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8" r:id="rId3"/>
    <p:sldId id="259" r:id="rId4"/>
    <p:sldId id="310" r:id="rId5"/>
    <p:sldId id="284" r:id="rId6"/>
    <p:sldId id="295" r:id="rId7"/>
    <p:sldId id="331" r:id="rId8"/>
    <p:sldId id="332" r:id="rId9"/>
    <p:sldId id="333" r:id="rId10"/>
    <p:sldId id="327" r:id="rId11"/>
    <p:sldId id="387" r:id="rId12"/>
    <p:sldId id="280" r:id="rId13"/>
    <p:sldId id="279" r:id="rId14"/>
    <p:sldId id="292" r:id="rId15"/>
    <p:sldId id="323" r:id="rId16"/>
    <p:sldId id="293" r:id="rId17"/>
    <p:sldId id="294" r:id="rId18"/>
    <p:sldId id="261" r:id="rId19"/>
    <p:sldId id="363" r:id="rId20"/>
    <p:sldId id="336" r:id="rId21"/>
    <p:sldId id="343" r:id="rId22"/>
    <p:sldId id="291" r:id="rId23"/>
    <p:sldId id="321" r:id="rId24"/>
    <p:sldId id="257" r:id="rId25"/>
    <p:sldId id="326" r:id="rId26"/>
    <p:sldId id="389" r:id="rId27"/>
    <p:sldId id="390" r:id="rId28"/>
    <p:sldId id="391" r:id="rId29"/>
    <p:sldId id="384" r:id="rId30"/>
    <p:sldId id="352" r:id="rId31"/>
    <p:sldId id="355" r:id="rId32"/>
    <p:sldId id="354" r:id="rId33"/>
    <p:sldId id="356" r:id="rId34"/>
    <p:sldId id="386" r:id="rId35"/>
    <p:sldId id="385" r:id="rId36"/>
    <p:sldId id="357" r:id="rId37"/>
    <p:sldId id="348" r:id="rId38"/>
    <p:sldId id="349" r:id="rId39"/>
    <p:sldId id="360" r:id="rId40"/>
    <p:sldId id="350" r:id="rId41"/>
    <p:sldId id="351" r:id="rId42"/>
    <p:sldId id="358" r:id="rId43"/>
    <p:sldId id="359" r:id="rId44"/>
    <p:sldId id="329" r:id="rId45"/>
    <p:sldId id="347" r:id="rId46"/>
    <p:sldId id="376" r:id="rId47"/>
    <p:sldId id="377" r:id="rId48"/>
    <p:sldId id="369" r:id="rId49"/>
    <p:sldId id="374" r:id="rId50"/>
    <p:sldId id="382" r:id="rId51"/>
    <p:sldId id="388" r:id="rId52"/>
    <p:sldId id="361" r:id="rId53"/>
    <p:sldId id="365" r:id="rId54"/>
    <p:sldId id="263" r:id="rId55"/>
    <p:sldId id="330" r:id="rId56"/>
    <p:sldId id="264" r:id="rId57"/>
  </p:sldIdLst>
  <p:sldSz cx="12192000" cy="6858000"/>
  <p:notesSz cx="6858000" cy="9144000"/>
  <p:embeddedFontLst>
    <p:embeddedFont>
      <p:font typeface="나눔고딕 ExtraBold" panose="020B0600000101010101" charset="-127"/>
      <p:bold r:id="rId60"/>
    </p:embeddedFont>
    <p:embeddedFont>
      <p:font typeface="Arial Black" panose="020B0A04020102020204" pitchFamily="34" charset="0"/>
      <p:bold r:id="rId61"/>
    </p:embeddedFont>
    <p:embeddedFont>
      <p:font typeface="Arial Nova" panose="020B0504020202020204" pitchFamily="34" charset="0"/>
      <p:regular r:id="rId62"/>
      <p:bold r:id="rId63"/>
      <p:italic r:id="rId64"/>
      <p:boldItalic r:id="rId65"/>
    </p:embeddedFont>
    <p:embeddedFont>
      <p:font typeface="Bernard MT Condensed" panose="02050806060905020404" pitchFamily="18" charset="0"/>
      <p:regular r:id="rId66"/>
    </p:embeddedFont>
    <p:embeddedFont>
      <p:font typeface="맑은 고딕" panose="020B0503020000020004" pitchFamily="50" charset="-127"/>
      <p:regular r:id="rId67"/>
      <p:bold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" initials="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BD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92" autoAdjust="0"/>
    <p:restoredTop sz="94660"/>
  </p:normalViewPr>
  <p:slideViewPr>
    <p:cSldViewPr snapToGrid="0">
      <p:cViewPr varScale="1">
        <p:scale>
          <a:sx n="84" d="100"/>
          <a:sy n="84" d="100"/>
        </p:scale>
        <p:origin x="614" y="82"/>
      </p:cViewPr>
      <p:guideLst>
        <p:guide orient="horz" pos="2158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39F8523D-909C-47AB-9634-7FC58FD474BA}" type="datetime1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37C14242-139C-46E7-AAD1-FF83B24EF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18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D886DEA9-3F93-4CDE-8E05-6171DE86F405}" type="datetime1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3EFD1A5E-6AB1-4029-8980-76B00C7A3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604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3829E-2859-4224-A0B5-085D70CEA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265E6-25F8-4F49-AC0D-03866C1DC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4D5AD-ED2A-46E9-A7B4-76156179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99C719-F6E6-4AE9-AD35-F8B2BD4F4F53}" type="datetime1">
              <a:rPr lang="ko-KR" altLang="en-US" smtClean="0"/>
              <a:t>2024-02-15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19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1ACA2-3FA8-4F40-9B3A-52667CFA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6A3F1F-83F6-43E0-BC07-01109124E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C47B4-185B-4BEE-93BE-52CCD4B9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F4E0AC-1868-4939-B5C6-6FD0339C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753987-C10C-40EC-99DF-239AEDA6791F}" type="datetime1">
              <a:rPr lang="ko-KR" altLang="en-US" smtClean="0"/>
              <a:t>2024-02-15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3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DA1E6-89B3-434A-9B73-3AF648C0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14593-9ABA-4BD9-BA7F-386DEF5EB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6B85F-BBE6-4742-80E3-AC037DC2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E49CFF-D37C-4222-B205-380113ADCE60}" type="datetime1">
              <a:rPr lang="ko-KR" altLang="en-US" smtClean="0"/>
              <a:t>2024-02-15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3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2B17CA-A983-44CD-A23B-012CE9AB9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D316B2-C7B5-4633-AF65-607017EE7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3CB2F-DE1D-439B-B682-BFEA5C33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4C4DDE-311A-4FDE-BD7F-2B14CF0A84E4}" type="datetime1">
              <a:rPr lang="ko-KR" altLang="en-US" smtClean="0"/>
              <a:t>2024-02-15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9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F9FA8-4321-49A6-9E03-124DABA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36807-5B65-45E3-A4AB-10A26327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9E124-08E3-457A-92EA-D70E23C4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66B217-8647-4A5F-8551-22A53F538ABB}" type="datetime1">
              <a:rPr lang="ko-KR" altLang="en-US" smtClean="0"/>
              <a:t>2024-02-15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33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FF359-E20F-40AF-9531-D68582F9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323C0-5006-4605-BACF-7C1F123D4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B5CD2-08D1-45B0-8B77-E5304556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B01FE3-1062-4987-9445-9E1D5A4901DF}" type="datetime1">
              <a:rPr lang="ko-KR" altLang="en-US" smtClean="0"/>
              <a:t>2024-02-15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84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D55D9-EE33-4FCF-B7BC-17F26BF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6BCD5-2A81-4F15-A688-358E47774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CBBD11-5735-4C10-9EC1-36BF76E4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7EA9ED-E971-4C52-A55B-D2433CA7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FF943A-37E0-4ABC-9C34-8DDB01570918}" type="datetime1">
              <a:rPr lang="ko-KR" altLang="en-US" smtClean="0"/>
              <a:t>2024-02-15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74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F223B-39AF-4324-B90A-6497F9A8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34377-EA20-4199-B53F-48EC67B3E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601BA6-4BF0-4225-8969-A37115065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73E2E-C398-4A55-B334-7ECEAFFA8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1E51A-AD6F-457D-85A5-D8E1ECBE0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09A09C-2075-429D-BC24-9EE61667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1A5D9B-2E15-4917-AADB-8F703C9DC5ED}" type="datetime1">
              <a:rPr lang="ko-KR" altLang="en-US" smtClean="0"/>
              <a:t>2024-02-15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37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E2A3B-7FC0-4392-8101-CA53C71F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74C72-0354-4AB6-A686-53578383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CA013-25FD-4328-85AF-4CBE4BBF724D}" type="datetime1">
              <a:rPr lang="ko-KR" altLang="en-US" smtClean="0"/>
              <a:t>2024-02-15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49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0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4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4F178-8292-4CDF-AE9B-0F513879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08661D-A8B3-4909-8176-3715655C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E18D8-34C2-4CC0-9DF2-7EC9F9443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E41059-E0DE-4E46-810B-15123251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C4ECA9-F694-4F84-BECF-3B66F0328530}" type="datetime1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37FCA6-99C8-4A1A-B62B-9ACE4D27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BB345-9ACA-4735-83E4-4D55533D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9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1B5B45-605C-4D00-B081-5CD6D27F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8C99B-8465-4214-9ACC-5C8667A5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 txBox="1">
            <a:spLocks/>
          </p:cNvSpPr>
          <p:nvPr userDrawn="1"/>
        </p:nvSpPr>
        <p:spPr>
          <a:xfrm>
            <a:off x="152400" y="6356348"/>
            <a:ext cx="1371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BDDD49-34E4-410D-BF6E-D6CB7CAA747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81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sssd.co.kr/main" TargetMode="External"/><Relationship Id="rId4" Type="http://schemas.openxmlformats.org/officeDocument/2006/relationships/hyperlink" Target="https://www.frip.co.kr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e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eum1111/onedaySeed.git" TargetMode="External"/><Relationship Id="rId2" Type="http://schemas.openxmlformats.org/officeDocument/2006/relationships/hyperlink" Target="http://www.onedayseed.store/" TargetMode="Externa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BA7FD6B-1C31-4AC9-A327-7B21163EA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0AA764-2074-4596-A5C5-6D893A4D2056}"/>
              </a:ext>
            </a:extLst>
          </p:cNvPr>
          <p:cNvSpPr txBox="1"/>
          <p:nvPr/>
        </p:nvSpPr>
        <p:spPr>
          <a:xfrm>
            <a:off x="2326378" y="2750069"/>
            <a:ext cx="75392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Oneday</a:t>
            </a:r>
            <a:r>
              <a:rPr lang="en-US" altLang="ko-KR" sz="8000" b="1" dirty="0">
                <a:solidFill>
                  <a:schemeClr val="bg1"/>
                </a:solidFill>
                <a:latin typeface="Arial Black" panose="020B0A04020102020204" pitchFamily="34" charset="0"/>
              </a:rPr>
              <a:t> Seed</a:t>
            </a:r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E7265D34-E2A4-4665-ABC6-7C5387B23802}"/>
              </a:ext>
            </a:extLst>
          </p:cNvPr>
          <p:cNvSpPr/>
          <p:nvPr/>
        </p:nvSpPr>
        <p:spPr>
          <a:xfrm>
            <a:off x="1762298" y="2650317"/>
            <a:ext cx="8753302" cy="1560171"/>
          </a:xfrm>
          <a:prstGeom prst="bracketPair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325778" y="6418659"/>
            <a:ext cx="2834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조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1600" dirty="0" err="1">
                <a:solidFill>
                  <a:schemeClr val="bg1"/>
                </a:solidFill>
                <a:latin typeface="+mj-ea"/>
                <a:ea typeface="+mj-ea"/>
              </a:rPr>
              <a:t>이아름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박은영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허형석</a:t>
            </a:r>
          </a:p>
        </p:txBody>
      </p:sp>
    </p:spTree>
    <p:extLst>
      <p:ext uri="{BB962C8B-B14F-4D97-AF65-F5344CB8AC3E}">
        <p14:creationId xmlns:p14="http://schemas.microsoft.com/office/powerpoint/2010/main" val="2596744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2735" y="2749940"/>
            <a:ext cx="1627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783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누구나</a:t>
            </a:r>
            <a:r>
              <a:rPr lang="en-US" altLang="ko-KR" sz="3600" dirty="0">
                <a:solidFill>
                  <a:srgbClr val="2783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3053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8FE3024-CDB5-9492-9F77-D5E68E895804}"/>
              </a:ext>
            </a:extLst>
          </p:cNvPr>
          <p:cNvSpPr txBox="1"/>
          <p:nvPr/>
        </p:nvSpPr>
        <p:spPr>
          <a:xfrm>
            <a:off x="1069093" y="3806907"/>
            <a:ext cx="2954655" cy="1135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재능을 </a:t>
            </a:r>
            <a:r>
              <a:rPr lang="ko-KR" altLang="en-US" sz="2400" dirty="0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나누고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싶다면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경험을 </a:t>
            </a:r>
            <a:r>
              <a:rPr lang="ko-KR" altLang="en-US" sz="2400" dirty="0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해보고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싶다면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8248" y="4154664"/>
            <a:ext cx="2820919" cy="4452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나눔고딕 ExtraBold"/>
                <a:ea typeface="나눔고딕 ExtraBold"/>
              </a:rPr>
              <a:t>원데이씨드와 </a:t>
            </a:r>
            <a:r>
              <a:rPr lang="ko-KR" altLang="en-US" sz="2400">
                <a:solidFill>
                  <a:srgbClr val="85BD52"/>
                </a:solidFill>
                <a:latin typeface="나눔고딕 ExtraBold"/>
                <a:ea typeface="나눔고딕 ExtraBold"/>
              </a:rPr>
              <a:t>함께</a:t>
            </a:r>
            <a:r>
              <a:rPr lang="ko-KR" altLang="en-US" sz="2400">
                <a:latin typeface="나눔고딕 ExtraBold"/>
                <a:ea typeface="나눔고딕 ExtraBold"/>
              </a:rPr>
              <a:t> </a:t>
            </a:r>
            <a:r>
              <a:rPr lang="en-US" altLang="ko-KR" sz="2400">
                <a:latin typeface="나눔고딕 ExtraBold"/>
                <a:ea typeface="나눔고딕 ExtraBold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88EC6-878F-8652-6F0F-B58D03159406}"/>
              </a:ext>
            </a:extLst>
          </p:cNvPr>
          <p:cNvSpPr txBox="1"/>
          <p:nvPr/>
        </p:nvSpPr>
        <p:spPr>
          <a:xfrm>
            <a:off x="8651180" y="4143923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취미를 </a:t>
            </a:r>
            <a:r>
              <a:rPr lang="ko-KR" altLang="en-US" sz="2400" dirty="0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공유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하세요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9E093-84B7-553F-E314-6CAA050678B4}"/>
              </a:ext>
            </a:extLst>
          </p:cNvPr>
          <p:cNvSpPr txBox="1"/>
          <p:nvPr/>
        </p:nvSpPr>
        <p:spPr>
          <a:xfrm>
            <a:off x="5458858" y="2749940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783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언제나</a:t>
            </a:r>
            <a:r>
              <a:rPr lang="en-US" altLang="ko-KR" sz="3600" dirty="0">
                <a:solidFill>
                  <a:srgbClr val="2783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3600" dirty="0">
                <a:solidFill>
                  <a:srgbClr val="2783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3600" dirty="0">
              <a:solidFill>
                <a:srgbClr val="27831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0602A6-B1A2-B2D8-F191-71CC8570EF81}"/>
              </a:ext>
            </a:extLst>
          </p:cNvPr>
          <p:cNvSpPr txBox="1"/>
          <p:nvPr/>
        </p:nvSpPr>
        <p:spPr>
          <a:xfrm>
            <a:off x="9316426" y="274994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783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쉽게</a:t>
            </a:r>
            <a:r>
              <a:rPr lang="en-US" altLang="ko-KR" sz="3600" dirty="0">
                <a:solidFill>
                  <a:srgbClr val="2783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8170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AD472-239F-5A43-1DD7-6061F12F5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DA1F01-57B2-6096-8D6C-5AFE9947D3C2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24624E4-EE7F-4918-EAF3-26B1DA6BCA85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5778A2-E348-4158-99C8-71FA51F2383F}"/>
              </a:ext>
            </a:extLst>
          </p:cNvPr>
          <p:cNvSpPr txBox="1"/>
          <p:nvPr/>
        </p:nvSpPr>
        <p:spPr>
          <a:xfrm>
            <a:off x="1392870" y="343053"/>
            <a:ext cx="4362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  <a:latin typeface="나눔고딕 ExtraBold"/>
                <a:ea typeface="나눔고딕 ExtraBold"/>
              </a:rPr>
              <a:t>프로젝트 기대 효과</a:t>
            </a:r>
          </a:p>
        </p:txBody>
      </p:sp>
      <p:pic>
        <p:nvPicPr>
          <p:cNvPr id="1026" name="Picture 2" descr="새싹 일러스트 PNG, AI 저작권 없는 무료 다운로드 (2023년) - 리틀딥">
            <a:extLst>
              <a:ext uri="{FF2B5EF4-FFF2-40B4-BE49-F238E27FC236}">
                <a16:creationId xmlns:a16="http://schemas.microsoft.com/office/drawing/2014/main" id="{517D6AFE-A1E7-3303-4D2E-95422DB33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180" y="2580046"/>
            <a:ext cx="2788621" cy="237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571084CF-B62C-B680-3708-3CD28AF55AE0}"/>
              </a:ext>
            </a:extLst>
          </p:cNvPr>
          <p:cNvSpPr/>
          <p:nvPr/>
        </p:nvSpPr>
        <p:spPr>
          <a:xfrm>
            <a:off x="2118070" y="1544530"/>
            <a:ext cx="2188090" cy="22230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쉬운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수익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활동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ECEEA45-CDFF-5CC6-58C5-C9DCAB308F23}"/>
              </a:ext>
            </a:extLst>
          </p:cNvPr>
          <p:cNvSpPr/>
          <p:nvPr/>
        </p:nvSpPr>
        <p:spPr>
          <a:xfrm>
            <a:off x="8106736" y="1445824"/>
            <a:ext cx="2532084" cy="24381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결제 비용의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일부 수수료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A884EF-2055-FFA9-5C60-CCF7A4458F2E}"/>
              </a:ext>
            </a:extLst>
          </p:cNvPr>
          <p:cNvSpPr/>
          <p:nvPr/>
        </p:nvSpPr>
        <p:spPr>
          <a:xfrm>
            <a:off x="8106736" y="4006300"/>
            <a:ext cx="2619916" cy="25226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SEED IN EARTH PROJECT</a:t>
            </a: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수익의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1%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환경을 위해 기부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414EA46-DEEB-D26C-5D04-FE0C07BE38C5}"/>
              </a:ext>
            </a:extLst>
          </p:cNvPr>
          <p:cNvSpPr/>
          <p:nvPr/>
        </p:nvSpPr>
        <p:spPr>
          <a:xfrm>
            <a:off x="2118069" y="4146929"/>
            <a:ext cx="2188091" cy="22230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다양한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취미 경험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C176BA3-43F9-4EB4-A306-9C8601AC904A}"/>
              </a:ext>
            </a:extLst>
          </p:cNvPr>
          <p:cNvSpPr/>
          <p:nvPr/>
        </p:nvSpPr>
        <p:spPr>
          <a:xfrm>
            <a:off x="2705003" y="4006300"/>
            <a:ext cx="1014222" cy="3970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유저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49B3099-82F2-4914-91B8-E22FA203AFBB}"/>
              </a:ext>
            </a:extLst>
          </p:cNvPr>
          <p:cNvSpPr/>
          <p:nvPr/>
        </p:nvSpPr>
        <p:spPr>
          <a:xfrm>
            <a:off x="2705003" y="1407314"/>
            <a:ext cx="1004751" cy="418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호스트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7B91064-3D25-40EE-82F8-0BF973930995}"/>
              </a:ext>
            </a:extLst>
          </p:cNvPr>
          <p:cNvSpPr/>
          <p:nvPr/>
        </p:nvSpPr>
        <p:spPr>
          <a:xfrm>
            <a:off x="8870402" y="3965739"/>
            <a:ext cx="1004751" cy="3108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BD53E67-3A5D-47AD-8D24-4DF0BD7A5895}"/>
              </a:ext>
            </a:extLst>
          </p:cNvPr>
          <p:cNvSpPr/>
          <p:nvPr/>
        </p:nvSpPr>
        <p:spPr>
          <a:xfrm>
            <a:off x="8628147" y="1346028"/>
            <a:ext cx="1407633" cy="3970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원데이씨드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20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7890276-709A-48C9-B213-907F710B1E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E266CA-2035-4FE3-825A-5BB0EEF6DBEF}"/>
              </a:ext>
            </a:extLst>
          </p:cNvPr>
          <p:cNvSpPr txBox="1"/>
          <p:nvPr/>
        </p:nvSpPr>
        <p:spPr>
          <a:xfrm>
            <a:off x="1830609" y="569341"/>
            <a:ext cx="8107872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spc="-150" dirty="0" err="1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Oneday</a:t>
            </a:r>
            <a:r>
              <a:rPr lang="en-US" altLang="ko-KR" sz="9600" spc="-150" dirty="0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Seed</a:t>
            </a:r>
            <a:endParaRPr lang="ko-KR" altLang="en-US" sz="9600" spc="-150" dirty="0">
              <a:solidFill>
                <a:srgbClr val="85BD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50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3053"/>
            <a:ext cx="2273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634EC12-0DEA-40A6-88E9-AB7A2D63BCC5}"/>
              </a:ext>
            </a:extLst>
          </p:cNvPr>
          <p:cNvGrpSpPr/>
          <p:nvPr/>
        </p:nvGrpSpPr>
        <p:grpSpPr>
          <a:xfrm>
            <a:off x="1149439" y="5041535"/>
            <a:ext cx="1715534" cy="865062"/>
            <a:chOff x="2155311" y="4140200"/>
            <a:chExt cx="1715534" cy="865062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B264237-C9A6-4C97-B3C4-8077D9440218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8B66BA-4D53-4900-B60A-895014343D51}"/>
                </a:ext>
              </a:extLst>
            </p:cNvPr>
            <p:cNvSpPr txBox="1"/>
            <p:nvPr/>
          </p:nvSpPr>
          <p:spPr>
            <a:xfrm>
              <a:off x="2155311" y="4235821"/>
              <a:ext cx="17155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spc="-15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원데이</a:t>
              </a:r>
              <a:r>
                <a:rPr lang="ko-KR" altLang="en-US" sz="2200" spc="-15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클래스</a:t>
              </a:r>
              <a:endParaRPr lang="en-US" altLang="ko-KR" sz="22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200" spc="-15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등록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DFA307-BDB5-4D8F-8D53-45C49395AF51}"/>
              </a:ext>
            </a:extLst>
          </p:cNvPr>
          <p:cNvGrpSpPr/>
          <p:nvPr/>
        </p:nvGrpSpPr>
        <p:grpSpPr>
          <a:xfrm>
            <a:off x="3853544" y="5041535"/>
            <a:ext cx="1715534" cy="865062"/>
            <a:chOff x="2155311" y="4140200"/>
            <a:chExt cx="1715534" cy="865062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EE573D3-76FC-4462-A60B-74CD96779328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4B9DFA-7203-4B7A-852B-FDE108CEC648}"/>
                </a:ext>
              </a:extLst>
            </p:cNvPr>
            <p:cNvSpPr txBox="1"/>
            <p:nvPr/>
          </p:nvSpPr>
          <p:spPr>
            <a:xfrm>
              <a:off x="2155311" y="4235821"/>
              <a:ext cx="17155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spc="-15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원데이</a:t>
              </a:r>
              <a:r>
                <a:rPr lang="ko-KR" altLang="en-US" sz="2200" spc="-15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클래스</a:t>
              </a:r>
              <a:endParaRPr lang="en-US" altLang="ko-KR" sz="22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200" spc="-15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신청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1D73F93-FFF8-4385-AA36-F551D4427ECE}"/>
              </a:ext>
            </a:extLst>
          </p:cNvPr>
          <p:cNvGrpSpPr/>
          <p:nvPr/>
        </p:nvGrpSpPr>
        <p:grpSpPr>
          <a:xfrm>
            <a:off x="9781927" y="5041535"/>
            <a:ext cx="675186" cy="526508"/>
            <a:chOff x="2675482" y="4140200"/>
            <a:chExt cx="675186" cy="52650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7A8C963-2F8D-4EF7-9D60-84D9CD1C1B6A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1DB7ED9-7AEE-4683-92A7-EEF3A2F57EE3}"/>
                </a:ext>
              </a:extLst>
            </p:cNvPr>
            <p:cNvSpPr txBox="1"/>
            <p:nvPr/>
          </p:nvSpPr>
          <p:spPr>
            <a:xfrm>
              <a:off x="2675482" y="4235821"/>
              <a:ext cx="6751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spc="-15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결제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005513" y="2259798"/>
            <a:ext cx="2228015" cy="2228015"/>
            <a:chOff x="9005513" y="2259798"/>
            <a:chExt cx="2228015" cy="2228015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52091E7-48D0-4E8B-BE61-CE30DA19FF78}"/>
                </a:ext>
              </a:extLst>
            </p:cNvPr>
            <p:cNvSpPr/>
            <p:nvPr/>
          </p:nvSpPr>
          <p:spPr>
            <a:xfrm>
              <a:off x="9005513" y="2259798"/>
              <a:ext cx="2228015" cy="2228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36" name="Picture 12" descr="Wallet 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0062" y="2814346"/>
              <a:ext cx="1118917" cy="111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3597303" y="2259798"/>
            <a:ext cx="2228015" cy="2228015"/>
            <a:chOff x="3597303" y="2259798"/>
            <a:chExt cx="2228015" cy="2228015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52091E7-48D0-4E8B-BE61-CE30DA19FF78}"/>
                </a:ext>
              </a:extLst>
            </p:cNvPr>
            <p:cNvSpPr/>
            <p:nvPr/>
          </p:nvSpPr>
          <p:spPr>
            <a:xfrm>
              <a:off x="3597303" y="2259798"/>
              <a:ext cx="2228015" cy="2228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40" name="Picture 16" descr="Form 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244" y="2812738"/>
              <a:ext cx="1122133" cy="1122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893198" y="2259797"/>
            <a:ext cx="2228015" cy="2228015"/>
            <a:chOff x="893198" y="2259798"/>
            <a:chExt cx="2228015" cy="222801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52091E7-48D0-4E8B-BE61-CE30DA19FF78}"/>
                </a:ext>
              </a:extLst>
            </p:cNvPr>
            <p:cNvSpPr/>
            <p:nvPr/>
          </p:nvSpPr>
          <p:spPr>
            <a:xfrm>
              <a:off x="893198" y="2259798"/>
              <a:ext cx="2228015" cy="2228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42" name="Picture 18" descr="Edit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3480" y="2790080"/>
              <a:ext cx="1167450" cy="1167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6301408" y="2259798"/>
            <a:ext cx="2228015" cy="2228015"/>
            <a:chOff x="6301408" y="2259798"/>
            <a:chExt cx="2228015" cy="2228015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52091E7-48D0-4E8B-BE61-CE30DA19FF78}"/>
                </a:ext>
              </a:extLst>
            </p:cNvPr>
            <p:cNvSpPr/>
            <p:nvPr/>
          </p:nvSpPr>
          <p:spPr>
            <a:xfrm>
              <a:off x="6301408" y="2259798"/>
              <a:ext cx="2228015" cy="2228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44" name="Picture 20" descr="Shopping cart 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883" y="2861273"/>
              <a:ext cx="1025064" cy="1025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1D73F93-FFF8-4385-AA36-F551D4427ECE}"/>
              </a:ext>
            </a:extLst>
          </p:cNvPr>
          <p:cNvGrpSpPr/>
          <p:nvPr/>
        </p:nvGrpSpPr>
        <p:grpSpPr>
          <a:xfrm>
            <a:off x="6832563" y="5041535"/>
            <a:ext cx="1165705" cy="526508"/>
            <a:chOff x="2430223" y="4140200"/>
            <a:chExt cx="1165705" cy="52650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7A8C963-2F8D-4EF7-9D60-84D9CD1C1B6A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1DB7ED9-7AEE-4683-92A7-EEF3A2F57EE3}"/>
                </a:ext>
              </a:extLst>
            </p:cNvPr>
            <p:cNvSpPr txBox="1"/>
            <p:nvPr/>
          </p:nvSpPr>
          <p:spPr>
            <a:xfrm>
              <a:off x="2430223" y="4235821"/>
              <a:ext cx="116570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spc="-15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장바구니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407200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55893"/>
            <a:ext cx="2765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 사이트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76" y="1733592"/>
            <a:ext cx="3998422" cy="447601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578" y="1733592"/>
            <a:ext cx="2851266" cy="4416480"/>
          </a:xfrm>
          <a:prstGeom prst="rect">
            <a:avLst/>
          </a:prstGeom>
        </p:spPr>
      </p:pic>
      <p:sp>
        <p:nvSpPr>
          <p:cNvPr id="37" name="TextBox 36">
            <a:hlinkClick r:id="rId4"/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3287620" y="1296628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4"/>
              </a:rPr>
              <a:t>프립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4"/>
              </a:rPr>
              <a:t>(FRIP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519618" y="1296627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5"/>
              </a:rPr>
              <a:t>솜씨당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440850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11E721A7-116D-4C8C-A686-F28138E3503F}"/>
              </a:ext>
            </a:extLst>
          </p:cNvPr>
          <p:cNvGrpSpPr/>
          <p:nvPr/>
        </p:nvGrpSpPr>
        <p:grpSpPr>
          <a:xfrm>
            <a:off x="9418655" y="1397779"/>
            <a:ext cx="3076306" cy="4940934"/>
            <a:chOff x="9418655" y="1397779"/>
            <a:chExt cx="3076306" cy="494093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EA8637-B141-8DE8-0464-F6E411FA01A5}"/>
                </a:ext>
              </a:extLst>
            </p:cNvPr>
            <p:cNvSpPr/>
            <p:nvPr/>
          </p:nvSpPr>
          <p:spPr>
            <a:xfrm>
              <a:off x="9418655" y="1397779"/>
              <a:ext cx="2513369" cy="494093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2551" y="1875917"/>
              <a:ext cx="1940727" cy="1024863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584756" y="2773056"/>
              <a:ext cx="23693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Amazon Web Service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E8D7F77-B5B0-411A-8DB6-3652BE39261A}"/>
                </a:ext>
              </a:extLst>
            </p:cNvPr>
            <p:cNvGrpSpPr/>
            <p:nvPr/>
          </p:nvGrpSpPr>
          <p:grpSpPr>
            <a:xfrm>
              <a:off x="10635783" y="3499400"/>
              <a:ext cx="1242048" cy="1055517"/>
              <a:chOff x="9917256" y="4666107"/>
              <a:chExt cx="1607143" cy="1359897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7256" y="4666107"/>
                <a:ext cx="1607143" cy="900000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10285452" y="5687450"/>
                <a:ext cx="8707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GitHub</a:t>
                </a:r>
                <a:endPara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619B34A-88BC-4DDD-A092-4D9F5F3A6DB1}"/>
                </a:ext>
              </a:extLst>
            </p:cNvPr>
            <p:cNvGrpSpPr/>
            <p:nvPr/>
          </p:nvGrpSpPr>
          <p:grpSpPr>
            <a:xfrm>
              <a:off x="9463418" y="3343248"/>
              <a:ext cx="1384560" cy="1277836"/>
              <a:chOff x="10045591" y="3239164"/>
              <a:chExt cx="1347805" cy="1238554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34E6D6BB-2E43-6F74-7A5A-D36DAE196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8306" y="3239164"/>
                <a:ext cx="962377" cy="900000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8D06F8-F672-32AA-C040-778C1D4AEBEF}"/>
                  </a:ext>
                </a:extLst>
              </p:cNvPr>
              <p:cNvSpPr txBox="1"/>
              <p:nvPr/>
            </p:nvSpPr>
            <p:spPr>
              <a:xfrm>
                <a:off x="10045591" y="4139164"/>
                <a:ext cx="13478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err="1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MobaXTerm</a:t>
                </a:r>
                <a:endPara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9E045F5-B5EC-4704-A306-EBF2093DA683}"/>
                </a:ext>
              </a:extLst>
            </p:cNvPr>
            <p:cNvGrpSpPr/>
            <p:nvPr/>
          </p:nvGrpSpPr>
          <p:grpSpPr>
            <a:xfrm>
              <a:off x="9817185" y="4727294"/>
              <a:ext cx="2677776" cy="1452252"/>
              <a:chOff x="9824601" y="4429110"/>
              <a:chExt cx="2677776" cy="1452252"/>
            </a:xfrm>
          </p:grpSpPr>
          <p:pic>
            <p:nvPicPr>
              <p:cNvPr id="37" name="그림 36" descr="폰트, 로고, 그래픽, 텍스트이(가) 표시된 사진&#10;&#10;자동 생성된 설명">
                <a:extLst>
                  <a:ext uri="{FF2B5EF4-FFF2-40B4-BE49-F238E27FC236}">
                    <a16:creationId xmlns:a16="http://schemas.microsoft.com/office/drawing/2014/main" id="{B79FBD80-B3AC-4B54-A6F7-DF44D1ADB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24601" y="4429110"/>
                <a:ext cx="1646631" cy="1230382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B93F4B0-A14D-4145-AAD8-33DF391DE457}"/>
                  </a:ext>
                </a:extLst>
              </p:cNvPr>
              <p:cNvSpPr txBox="1"/>
              <p:nvPr/>
            </p:nvSpPr>
            <p:spPr>
              <a:xfrm>
                <a:off x="10133076" y="5573585"/>
                <a:ext cx="23693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CloudType</a:t>
                </a:r>
                <a:endPara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259976" y="1148250"/>
            <a:ext cx="8852397" cy="2675827"/>
            <a:chOff x="259976" y="1148250"/>
            <a:chExt cx="8852397" cy="267582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A5AD297-939E-3EB9-DFFC-1CFCCB8E6990}"/>
                </a:ext>
              </a:extLst>
            </p:cNvPr>
            <p:cNvSpPr/>
            <p:nvPr/>
          </p:nvSpPr>
          <p:spPr>
            <a:xfrm>
              <a:off x="259976" y="1391473"/>
              <a:ext cx="8852397" cy="243260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553" y="1762802"/>
              <a:ext cx="1445853" cy="741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27851" y="1148250"/>
              <a:ext cx="235020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Back-end</a:t>
              </a:r>
              <a:endPara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27" t="19210" r="29315" b="21717"/>
            <a:stretch/>
          </p:blipFill>
          <p:spPr>
            <a:xfrm>
              <a:off x="6710539" y="1762802"/>
              <a:ext cx="747349" cy="7416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02" y="2745868"/>
              <a:ext cx="1090351" cy="7416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78436" y="1762802"/>
              <a:ext cx="1651248" cy="7416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912" y="2745868"/>
              <a:ext cx="1047657" cy="74160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987286" y="1856603"/>
              <a:ext cx="65364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JAVA</a:t>
              </a:r>
            </a:p>
            <a:p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17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44504" y="1856603"/>
              <a:ext cx="124425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SpringBoot</a:t>
              </a:r>
              <a:endPara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3.1.7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39010" y="1926940"/>
              <a:ext cx="12875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IntelliJ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Community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46296" y="2839669"/>
              <a:ext cx="87472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Tomcat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9.0.8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764022" y="2839669"/>
              <a:ext cx="9204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MySQL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8.0.35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32" name="Picture 8" descr="gradle 아이콘"/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89141" y="2740810"/>
              <a:ext cx="946902" cy="74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6273806" y="2992211"/>
              <a:ext cx="8210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Gradle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9" name="Picture 2" descr="Spring Data JPA and H2. Spring Data makes persistence much… | by Diego  Pacheco | Medium">
              <a:extLst>
                <a:ext uri="{FF2B5EF4-FFF2-40B4-BE49-F238E27FC236}">
                  <a16:creationId xmlns:a16="http://schemas.microsoft.com/office/drawing/2014/main" id="{FF758359-5326-670F-1B0C-949BBBCE1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010" y="2748587"/>
              <a:ext cx="741600" cy="74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5B7457-1CBE-D1F7-B225-5DBEE0337494}"/>
                </a:ext>
              </a:extLst>
            </p:cNvPr>
            <p:cNvSpPr txBox="1"/>
            <p:nvPr/>
          </p:nvSpPr>
          <p:spPr>
            <a:xfrm>
              <a:off x="7830362" y="2950110"/>
              <a:ext cx="5069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JPA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55893"/>
            <a:ext cx="2153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1BA0A0-3100-F6A3-123C-6555CC7192FB}"/>
              </a:ext>
            </a:extLst>
          </p:cNvPr>
          <p:cNvGrpSpPr/>
          <p:nvPr/>
        </p:nvGrpSpPr>
        <p:grpSpPr>
          <a:xfrm>
            <a:off x="259975" y="3858797"/>
            <a:ext cx="8852397" cy="2479916"/>
            <a:chOff x="259975" y="4244282"/>
            <a:chExt cx="8852397" cy="24799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CFC0BA-8601-BC9C-352D-EDE0C9AABDA1}"/>
                </a:ext>
              </a:extLst>
            </p:cNvPr>
            <p:cNvSpPr/>
            <p:nvPr/>
          </p:nvSpPr>
          <p:spPr>
            <a:xfrm>
              <a:off x="259975" y="4291594"/>
              <a:ext cx="8852397" cy="243260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54" y="4765080"/>
              <a:ext cx="1338855" cy="7416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308" y="4765080"/>
              <a:ext cx="741600" cy="74160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523537" y="5770450"/>
              <a:ext cx="1657092" cy="741600"/>
            </a:xfrm>
            <a:prstGeom prst="rect">
              <a:avLst/>
            </a:prstGeom>
          </p:spPr>
        </p:pic>
        <p:pic>
          <p:nvPicPr>
            <p:cNvPr id="24" name="Picture 2" descr="부트스트랩 - 무료 심벌 마크개 아이콘"/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5557" y="5770450"/>
              <a:ext cx="741600" cy="74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73754" y="5770450"/>
              <a:ext cx="1548039" cy="7416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4686173" y="4854033"/>
              <a:ext cx="9204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React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18.2.0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20965" y="5864251"/>
              <a:ext cx="10294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Node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16.20.0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05045" y="4843493"/>
              <a:ext cx="1471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HTML5, CSS, 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JavaScript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33537" y="4966603"/>
              <a:ext cx="1970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Visual Studio Code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67347" y="5864251"/>
              <a:ext cx="9204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npm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8.19.4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193010" y="5864251"/>
              <a:ext cx="170431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React-bootstrap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2.10.0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26" name="Picture 2" descr="리액트 18의 타입스크립트 타입 변경점">
              <a:extLst>
                <a:ext uri="{FF2B5EF4-FFF2-40B4-BE49-F238E27FC236}">
                  <a16:creationId xmlns:a16="http://schemas.microsoft.com/office/drawing/2014/main" id="{7FA2038B-EF05-1AAD-A59C-DA61337BA8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1360" y="4756970"/>
              <a:ext cx="741600" cy="74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782996" y="4244282"/>
              <a:ext cx="235020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Front-end</a:t>
              </a:r>
              <a:endPara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619688" y="1199726"/>
            <a:ext cx="10720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 외</a:t>
            </a:r>
          </a:p>
        </p:txBody>
      </p:sp>
    </p:spTree>
    <p:extLst>
      <p:ext uri="{BB962C8B-B14F-4D97-AF65-F5344CB8AC3E}">
        <p14:creationId xmlns:p14="http://schemas.microsoft.com/office/powerpoint/2010/main" val="298223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55893"/>
            <a:ext cx="2273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역할 분담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885154" y="1571886"/>
            <a:ext cx="2421692" cy="4583567"/>
            <a:chOff x="6177025" y="1538635"/>
            <a:chExt cx="2421692" cy="458356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22E99BC-090D-4958-BA33-A4D98D6C3CD8}"/>
                </a:ext>
              </a:extLst>
            </p:cNvPr>
            <p:cNvSpPr/>
            <p:nvPr/>
          </p:nvSpPr>
          <p:spPr>
            <a:xfrm>
              <a:off x="6177027" y="2197189"/>
              <a:ext cx="2421690" cy="3925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메인 및 소개 페이지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클래스 적합도 검사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검색 기능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카테고리 분류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로그인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회원가입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–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암호화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CSS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ERD,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Entity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작성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204FC1-2D0E-434E-8419-C6484EA00AE6}"/>
                </a:ext>
              </a:extLst>
            </p:cNvPr>
            <p:cNvSpPr/>
            <p:nvPr/>
          </p:nvSpPr>
          <p:spPr>
            <a:xfrm>
              <a:off x="6177025" y="1538635"/>
              <a:ext cx="2421692" cy="65855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박은영 </a:t>
              </a:r>
              <a:r>
                <a:rPr lang="en-US" altLang="ko-KR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팀원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201356" y="1571886"/>
            <a:ext cx="2534652" cy="4583567"/>
            <a:chOff x="8201355" y="1789708"/>
            <a:chExt cx="2534652" cy="458356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EAF7B97-7C3C-40DE-912D-F07D79FF3AF6}"/>
                </a:ext>
              </a:extLst>
            </p:cNvPr>
            <p:cNvSpPr/>
            <p:nvPr/>
          </p:nvSpPr>
          <p:spPr>
            <a:xfrm>
              <a:off x="8201355" y="2431484"/>
              <a:ext cx="2534652" cy="39417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클래스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Host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페이지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Frontend</a:t>
              </a:r>
              <a:b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등록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조회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수정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삭제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클래스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User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페이지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Frontend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파일 업로드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89465A-8F3F-4EF2-82D9-C2C28FAD3108}"/>
                </a:ext>
              </a:extLst>
            </p:cNvPr>
            <p:cNvSpPr/>
            <p:nvPr/>
          </p:nvSpPr>
          <p:spPr>
            <a:xfrm>
              <a:off x="8201355" y="1789708"/>
              <a:ext cx="2534652" cy="65855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허형석 </a:t>
              </a:r>
              <a:r>
                <a:rPr lang="en-US" altLang="ko-KR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팀원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735765" y="1571886"/>
            <a:ext cx="2254880" cy="4583567"/>
            <a:chOff x="1642489" y="1772930"/>
            <a:chExt cx="2254880" cy="436648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0ACBCF-528D-4695-90B1-ECFC430C3B43}"/>
                </a:ext>
              </a:extLst>
            </p:cNvPr>
            <p:cNvSpPr/>
            <p:nvPr/>
          </p:nvSpPr>
          <p:spPr>
            <a:xfrm>
              <a:off x="1642490" y="2431484"/>
              <a:ext cx="2254879" cy="37079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User, Host</a:t>
              </a:r>
              <a:b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마이페이지</a:t>
              </a:r>
              <a:b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프로필 수정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삭제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장바구니</a:t>
              </a:r>
              <a:b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담기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조회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수정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삭제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클래스</a:t>
              </a:r>
              <a:b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HOST, USER</a:t>
              </a:r>
              <a:b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페이지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Backend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결제 및 주문내역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688014B-904A-47CC-90AE-699F9061E6CE}"/>
                </a:ext>
              </a:extLst>
            </p:cNvPr>
            <p:cNvSpPr/>
            <p:nvPr/>
          </p:nvSpPr>
          <p:spPr>
            <a:xfrm>
              <a:off x="1642489" y="1772930"/>
              <a:ext cx="2254879" cy="65855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이아름</a:t>
              </a:r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팀장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515614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55893"/>
            <a:ext cx="16610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스케줄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089263"/>
              </p:ext>
            </p:extLst>
          </p:nvPr>
        </p:nvGraphicFramePr>
        <p:xfrm>
          <a:off x="301752" y="1911102"/>
          <a:ext cx="11817330" cy="4168905"/>
        </p:xfrm>
        <a:graphic>
          <a:graphicData uri="http://schemas.openxmlformats.org/drawingml/2006/table">
            <a:tbl>
              <a:tblPr/>
              <a:tblGrid>
                <a:gridCol w="962322">
                  <a:extLst>
                    <a:ext uri="{9D8B030D-6E8A-4147-A177-3AD203B41FA5}">
                      <a16:colId xmlns:a16="http://schemas.microsoft.com/office/drawing/2014/main" val="2844493363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3266099948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3417337981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3988580898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4051898311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969935587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2520613698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2491562153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2983590902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815893984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2720361807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660012622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209707467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1348130021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2164189271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3919359420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2218949971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1759041546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3451807546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1887170890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4126439675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4034672917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1265744010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902046702"/>
                    </a:ext>
                  </a:extLst>
                </a:gridCol>
                <a:gridCol w="452292">
                  <a:extLst>
                    <a:ext uri="{9D8B030D-6E8A-4147-A177-3AD203B41FA5}">
                      <a16:colId xmlns:a16="http://schemas.microsoft.com/office/drawing/2014/main" val="3347958342"/>
                    </a:ext>
                  </a:extLst>
                </a:gridCol>
              </a:tblGrid>
              <a:tr h="2961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Week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91518" marR="91518" marT="45759" marB="45759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91518" marR="91518" marT="45759" marB="45759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91518" marR="91518" marT="45759" marB="45759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91518" marR="91518" marT="45759" marB="45759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922633"/>
                  </a:ext>
                </a:extLst>
              </a:tr>
              <a:tr h="2961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Month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23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91518" marR="91518" marT="45759" marB="45759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465050"/>
                  </a:ext>
                </a:extLst>
              </a:tr>
              <a:tr h="2961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Day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accen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13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accen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15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18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accen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accen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21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26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accen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27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accen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30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31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561436"/>
                  </a:ext>
                </a:extLst>
              </a:tr>
              <a:tr h="60673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기획 회의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027333"/>
                  </a:ext>
                </a:extLst>
              </a:tr>
              <a:tr h="312460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화면 구현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282548"/>
                  </a:ext>
                </a:extLst>
              </a:tr>
              <a:tr h="312460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메인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</a:p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적합도 검사</a:t>
                      </a:r>
                    </a:p>
                  </a:txBody>
                  <a:tcPr marL="25712" marR="25712" marT="17141" marB="1714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헤더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</a:t>
                      </a:r>
                    </a:p>
                    <a:p>
                      <a:pPr algn="ctr" rtl="0" fontAlgn="b"/>
                      <a:r>
                        <a:rPr lang="ko-KR" altLang="en-US" sz="9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풋터</a:t>
                      </a:r>
                      <a:endParaRPr lang="ko-KR" altLang="en-US" sz="9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회원</a:t>
                      </a:r>
                      <a:b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가입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로그인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소개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119899"/>
                  </a:ext>
                </a:extLst>
              </a:tr>
              <a:tr h="312460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기능 구현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3341361"/>
                  </a:ext>
                </a:extLst>
              </a:tr>
              <a:tr h="312460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ERD</a:t>
                      </a:r>
                      <a:b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작성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서버 및</a:t>
                      </a:r>
                      <a:b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개발환경</a:t>
                      </a:r>
                      <a:r>
                        <a:rPr lang="en-US" altLang="ko-KR" sz="900" baseline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셋팅</a:t>
                      </a:r>
                    </a:p>
                  </a:txBody>
                  <a:tcPr marL="25712" marR="25712" marT="17141" marB="1714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Entity 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작성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회원가입 등록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</a:t>
                      </a:r>
                      <a:b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비밀번호 암호화</a:t>
                      </a:r>
                    </a:p>
                  </a:txBody>
                  <a:tcPr marL="25712" marR="25712" marT="17141" marB="1714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로그인 기능</a:t>
                      </a:r>
                    </a:p>
                  </a:txBody>
                  <a:tcPr marL="25712" marR="25712" marT="17141" marB="1714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css</a:t>
                      </a:r>
                      <a:endParaRPr lang="ko-KR" altLang="en-US" sz="9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712" marR="25712" marT="17141" marB="1714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3723591"/>
                  </a:ext>
                </a:extLst>
              </a:tr>
              <a:tr h="457024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테스트 및</a:t>
                      </a:r>
                      <a:endParaRPr lang="en-US" altLang="ko-KR" sz="14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디버깅</a:t>
                      </a: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748592"/>
                  </a:ext>
                </a:extLst>
              </a:tr>
              <a:tr h="312460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로그인</a:t>
                      </a:r>
                      <a:r>
                        <a:rPr lang="en-US" altLang="ko-KR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암호화</a:t>
                      </a:r>
                      <a:endParaRPr lang="en-US" altLang="ko-KR" sz="9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712" marR="25712" marT="17141" marB="1714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9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추가 기능 테스트</a:t>
                      </a:r>
                    </a:p>
                  </a:txBody>
                  <a:tcPr marL="25712" marR="25712" marT="17141" marB="17141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48611"/>
                  </a:ext>
                </a:extLst>
              </a:tr>
              <a:tr h="51658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최종 결과물 제작</a:t>
                      </a:r>
                      <a:r>
                        <a:rPr lang="en-US" altLang="ko-KR" sz="1400" baseline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14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및 정리</a:t>
                      </a:r>
                    </a:p>
                  </a:txBody>
                  <a:tcPr marL="0" marR="0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9454" marR="29454" marT="19636" marB="1963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3728737"/>
                  </a:ext>
                </a:extLst>
              </a:tr>
            </a:tbl>
          </a:graphicData>
        </a:graphic>
      </p:graphicFrame>
      <p:sp>
        <p:nvSpPr>
          <p:cNvPr id="2" name="모서리가 둥근 직사각형 1"/>
          <p:cNvSpPr/>
          <p:nvPr/>
        </p:nvSpPr>
        <p:spPr>
          <a:xfrm>
            <a:off x="1392870" y="2960714"/>
            <a:ext cx="1588097" cy="3235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 회의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3145342" y="3447828"/>
            <a:ext cx="2577776" cy="2335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구현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405179" y="4065621"/>
            <a:ext cx="4857717" cy="2346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9426017" y="4939122"/>
            <a:ext cx="1746909" cy="2580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 및 디버깅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393408" y="5675931"/>
            <a:ext cx="1679954" cy="32359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정리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619099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0D675A-2DB3-4469-B87E-37C4ABC2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4D7A3E-26E5-423C-B747-A2798C051A40}"/>
              </a:ext>
            </a:extLst>
          </p:cNvPr>
          <p:cNvGrpSpPr/>
          <p:nvPr/>
        </p:nvGrpSpPr>
        <p:grpSpPr>
          <a:xfrm>
            <a:off x="489097" y="3890631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72BE64-436F-4037-A2FF-68FA45EA2BA8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5313D4-4105-4233-8FE8-0B7DDA85C05E}"/>
                </a:ext>
              </a:extLst>
            </p:cNvPr>
            <p:cNvSpPr txBox="1"/>
            <p:nvPr/>
          </p:nvSpPr>
          <p:spPr>
            <a:xfrm>
              <a:off x="776176" y="744279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#2, 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430735-2895-457E-9FD6-FA3F7260C06E}"/>
                </a:ext>
              </a:extLst>
            </p:cNvPr>
            <p:cNvSpPr txBox="1"/>
            <p:nvPr/>
          </p:nvSpPr>
          <p:spPr>
            <a:xfrm>
              <a:off x="776176" y="1467301"/>
              <a:ext cx="211468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</a:t>
              </a:r>
              <a:endPara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487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D534720-2D30-BE0F-A012-3BF991E33194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F5FC9-336B-AC9C-D4F1-BD8E287BF33C}"/>
              </a:ext>
            </a:extLst>
          </p:cNvPr>
          <p:cNvSpPr txBox="1"/>
          <p:nvPr/>
        </p:nvSpPr>
        <p:spPr>
          <a:xfrm>
            <a:off x="1392870" y="355893"/>
            <a:ext cx="2153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사이트맵</a:t>
            </a:r>
            <a:endParaRPr lang="ko-KR" altLang="en-US" sz="36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9460A-40F5-63E0-A501-CC171DCB21B9}"/>
              </a:ext>
            </a:extLst>
          </p:cNvPr>
          <p:cNvSpPr txBox="1"/>
          <p:nvPr/>
        </p:nvSpPr>
        <p:spPr>
          <a:xfrm>
            <a:off x="0" y="-2193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2,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B63B943-E264-98E9-C000-445DC12BECC8}"/>
              </a:ext>
            </a:extLst>
          </p:cNvPr>
          <p:cNvGrpSpPr/>
          <p:nvPr/>
        </p:nvGrpSpPr>
        <p:grpSpPr>
          <a:xfrm>
            <a:off x="2642659" y="1433511"/>
            <a:ext cx="7441142" cy="4992683"/>
            <a:chOff x="3057525" y="1433513"/>
            <a:chExt cx="6983414" cy="458628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9D9A3E9-0D28-6750-3D9B-FF0EC25A6D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525" y="1433513"/>
              <a:ext cx="6983414" cy="4586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407B38F-15E0-9B1E-D39B-FEC4A05001DA}"/>
                </a:ext>
              </a:extLst>
            </p:cNvPr>
            <p:cNvSpPr/>
            <p:nvPr/>
          </p:nvSpPr>
          <p:spPr>
            <a:xfrm>
              <a:off x="8229602" y="4258733"/>
              <a:ext cx="1075265" cy="176106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78BAF76-1BAC-07F3-E2DF-67455970F1FD}"/>
                </a:ext>
              </a:extLst>
            </p:cNvPr>
            <p:cNvSpPr/>
            <p:nvPr/>
          </p:nvSpPr>
          <p:spPr>
            <a:xfrm>
              <a:off x="7019389" y="4258733"/>
              <a:ext cx="1075265" cy="176106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1D9A06-317F-322C-1BEC-F1C88CF262FA}"/>
                </a:ext>
              </a:extLst>
            </p:cNvPr>
            <p:cNvSpPr txBox="1"/>
            <p:nvPr/>
          </p:nvSpPr>
          <p:spPr>
            <a:xfrm>
              <a:off x="7361108" y="4142544"/>
              <a:ext cx="454628" cy="2120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HOST</a:t>
              </a:r>
              <a:endPara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0F0D67-D2AC-CA87-7383-DDCE0A6FB94F}"/>
                </a:ext>
              </a:extLst>
            </p:cNvPr>
            <p:cNvSpPr txBox="1"/>
            <p:nvPr/>
          </p:nvSpPr>
          <p:spPr>
            <a:xfrm>
              <a:off x="8571211" y="4142544"/>
              <a:ext cx="439584" cy="2120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USER</a:t>
              </a:r>
              <a:endPara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292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DAC70A-0046-44F5-BF87-509F407BE9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2AF113-F636-4CD8-B376-650056BFB8D2}"/>
              </a:ext>
            </a:extLst>
          </p:cNvPr>
          <p:cNvCxnSpPr/>
          <p:nvPr/>
        </p:nvCxnSpPr>
        <p:spPr>
          <a:xfrm>
            <a:off x="733647" y="1435395"/>
            <a:ext cx="536235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F544C8-631A-4628-85D2-115B51977D86}"/>
              </a:ext>
            </a:extLst>
          </p:cNvPr>
          <p:cNvSpPr txBox="1"/>
          <p:nvPr/>
        </p:nvSpPr>
        <p:spPr>
          <a:xfrm>
            <a:off x="935664" y="460567"/>
            <a:ext cx="1342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A3089-B4A8-4DD4-BE49-7D113B11E5AB}"/>
              </a:ext>
            </a:extLst>
          </p:cNvPr>
          <p:cNvSpPr txBox="1"/>
          <p:nvPr/>
        </p:nvSpPr>
        <p:spPr>
          <a:xfrm>
            <a:off x="2289355" y="891454"/>
            <a:ext cx="2412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table of contents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1ECCD9E-4DEF-80CD-249E-11B1E4801305}"/>
              </a:ext>
            </a:extLst>
          </p:cNvPr>
          <p:cNvGrpSpPr/>
          <p:nvPr/>
        </p:nvGrpSpPr>
        <p:grpSpPr>
          <a:xfrm>
            <a:off x="1120407" y="2363509"/>
            <a:ext cx="4168885" cy="3151899"/>
            <a:chOff x="1289743" y="2168775"/>
            <a:chExt cx="4168885" cy="3151899"/>
          </a:xfrm>
        </p:grpSpPr>
        <p:grpSp>
          <p:nvGrpSpPr>
            <p:cNvPr id="2" name="그룹 1"/>
            <p:cNvGrpSpPr/>
            <p:nvPr/>
          </p:nvGrpSpPr>
          <p:grpSpPr>
            <a:xfrm>
              <a:off x="1289743" y="2168775"/>
              <a:ext cx="3130139" cy="523220"/>
              <a:chOff x="1289743" y="2168775"/>
              <a:chExt cx="3130139" cy="52322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3FFB9C-9F43-4D85-9480-BCD6DD4847DE}"/>
                  </a:ext>
                </a:extLst>
              </p:cNvPr>
              <p:cNvSpPr txBox="1"/>
              <p:nvPr/>
            </p:nvSpPr>
            <p:spPr>
              <a:xfrm>
                <a:off x="2239477" y="2168775"/>
                <a:ext cx="21804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solidFill>
                      <a:schemeClr val="bg2">
                        <a:lumMod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프로젝트 개요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5BA202-91FF-4AD7-985B-7DEBE4AD84E2}"/>
                  </a:ext>
                </a:extLst>
              </p:cNvPr>
              <p:cNvSpPr txBox="1"/>
              <p:nvPr/>
            </p:nvSpPr>
            <p:spPr>
              <a:xfrm>
                <a:off x="1289743" y="2214941"/>
                <a:ext cx="869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01   &gt;&gt;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1289743" y="2825945"/>
              <a:ext cx="3130139" cy="523220"/>
              <a:chOff x="1289743" y="2806847"/>
              <a:chExt cx="3130139" cy="52322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144068-0C6B-4D8E-8428-E62B0F8294FF}"/>
                  </a:ext>
                </a:extLst>
              </p:cNvPr>
              <p:cNvSpPr txBox="1"/>
              <p:nvPr/>
            </p:nvSpPr>
            <p:spPr>
              <a:xfrm>
                <a:off x="2239477" y="2806847"/>
                <a:ext cx="21804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solidFill>
                      <a:schemeClr val="bg2">
                        <a:lumMod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프로젝트 구조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A9DF80-6DDF-4D56-AD45-08BA0EBA1A64}"/>
                  </a:ext>
                </a:extLst>
              </p:cNvPr>
              <p:cNvSpPr txBox="1"/>
              <p:nvPr/>
            </p:nvSpPr>
            <p:spPr>
              <a:xfrm>
                <a:off x="1289743" y="2853013"/>
                <a:ext cx="869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02   &gt;&gt;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289743" y="3483115"/>
              <a:ext cx="4168885" cy="523220"/>
              <a:chOff x="1289743" y="3537198"/>
              <a:chExt cx="4168885" cy="52322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6CA4E2-DB61-44F8-8634-BC0D12F982FE}"/>
                  </a:ext>
                </a:extLst>
              </p:cNvPr>
              <p:cNvSpPr txBox="1"/>
              <p:nvPr/>
            </p:nvSpPr>
            <p:spPr>
              <a:xfrm>
                <a:off x="2239477" y="3537198"/>
                <a:ext cx="32191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solidFill>
                      <a:schemeClr val="bg2">
                        <a:lumMod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프로젝트 </a:t>
                </a:r>
                <a:r>
                  <a:rPr lang="ko-KR" altLang="en-US" sz="2800" spc="-150" dirty="0" err="1">
                    <a:solidFill>
                      <a:schemeClr val="bg2">
                        <a:lumMod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화면별</a:t>
                </a:r>
                <a:r>
                  <a:rPr lang="ko-KR" altLang="en-US" sz="2800" spc="-150" dirty="0">
                    <a:solidFill>
                      <a:schemeClr val="bg2">
                        <a:lumMod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기능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DBB29BA-6597-4383-85D4-7AE42F80434E}"/>
                  </a:ext>
                </a:extLst>
              </p:cNvPr>
              <p:cNvSpPr txBox="1"/>
              <p:nvPr/>
            </p:nvSpPr>
            <p:spPr>
              <a:xfrm>
                <a:off x="1289743" y="3583364"/>
                <a:ext cx="869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03   &gt;&gt;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1289743" y="4140285"/>
              <a:ext cx="3612642" cy="523220"/>
              <a:chOff x="1289743" y="4166881"/>
              <a:chExt cx="3612642" cy="52322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9610BA-4B98-4236-8BF3-845AA8DB9B54}"/>
                  </a:ext>
                </a:extLst>
              </p:cNvPr>
              <p:cNvSpPr txBox="1"/>
              <p:nvPr/>
            </p:nvSpPr>
            <p:spPr>
              <a:xfrm>
                <a:off x="2239477" y="4166881"/>
                <a:ext cx="26629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solidFill>
                      <a:schemeClr val="bg2">
                        <a:lumMod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주요 코드 및 이슈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9222CD-3D53-416F-B340-09037390F9BD}"/>
                  </a:ext>
                </a:extLst>
              </p:cNvPr>
              <p:cNvSpPr txBox="1"/>
              <p:nvPr/>
            </p:nvSpPr>
            <p:spPr>
              <a:xfrm>
                <a:off x="1289743" y="4213047"/>
                <a:ext cx="869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04   &gt;&gt;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1307919" y="4797454"/>
              <a:ext cx="2492144" cy="523220"/>
              <a:chOff x="1307919" y="4797454"/>
              <a:chExt cx="2492144" cy="52322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9610BA-4B98-4236-8BF3-845AA8DB9B54}"/>
                  </a:ext>
                </a:extLst>
              </p:cNvPr>
              <p:cNvSpPr txBox="1"/>
              <p:nvPr/>
            </p:nvSpPr>
            <p:spPr>
              <a:xfrm>
                <a:off x="2257653" y="4797454"/>
                <a:ext cx="15424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solidFill>
                      <a:schemeClr val="bg2">
                        <a:lumMod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화면 시현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9222CD-3D53-416F-B340-09037390F9BD}"/>
                  </a:ext>
                </a:extLst>
              </p:cNvPr>
              <p:cNvSpPr txBox="1"/>
              <p:nvPr/>
            </p:nvSpPr>
            <p:spPr>
              <a:xfrm>
                <a:off x="1307919" y="4843620"/>
                <a:ext cx="869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05   &gt;&gt;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781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7580"/>
            <a:ext cx="3376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Mapping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주소</a:t>
            </a:r>
          </a:p>
        </p:txBody>
      </p:sp>
      <p:sp>
        <p:nvSpPr>
          <p:cNvPr id="8" name="AutoShape 6" descr="data:image/png;base64,iVBORw0KGgoAAAANSUhEUgAACVAAAAWTCAYAAAAwGI+VAAAAAXNSR0IArs4c6QAAAAlwSFlzAAAPYQAAD2EBqD+naQAAIABJREFUeF7svQvUbVdV5zm/i6MllEVfG/AxUALG6kDFMhpuQA0MUVoeMVAtFI+CYFBGAHmoIHgRmoBhwCCC4IsooYMgQQM2cQhICBYSy6RECNiMHrSgAgl0RvEsA1UN2qP4vv7mvmse51nfPmfvc/beZ66zzu+MkZF7z9l7zbV+c+65193rv+faEz4QqIvAi+saDqOBgBDT9QYBvo337YGI7KVuTPHnqUc4pM9j9m3VfhD7Y9KnrV0kwDW0i16ve8zEdN3+ZXQQgAAEIAABCEAAAhCAAAQgAAEIQAACENgKArZouBWdpZMQ6EHg4MUv5vl7D04csgUEUiyTp7fAV2t2kXy1JjhO214C5LXt9R09L4oA94+i3EFnhhDgvjCEHudCAAIQgAAEIAABCEAAAhCAAAQgAAEIQAACYxJgYX5MmrRVAoGDgwMthMEHAttPYG+vSdHk6e135aIRkK/q9S0jW0CAvEZoQGAUAtw/RsFIIyUQ4L5QghfoAwQgAAEIQAACEIAABCAAAQhAAAIQgAAEIMDCPDFQIwEWlGr06o6OiQWl6h1PvqrexQwwJ0BeIyYgMAoB7h+jYKSREghwXyjBC/QBAhCAAAQgAAEIQAACEIAABCAAAQhAAAIQUAJUNiEOaiPAglJtHt3h8bCgVL3zyVfVu5gB5gTIa8QEBEYhwP1jFIw0UgIB7gsleIE+QAACEIAABCAAAQhAAAIQgAAEIAABCEAAAkoAARVxUBsBFpRq8+gOj4cFpeqdT76q3sUMMCdAXiMmIDAKAe4fo2CkkRIIcF8owQv0AQIQgAAEIAABCEAAAhCAAAQgAAEIQAACEFACCKiIg9oIsKBUm0d3eDwsKFXvfPJV9S5mgDkB8hoxAYFRCHD/GAUjjZRAgPtCCV6gDxCAAAQgAAEIQAACEIAABCAAAQhAAAIQgIASQEBFHNRGgAWl2jy6w+NhQal655OvqncxA8wJkNeICQiMQoD7xygYaaQEAtwXSvACfYAABCAAAQhAAAIQgAAEIAABCEAAAhCAAASUAAIq4qA2Aiwo1ebRHR4PC0rVO598Vb2LGWBOgLxGTEBgFALcP0bBSCMlEOC+UIIX6AMEIAABCEAAAhCAAAQgAAEIQAACEIAABCCgBBBQEQe1EWBBqTaP7vB4WFCq3vnkq+pdzABzAuQ1YgICoxDg/jEKRhopgQD3hRK8QB8gAAEIQAACEIAABCAAAQhAAAIQgAAEIAABJYCAijiojQALSrV5dIfHw4JS9c4nX1XvYgaYEyCvERMQGIUA949RMNJICQS4L5TgBfoAAQhAAAIQgAAEIAABCEAAAhCAAAQgAAEIKAEEVMRBbQRYUFrDoy95yUvkxhtvlDe/+c1ypzvdqWmh7bs1mm7avfnmm+Xxj3/8Oqfv9DksKFXvfvLVQBd/6UtfanLLdddd17R09tlny1ve8hY588wz5Wtf+5o861nPar5/9atfLaeddtpAa5w+BgHy2hgUaQMCwv1DpJm3XnjhhXPh8OAHP3huPltqrOh96fzzz2/uV7v+4b6w6xHA+CEAAQhAAAIQgAAEIAABCEAAAhCAAAQgUA4BBFTl+IKejEOABaU1OE4loPr4xz8uj3nMY+S5z30uAqo1/MKC0hrQtusU8tUAf1l+eeQjHykvfOELm5ZsMf2GG26Qc845BwHVAL5TnUpem4os7e4YAe4fKee/4hWvmAln2+4LJcaF3qt8v0vs4yb7xH1hk7SxBQEIQAACEIAABCAAAQhAAAIQgAAEIAABCCwjgICK+KiNAAtKa3i0j4DKFqU+8pGPNBZUoHDeeec1f2777Z73vOdcZZhLL710JnJYo4s7eQoLStW7nXw1wMVdVfLyClRf/epXF+akZflN7VxyySVNT5/ylKdQzWqAz/RU8tpAgJwOgVMEuH+0CKgUjL836N99lUKbi+YCJi/413NU3PS0pz2tyfn6ee1rXysf/vCHm//7Cld2n9Hv9XPVVVc19vz95453vGPTnp33sY99TO53v/vN4tjPp3c1uLkv7KrnGTcEIAABCEAAAhCAAAQgAAEIQAACEIAABMojgICqPJ/Qo2EEWFBag1+XgOqLX/ziXCUpv/B0t7vdba7Kyytf+crZdoD5eWt0badPYUGpeveTr9Z0sW3dpyJOqz6VN5ULqDQ3fdd3fVezuL2sUpXPYbbQrQvcd77znamot6a//GnktREg0gQEEFA1MdBWycnPaS+//PLWvJ/nc9/OTTfd1GwLqGKoRzziEc0cVwVS/j5glQ+9LX+/sAqI73//+5vqWPrxFVmpQDV/CXNfIKVBAAIQgAAEIAABCEAAAhCAAAQgAAEIQAACpRBAQFWKJ+jHWAQQJKxB0ldY8afb2/Lvfve757Ya8eKF5zznObPFpbw6C1v4reEMdwoLSsP4bcHZ5Ks1nbSOgOq0004TO++6665rLPut/nSBPM9hN95446xSCFVC1nRWdhp5bRyOtLLzBLh/9NzCb1ne1yh66UtfKi94wQuagHr1q18t11xzzdyct62ilYp3tUKVCnJNyGt2nvCEJ8yEVzfffHMj8tKPPxYB1fz1y31h5/MZACAAAQhAAAIQgAAEIAABCEAAAhCAAAQgUAwBBFTFuIKOjESABaU1QHZVoNI3+FVIoAs+d7rTnWYiBFs08iIDNW8ihE9/+tNUbFnDH3YKC0oD4G3HqeSrNf20qoDqZS97mTz/+c+fVRFRs7qFkomiFuUwPc6qj1hXEVKt6bR0GnltGD/OhkAiwP0jCai0WpT/2BzU52/N23ne1zntm970pqaK4dOf/nR57nOfO6tQqFvuaeWoM888s3VLQJ3/PvrRj27muLa1tfVBtwm0lwv0OxVl2RayNm9GQDV/HXNfIK9BAAIQgAAEIAABCEAAAhCAAAQgAAEIQAACpRBAQFWKJ+jHWARYUFqDZJeAalkFKr99ln/LX7c+OXHiBAKqNfxhp7CgNADedpxKvhrgp7a85ZvzW/j9zM/8jFx00UWzBXITTOViqDyHacUQ+9i2f1aZT8WkfFYnQF5bnRlnQKCFAPePBVv4Gau8Cmqe9+133Y7vbW9720wwlYub+lagWnT/QUDVff1yX+hmxBEQgAAEIAABCEAAAhCAAAQgAAEIQAACEIDAZgggoNoMZ6xsjgALSmuw7hJQffGLX5wTQvnFpTvf+c5z25L4BSr9Td/Ot7f61+jaTp/CglL17idfDXCxX/w2IaeJnPzWfGpCf3/Sk57UbLXktx3V4+55z3suzGG6/ZJVIrnb3e7WVKPSjy6I65aAfFYnQF5bnRlnQKCFAPePDgHVou2mTThrItt8+9a+Aiq9r/j588c+9rFZZcNzzjln7n5BBarl1zD3BXIcBCAAAQhAAAIQgAAEIAABCEAAAhCAAAQgUAoBBFSleIJ+jEWABaU1SHYJqLTSiokVdKuSs88+e/amvprzv+nfdfsSXVhatDi1Rhd38hQWlKp3O/lqoIt9xShrKl8c1+9V8HTNNdeIbfX0oAc9SD73uc/NxJ2Lcpieq/nxkksuaZrPc9/A7u/k6eS1nXQ7gx6fAPePDgGVIjdRrf45z/v+d62aahUHVxFQ+Xmutmft+AqIbRWo/D3H2x4/TLajRe4L2+EnegkBCEAAAhCAAAQgAAEIQAACEIAABCAAgV0ggIBqF7y8W2NkQWm3/F31aFlQqtq9OjjyVfUuZoA5AfIaMQGBUQhw/xgBYy6WGqFJmliDAPeFNaBxCgQgAAEIQAACEIAABCAAAQhAAAIQgAAEIDAJAQRUk2Cl0UACLCgFwsf0uARYUBqXZ4Gtka8KdApdmpYAeW1avrS+MwS4fwxwNRWgBsCb4FTuCxNApUkIQAACEIAABCAAAQhAAAIQgAAEIAABCEBgLQIIqNbCxkkFE2BBqWDn0LXVCLCgtBqvLTyafLWFTqPLwwiQ14bx42wIJALcPwiFaghwX6jGlQwEAhCAAAQgAAEIQAACEIAABCAAAQhAAAJbTwAB1da7kAFkBFhQIiSqIcCCUjWuXDQQ8lX1LmaAOQHyGjEBgVEIcP8YBSONlECA+0IJXqAPEIAABCAAAQhAAAIQgAAEIAABCEAAAhCAgBJAQEUc1EaABaXaPLrD42FBqXrnk6+qdzEDzAmQ14gJCIxCgPvHKBhppAQC3BdK8AJ9gAAEIAABCEAAAhCAAAQgAAEIQAACEIAABJQAAirioDYCLCjV5tEdHg8LStU7n3xVvYsZYE6AvEZMQGAUAtw/RsFIIyUQ4L5QghfoAwQgAAEIQAACEIAABCAAAQhAAAIQgAAEIKAEEFARB7URYEGpNo/u8HhYUKre+eSr6l3MAHMC5DViAgKjEOD+MQpGGimBAPeFErxAHyAAAQhAAAIQgAAEIAABCEAAAhCAAAQgAAElgICKOKiNAAtKtXl0h8fDglL1zidfVe9iBpgTIK8RExAYhQD3j1Ew0kgJBLgvlOAF+gABCEAAAhCAAAQgAAEIQAACEIAABCAAAQgoAQRUxEFtBFhQqs2jOzweFpSqdz75qnoXM8CcAHmNmIDAKAS4f4yCkUZKIMB9oQQv0AcIQAACEIAABCAAAQhAAAIQgAAEIAABCEBACSCgIg5qI8CCUm0e3eHxsKBUvfPJV9W7mAHmBMhrxAQERiHA/WMUjDRSAgHuCyV4gT5AAAIQgAAEIAABCEAAAhCAAAQgAAEIQAACSgABFXFQG4GDF7/4xbWNifHsKIEUy+Tpev1PvqrXt4xsAQHyGqEBgVEIcP8YBSONlECA+0IJXqAPEIAABCAAAQhAAAIQgAAEIAABCEAAAhCAgBJgYZ44qI3AwWFc/3LAoF4UZDdgqJjcIAGNK/L0BoFv2BT5asPAMVcEAfJaEW6gE1tOgPvHljuQ7s8R4L5AQEAAAhCAAAQgAAEIQAACEIAABCAAAQhAAAJFEGBhvgg30IkRCeiCUkRcR9kdER1NFUiAuCrQKSN2Kcq/UXZHREdTW0yA+Nti59H1YghEXUdRdosBT0cmIUBcTYKVRiEAAQhAAAIQgAAEIAABCEAAAhCAAAQgAIFVCUQITVbtI8dDYBUCUQ/go+yuwoZjt48AcbV9Plulx1H+jbK7ChuOrZcA8VevbxnZ5ghEXUdRdjdHFksRBIirCOrYhAAEIAABCEAAAhCAAAQgAAEIQAACEIAABI4QQEBFUNRGIOoBfJTd2vzHeOYJEFd1R0SUf6Ps1u1NRteXAPHXlxTHQWAxgajrKMousVA3AeKqbv8yOghAAAIQgAAEIAABCEAAAhCAAAQgAAEIbA0BBFRb4yo62pNA1AP4KLs9sXDYlhIgrrbUcT27HeXfKLs9sXBY5QSIv8odzPA2QiDqOoqyuxGoGAkjQFyFoccwBCAAAQhAAAIQgAAEIAABCEAAAhCAAAQg4AkgoCIeaiMQ9QA+ym5t/mM88wSIq7ojIsq/UXbr9iaj60uA+OtLiuMgsJhA1HUUZZdYqJsAcVW3fxkdBCAAAQhAAAIQgAAEIAABCEAAAhCAAAS2hgACqq1xFR3tSSDqAXyU3Z5YOGxLCRBXW+q4nt2O8m+U3Z5YOKxyAsRf5Q5meBshEHUdRdndCFSMhBEgrsLQYxgCEIAABCAAAQhAAAIQgAAEIAABCEAAAhDwBBBQEQ+1EYh6AB9ltzb/MZ55AsRV3RER5d8ou3V7k9H1JUD89SXFcRBYTCDqOoqySyzUTYC4qtu/jA4CEIAABCAAAQhAAAIQgAAEIAABCEAAAltDAAHV1riKjvYkEPUAPspuTywctqUEiKstdVzPbkf5N8puTywcVjkB4q9yBzO8jRCIuo6i7G4EKkbCCBBXYegxDAEIQAACEIAABCAAAQhAAAIQgAAEIAABCHgCCKiIh9oIRD2Aj7Jbm/8YzzwB4qruiIjyb5Tdur3J6PoSIP76kuI4CCwmEHUdRdklFuomQFzV7V9GBwEIQAACEIAABCAAAQhAAAIQgAAEIACBrSGAgGprXEVHexJY9gD+TBF5i4icnbV1PxG5UUTs91eIyJvTMeeJyA0i8loReeqSPnQ9+G9ru+eQlh52mog8R0QuF5Gvisir09HPEpGvZWc+XkSeKyKPEZGPj2G8bxsfErnXgci1ByKXnivy+r7nLTruJpGXH47vZPr9r0TkghMiX9S/p9/khMjzzK6InK6/HYg8yex/QOSHj4lcn9r4fRG5+ITIVz8o8tN7Ig+0vw/t68Dzu+JqYPOcHkyg1Hy1DIvlRMubYyJclifvlPKy5uqXjGm0T1s3idxBRF6Xjm1yRZ/zluSwO4vIO/dFTt5H5M9T7mq1kXLSlamtyzS3WX8ORN47Rk4dMpY1ziWvrQGNUyCQEdjG+0fJTtyK+bQCtPnrvsgD7P4xBKyfN1s76b5zyZ7IQ+8t8jfe7kTzZu4LQ5zIuRCAAAQgAAEIQAACEIAABCAAAQhAAAIQgMBoBBBQjYaShgoh0GdByQRSuliigqO7i4iKi3RBWwVW9rsJBa5Lv39pyRi7HvxPJaB6oYhoP7X/OyGg8gtHx0Q+mEQNn/GCqX2Ri9xv6raL90XOPSbyRl0MOhD5gooXDkSu2BN5u/5ZRK7P2xhjYWrgddEVVwOb5/RgAqXmq2VYEFAlseWQ2EmL00828edNp+4/mofuKyIzQaeJQDWn3U7k816ImrcxpD8bPpe8tmHgmKuSwDbeP0p2xFbMpxXgmAIqf49xYl57SeEWE1DZPWrCeTP3hZKvDvoGAQhAAAIQgAAEIAABCEAAAhCAAAQgAIEdIoCAaoecvSNDXWVBSZF4MYBWMDIB1U3pz5/tIZ7Sdroe/JuA6j0i8qBUBeuSrJKKLt5cmvykFa98Fam23x4hIlel4z8iIheJyM+kv9u5dp7+brbnKlDlCzF5tais+slsMcVVcLosVYPS/2v/tUrL41I/mmoprhLUuw7Xfs5PFaGa3/S4RZWiWs7T6jNz1V/Sm/MPUCFCqsbV/NkqUlnc+3EdiHxCq0/Z2/tZGypEG63SzMDrriuuBjbP6cEESs1XiiWv2GcVp3IBlYo3fR7y+WVRTlvUdi409cdpTlSx65EKVHZt74lccSDy8CRCmqvUlPx8sZyqJDUTTFqVDRF5lYj8ejru51IbmseaCndJoKp54Xg6RvPYLB/qd1mubERQ6Vh/3ln7Io87dspeI9rMxFN6Sl4Rr6kCciByi89NeyKnj1nZb4PXAnltg7AxVS2BUu8fbfNdP6fN8/+FInJNSwVVXzX1RKqgqtVWtS39PEVEzkn/9y86WLXCB6fj8iqzbxQR/U3/s3l4fh9baz6dVSr8cpqTz6qk5vNtX+Xp6yLfkqqi6v3n2TZPTmPQiqvL5t962GxOnVVYPWJfj3Xzdj13Nm/OKrwesTnhvJn7QrWpioFBAAIQgAAEIAABCEAAAhCAAAQgAAEIQGC7CCCg2i5/0dtuAmMsKNniyretsN1d14N/WzB6fxJGqfjJb6fn33zXUeoWgiYUWCTy0mOWvTGvC0u6/aBfnPqBfEz+rXLdCsov6GhHDkRemcRZ+lcVHnzCVXTSLfBmizZp4eU7/e+62GKVU9KYLj4QeeyeyJwoYF/kCn37PbWhvz802b/Wzsu3zXICK2Wli04qgGiqUeWhYotC2p89kTPMvm5Nkm9VUlBll6646r4iOKJkAqXmK1uAflPKRT7P3DPlFV2UVtHpiw///4wEWXPSzSnHWf6x40ycmi+U6xakVkXPVwG046xCoNnNhadegNkILNvyS+rfIgHVlbq9557I1SYAzfKWfm/i0PN8Fbs8H+p5x0Q+aiKt/DzNN3nFj5SDbSvWt1qbmu+8uFNFoQvEnq05r+DAJ68V7By6tjUESr1/5PPdtrmo3ls0X+u95ZFpXmoiKRXhfjoTVNkLA34+qwIqf395m5yar/qtrP1cWx2r96E+8/C8omvf+bRtw9rcJ2wOa9tX9xRQmfi3qQKV7k1WKbV1/m3iXX/fUpvunqZdsUqss3m7E3zN7iEfEnn+4Usef3Rw6qWMZi6+ZJ482+JvhHkz94WtST10FAIQgAAEIAABCEAAAhCAAAQgAAEIQAACdRNAQFW3f3dxdKssKC3awu9sB+7IYv0CqF0P/m1BSRd4XpJVvvpYJphSE/7NexUVqBBKP/YmvXVjmYDKCxN0+0Hf5sf9OJzwyURIzWKLCZbaKqukLfF8FadmCyrd3kOFWL59J3S6WsVNbduPZFWomrfetY1FFVZ81ZZsgamp6uLtu/43b+JrlZoeAqrZwlDghdQVV4Fdw/QIBErNVypoes0CAWnbFn6+eodVGrEF5zxvWd7Vxe+80p6vQGVVAG1LVRN1LaxAJSJH8ku+leeiClRumyJdtLaKdtr3plqVE0LNcqMXXqbF5ryKh4pJj+TURdsvuZzWLJKvIKCSE6fy+7Z8yGvb4in6WTKBUu8feSVBy/nK0qqj+ipUWiFVRVP6yavAWv7P56+LXjpQAarfitvsPD0JfvW3tnm4ibkWbYndaz7tBElnpMqFs3tI29y3rQKVVXjK7i9z1QcXzb/1XnUg8rct89tmu9h9kbOy6qu2deyRebN/mWEFAdWQeTP3hZKzDX2DAAQgAAEIQAACEIAABCAAAQhAAAIQgMAOEUBAtUPO3pGh9llQ8gIpW7hRQZEttCgqXcx5dFo0z0VLbSi7HvznC0rLqkpp+36xyN7EV8GBfaxPowio0oK+Vt7SqlivyN+WT1tKzQkB8gWcfOs/Dyn/zQsIXLWWb1MRw77ID9rij7bRJqByi1S6xVaz3ZVtZ2UiCrPvtzJpW5hasjB0pR0feO10xVVg1zA9AoFS89VCsWUm/lQEKu5UIdQLROSliYkukutHK4G05S3Lf4bQhFR3W7KA3imgaqvysQkB1TeI/MR/F9EFdtu61Mb1V/sijzomoqIs/TSiKF8tRKvu2cEDBFRnnBDR6oLb8iGvbYun6GfJBEq9fywTUOkLBFeKiFV4bas6dauIfDKr0tpXQPVn7oUD7zutXJWLcnMx8OD5dLaF35GKh30qUA0VUKVB65Z//tO8lGDbBJqN/OUGf8KaAqoh82buCyVnG/oGAQhAAAIQgAAEIAABCEAAAhCAAAQgAIEdIoCAaoecvSND7bOgZG+050jyRR/7+2eToEmrOC36dD34Xyag6qpA5atFWaWX61Kfnua2v8q3HNEFfdsaRdtYVoHKqkf9w57IvRZUY9H2X5cAzLYCsYUYt/h/5E32ZQIqbc+/Ed+yheC1Joww+LYdn4g0FaXS1lZH3qT3Va20SpVVxsoXsfJtsvIt/QKvna64CuwapkcgUGq+aqsyZcP1v/3okvzzNccnz1uWS00U9eC01ahf4LY/W7WQYgVUaUs/3e5oVoHK5Srb0km/agRUq1SgWlaFJNlocjIVqEa4GmkCAttFoNT7xzIBlVaIeq+rpprPS/XvT0hbwao3rGJVXwFVXoHKe3TZPLxPBarO+XQJAqq8ApUH0DL37V2BagPzZua725V/6C0EIAABCEAAAhCAAAQgAAEIQAACEIAABKolgICqWtfu7MDGXFBSiLbwr2+vv3kJ1a4H/6ss3KgZtWVbVbVVo7KFJb+tSC6gsi20tO/XpGowWqVEq2vNbeGnjTlRUlPRyVVKabbksDfXreJTXoHKtdGICPZE7mLVo46J/KWvJOUXYm4n8nn7bU/k7WnLrKYalbaZV6ByFaWaN+q1glSyPSdUSL5ScYFWhbnMb+tnYi/dbnBP5OokDPuMHZNEC82WJyrOCryauuIqsGuYHoFAqfkqFyu1bSmqVfDu7qqE2FajVk3qEe43q6KnyKwCieW3RdX4LGepDbV/z1RZ5Mi2qssEmlrhyQskbQsjywm5WNIfm/ybb+H3OBWNusp5zXZ7Ph+631q3/ltUra+tApUduy9ykbVr26S6xfpZ7hohJjfRBHltE5SxUTuBUu8f+csHlrvzKlDvTnNdq0blK8FqpVg/7+4roHplmuvaHNnfh/Q7v73fKhWoes2nuwRUPve7ued5bdWh+mzhZ/PxA5HH7ok01Z+yObXNb3XsbS8+HBH42kWTV6DawLyZ+0LtGYvxQQACEIAABCAAAQhAAAIQgAAEIAABCEBgSwggoNoSR9HN3gTGXlAyIYEu8Hzfkl50PfjvElBp07p9yKXJRi4S8L/5bQf9VlgPTNsO2sKRVoAxAZie8x4RedAiAZUJk3ylJregf18RuUVEPndK0yQXmBDBb3OXba2n/WiESz0FDs2WIwci794TeUi+EGTVo5zQy7ujqUQlp7bRmhNwicjp/kAbn69OZYtQKhrLF8D0u97RN/6BXXE1vkVa3CSBUvOVMrCcZVue2rahftHZqudpBSnNMZYfNO9olalFeStv2/Jdnid9hSoVZqmYyoRXMz915ZeWa/2MwzzRVMpbQ0B1PBk+31fA0+9sa770eyNETX+eVe5LOaa16kebgErP99uQejHosm1TNxnEa9gir60BjVMgkBEo9f5heVy3hdZ7g/7n57T+vqCCJhX12/3ltAVi/74CKhXo+vuGIrO2u+bhg+fTXQIq7Yybw+qc+l2HKf78AQKqy0TE5s5HqqymeJlVam2rfphXYLUYywVU+v3E82buC6Q4CEAAAhCAAAQgAAEIQAACEIAABCAAAQhAoAgCCKiKcAOdGJFA1AP4KLsjotv+ptLizhv2RJ5olalWHZWJGPZFTmr1mlXPH/l44mpkoIU1F+XfKLuF4Y/rThJbqei1qfa3Tk/SYrguoEdXylu1+8TfqsQ4HgJHCURdR112c6HSKr4zAZWeY9v3rXI+x65IoKB5c1dcrTgyDocABCAAAQhAAAIQgAAEIAABCEAAAhCAAAQgsB4BBFTrceOscglEPYDvsqu/l/p5v4jo1n41fPbSW/OStuNblfteJmx422GVmWYrwaBPV1wFdQtQ/N/8AAAgAElEQVSzIxGI8m+X3VWvm5FwrN3MP4rI7dc+O+DEm0TuotuVOqHmSsxvEvkXuvXogch7rTpfwDDWNdkVf+u2y3kQ2CUCUddRl91cQNUnt+m/R33FVNtqus+5JflcKyRqJatt+ow9b9aqYg9bA0BXXK3RJKdAAAIQgAAEIAABCEAAAhCAAAQgAAEIQAACEFidAAKq1ZlxRtkEoh7AR9kt2xv0bigB4moowbLPj/JvlN2yvUHvNkWA+NsUaezUTCDqOoqyW7MvGdup7cF5LkEkQAACEIAABCAAAQhAAAIQgAAEIAABCEAAAuEEeFAZ7gI6MDKBqAfwUXZHxkdzhREgrgpzyMjdifJvlN2R8dHclhIg/rbUcXS7KAJR11GU3aLg05nRCRBXoyOlQQhAAAIQgAAEIAABCEAAAhCAAAQgAAEIQGAdAgio1qHGOSUTiHoAH2W3ZF/Qt+EEiKvhDEtuIcq/UXZL9gV92xwB4m9zrLFUL4Go6yjKbr2eZGRKgLgiDiAAAQhAAAIQgAAEIAABCEAAAhCAAAQgAIEiCCCgKsINdGJEAlEP4KPsjoiOpgokQFwV6JQRuxTl3yi7I6KjqS0mQPxtsfPoejEEoq6jKLvFgKcjkxAgribBSqMQgAAEIAABCEAAAhCAAAQgAAEIQAACEIDAqgQQUK1KjONLJxD1AD7Kbun+oH/DCBBXw/iVfnaUf6Pslu4P+rcZAsTfZjhjpW4CUddRlN26vcnoiCtiAAIQgAAEIAABCEAAAhCAAAQgAAEIQAACECiCAAKqItxAJ0YkEPUAPsruiOhoqkACxFWBThmxS1H+jbI7Ijqa2mICxN8WO4+uF0Mg6jqKslsMeDoyCQHiahKsNAoBCEAAAhCAAAQgAAEIQAACEIAABCAAAQisSgAB1arEOL50AlEP4KPslu4P+jeMAHE1jF/pZ0f5N8pu6f6gf5shQPxthjNW6iYQdR1F2a3bm4yOuCIGIAABCEAAAhCAAAQgAAEIQAACEIAABCAAgSIIIKAqwg10YkQCUQ/go+yOiI6mCiRAXBXolBG7FOXfKLsjoqOpLSZA/G2x8+h6MQSirqMou8WApyOTECCuJsFKoxCAAAQgAAEIQAACEIAABCAAAQhAAAIQgMCqBBBQrUqM40snoA/gfzmgky8KshswVExukIDGFXl6g8A3bMrylV847PPnod30+aqPvUXHDO1H1/lD+tbn3C77/D4NAfLaNFxpdbcIMN/dLX/XPlruC7V7mPFBAAIQgAAEIAABCEAAAhCAAAQgAAEIQGBLCLAwvyWOopu9CbCg1BsVB24BARaUtsBJA7pIvhoAj1O3lgB5bWtdR8cLIsD9oyBn0JXBBLgvDEZIAxCAAAQgAAEIQAACEIAABCAAAQhAAAIQgMAYBBBQjUGRNkoiELUFRJTdktjTl/EJEFfjMy2pxSj/RtktiT19iSNA/MWxx3I9BKKuoyi79XiOkbQRIK6ICwhAAAIQgAAEIAABCEAAAhCAAAQgAAEIQKAIAgioinADnRiRQNQD+Ci7I6KjqQIJEFcFOmXELkX5N8ruiOhoaosJEH9b7Dy6XgyBqOsoym4x4OnIJASIq0mw0igEIAABCEAAAhCAAAQgAAEIQAACEIAABCCwKgEEVKsS4/jSCUQ9gI+yW7o/6N8wAsTVMH6lnx3l3yi7pfuD/m2GAPG3Gc5YqZtA1HUUZbdubzI64ooYgAAEIAABCEAAAhCAAAQgAAEIQAACEIAABIoggICqCDfQiREJRD2Aj7I7IjqaKpAAcVWgU0bsUpR/o+yOiI6mtpgA8bfFzqPrxRCIuo6i7BYDno5MQoC4mgQrjUIAAhCAAAQgAAEIQAACEIAABCAAAQhAAAKrEkBAtSoxji+dQNQD+Ci7pfuD/g0jQFwN41f62VH+jbJbuj/o32YIEH+b4YyVuglEXUdRduv2JqMjrogBCEAAAhCAAAQgAAEIQAACEIAABCAAAQhAoAgCCKiKcAOdGJFA1AP4KLsjoqOpAgkQVwU6ZcQuRfk3yu6I6GhqiwkQf1vsPLpeDIGo6yjKbjHg6cgkBIirSbDSKAQgAAEIQAACEIAABCAAAQhAAAIQgAAEILAqAQRUqxLj+NIJRD2Aj7Jbuj/o3zACxNUwfqWfHeXfKLul+4P+bYYA8bcZzlipm0DUdRRlt25vMjriihiAAAQgAAEIQAACEIAABCAAAQhAAAIQgAAEiiCAgKoIN9CJEQlEPYCPsjsiOpoqkABxVaBTRuxSlH+j7I6Ijqa2mADxt8XOo+vFEIi6jqLsFgOejkxCgLiaBCuNQgACEIAABCAAAQhAAAIQgAAEIAABCEAAAqsSQEC1KjGOL51A1AP4KLul+4P+DSNAXA3jV/rZUf6Nslu6P+jfZggQf5vhjJW6CURdR1F26/YmoyOuiAEIQAACEIAABCAAAQhAAAIQgAAEIAABCECgCAIIqIpwA50YkUDUA/guu2cejvHFIvIMEfnSCON9oYh8UkTeLCLa9ltE5BXp79a8P2YEk2U08QGRHz4mcv2+yAPuI/LnQ3p1k8idReSdInLf1M5lJ0Sep3+23/ZFTqqdD4r89J7Ilem4W/ZEHnpvkb/Rv2e/NW3cJHIHEXndgch7zxV5/Zr97IqrNZvltEIIRPl3Xbtj5zGfq84Tkce7/DiVrXDX3yTychF5wGGaueCEyBeHdGhZXvqQyL0ORN6wJ/JEzVXJ7slk76/MvuUqEXmc/ma5NeXay8boZzbGdeNvCCrOhUBtBLquI50DXpoN+iMi8pj03W+IyM+KyMfT320u+TYReckSWF12F506VU5fNtfVe8r9ReRZIvK1TQZAyr/XHohcOmAOOOtyns/9PPXwfnJ9PndN89rZXHXCfD4W1nXjaiz7tAMBCEAAAhCAAAQgAAEIQAACEIAABCAAAQhAoCGAgIpAqI1A1AP4LrtjLxy1Cag+mwkQEFB1RLcXMuyJ3OVA5Np9kYucYOrJKh6w32whLJ33nSJy8Z7I6Xbe7UQ+r3+245K4oWljTaFEV1zVdv3u2nii/Luu3bHzmPnbFvovdCLQqWyFx9hYAqp8gd7npRMiX/V/3xc514SnxxrNp7xORD6ji+4+Tx2IPHxP5BIViB6IfEEFpgciV4whAHDg142/cN/RAQgURKDrOtK8qp82MZTmVy+gMvHU00Xkxo4xdtlddPpUOX0nBFR5frf8LyKni4gX/6tAt5mfHuphLzGxbnLKFPl8rEti3bgayz7tQAACEIAABCAAAQhAAAIQgAAEIAABCEAAAhBoCCCgIhBqIxD1AL7Lri0cfUBEXiUiVgXA3vzX6is3JGe81r0t77+/LgmkHiIiV6VjVXBw0+GftbrVlw8XTG51i2V+UelOSZjw4HSeLqroolpbv3QBTc/VY+04Pc0W2M4WEevLXDWtXBiQFuabxfiOCihWkeUTWgVFK6CYGCktDuVVUa7XBaPDigJNNZUDkSfZAv+iiixWucqdN1tw0jZcNSpt+5WpMtXsrX5/ofhx7Yv8oBMc3JKECXr4TFw1oAJBV1zVdv3u2nii/NvHrs8Zdr1rxTZfSU+re1gu8jmtLW9prlj0veabfykimlusIkq+2O7P1Ti5X1ro1++fICJfEZHnptykue01qT0vylqUZ5u4c5WYmuvXiZCaalEmpLScZHnHLWS/S0TOT/262ERLKahnlUBcnmzynYjMVbRbUinqSJ70Vfh8Xkp5cWH1E+vDvsijjp2qiNWas8YSe2UXdp/427VcwHghsCqBruuor4BKq+BpNVPNm13iqZRaOv/9uOn7h1Vk1f5Zntd70nsO59x3zCtQufngzx3eO56tOT3P5zZv81VPj4l8NM0NPywi/2PK31rN71dF5K1+PtpyX1Ch0++7e8tcBVSr/Nd2P/kGkVf+d5E/sj5l4ik1a5VPrc1m7ppXbJ0on68at4uO74rnsezQDgQgAAEIQAACEIAABCAAAQhAAAIQgAAEIACBpQQQUBEgtRGIegDfZTffZk8Xtu6aFnXulrbgU+GSLsq8OgmhLheR3zp0kAoWVGilYgX96EJXXoFKj3nRoSjyl93xdsw1qc2/cFv+WeUBbc9v/6fnPLJli5d8gc33f7YtSlqseWOqXjInJkpiAq3GNBMWicjVabs7XcA/aQtIJmayyid+0Wdf5CytpOIWjGbbYSWBg4qfLkqsdHs+FSl4McOccMouABNe6SLaMZG/9NWo/EXihFb69QUi8hy/HZfvq4h81Vd6WeNi64qrNZrklIIIRPm3y+5pKWe8KS2oa+75rrRAbAKqe6Y8ZNvu2WL9orz17h75TF2jdry4U7c91UVhXy3Fb8t0ThKfqqDK8ufdU770ffRtfNrl2bnqLL4ak8shmm90K6zX7YtcoaKldJ0/VnOdHqf5woRTKryyBW6taOcqPumhVhWkyXduQd4vePfKk8vyUsqTTS62rUbteLf4fuO+yPOOifyhbQHlhaRuAb61nQHXUVf8DWiaUyGwMwS6rqM+AirNa3qc5nqdW/b5dNmNun/4La39fFrHNLeFnxfUuznonFC2Q0DVzP/cfLQRRqWXDlrvCyao1TnmnsjVXmx/IKLnNC8btN1P/Nxa87nm8MMXMX7iUCSsoiq99zRz6bwqYf73vJ0+zt7gMV1xtcGuYAoCEIAABCAAAQhAAAIQgAAEIAABCEAAAhDYZQIIqHbZ+3WOPeoBfJfdfLsUq5qiizoqANAKKrbAo7/pgtYz06K9Cai8x9oEVCo00OpU909tqbDHv5Vv52tlABNm6Xe5MMEEDP44FR+oTRNLtG7F4oVPJkLKqy9l1VXsrfmZCEq3ulu2yGMLX1YtIK9ypQPKqlA1C1t+CytftUWPd4tpTSWYr4t8i2135Y91FWq0akxr3xcIqOTEPwvgVrnyuuJqlbY4tjwCUf7tsrtoq6VlWzCZyCoXULXlHau8Z79ZPlORlVVCUdGmr3blvZfnT5+b+uRGFX36NmYiUC98UoN5HsgqfzT5Qo/zW3e6HNS6facXXx2IzAlNVXyl5/fJkwakLS+15cXU7qzqSVrIf7uvtrdAQHW9iVtHuoS64m8kMzQDgaoJdF1HtjWqh2CV+3xFUf3dV+rrgtZlN+r+ofeOPK+35vll88g8ny+oQNUIXnOB0rIqgL7C4aKKUiq4zbeCdveTWTVXc5C7H60ioBo7n3fFS9/fu+KqbzscBwEIQAACEIAABCAAAQhAAAIQgAAEIAABCEBgEAEEVIPwcXKBBKIewHfZbduOykRTj3CiJ13I98fqYrdWiNKtrfzWfotEArr4rhWstJrAjzoBVb79lW23pS7Mt+RaJKCyLQbN7fk2hM33aeH/O0VEtzV5tlVAcaIm3Xpvbou8rq3/fJzlW5L4BSsTPqVtUnRrll9P5y4UUHlBRCbKujIXDThRg47tAhV75X1fIKA644TID6xxvXTF1RpNckpBBKL822XXRJwmmDRkPjdZrnmK4+m3Bm3LW37RflE+swXv30lbdKowVLf/y8UAdn4uQF0moLLtBq3LR7YidYvcn0kHNVVJ0p+1ot23aU7zW3fqb7mAatlWSYtElir0TJVIrkxbjS7NkzaIJXmpqYRiFagyoZVVTLlDHwGV3yZ1hOunK/5GMEETEKieQNd11FWByqqP6jbQ+met2jTGFn6R9w9fnXChUHbZPDLP51MIqL4u8nu3E1HB8NzHV0D1Lx940a2vKLiugGrkfD7WhdYVz2PZoR0IQAACEIAABCAAAQhAAAIQgAAEIAABCEAAAksJIKAiQGojEPUAvsvuMgHVogpUuXjBKrzollOLRAIqNLDFq5tFRLft81VddHEsr0DVV0Dlq2QtjBurHiUinzusavD3aVsTPf516STd5iRftG+rQNX6lvyyha+DU1v3meDBts9Ts60CKldt5b5WUUoPzm3od04A1lSdsUUsL+DKq8mk8TbjpgJVbalmlPF05Y1RjLQ00mW3TwURX+1OF6p9fvIm+3zv85lt//QVEVEhpgqo8u0Cl1XwWyagMnHoUq52Tacc9j63ld0sJy2rNOLyxZGKIfrbEgHVnOizK0/2zUtOQNVslZrErSYA1Vw8y817Iqd7MVhbLhwhKLvibwQTNAGB6gl0XUddAipffXSR6KkNYpfdyPvHShWoTCS/LJ9PIaDKK1B5yHlVq2X3k1xA1VVBcKJ8PtaF1hVXY9mhHQhAAAIQgAAEIAABCEAAAhCAAAQgAAEIQAACSwkgoCJAaiMQ9QC+y+4yAdXd3Nv/H04VpG4VkbceOicXN6m/dJuSZQIqPcaqtei2LLmASgUNzxWRxyTn9xFQ6XZatrWWirC0DRVU5SIvFQfMbRF1rsjr1Y4XDRyIPHxPpKmyouKElipO1kazTUpblam2hS9fFSarRrVIQGWCgqYai22flS9g+SpVeVUqv+XXMZGPajWXA5ErdNy+mo2OY42LrSuu1miSUwoiEOXfLrsqssyvd90a9LflVBzn24WqCEeP19ywKG9plZM++UzdY5WqPptyjBdQWeUrPa5tC9RFuVFzihcM6HF3dVunzsKi7Xr3OWFPxLa9a6pR6Yl5Bao8h2SiKd1etVXoKSJaxav5rStPLstL+UJ5vk2pr2KS8muz3eC+yFnHRN5oItFl26kOuI664m9A05wKgZ0h0HUdrSKgsnlja07MiHbZjbx/eNs2n7Z7xWyr1g4h/heyqnzNPFHnfjbHO8zRvbfwExG9j1luvT5tnXq1F66myoON4LbtfrJI+JQLqNxcW8XHVtFwtpXsRPl8rAuuK67GskM7EIAABCAAAQhAAAIQgAAEIAABCEAAAhCAAASWEkBARYDURiDqAXyX3WUCKttmxLbI81tbqUDJtp1q+14FUrkwQX1qi0i6lZ8KG3w7uuWWVr3S31QY1UdA9XEnatDtBFu377NgattuxC/2i8gtWYWqmWhAt8XTdrLjxYRLPRe+tKKU2VDfzBavrJ2s+pS/Do5sMeiqT/njZpWonDhBf29EYX4MfiuWFS+4rrhasTkOL4xAlH/72PXb7dlWdypCsnyhKDW3PFhE9HcVV+nir4qadFvSZXlLz120hZ+5yIs0/XaBmnteJCKPddWpfHW8rup8lmePbN/n8pdVZTrDturU39xWeSqYeveeyEM0n9xO5PO5gEqPz/LCLF8s28LPKkCJyOldeXJZXlL7vk++7+4ayLci1epUs1zrxtwIuiw3j3AN9Ym/EczQBASqJtB1Ha0qoLJ5o1YvfeoScl129dTI+4ffslrnu9+d7hm9BFQqLs1yq84Jhwio3nV4Ozg/5fTZ/DCfg9rctK0CVdt32Tz5apt3Zlu1zlVMXba1bAFXSp+4KqCbdAECEIAABCAAAQhAAAIQgAAEIAABCEAAAhConQACqto9vHvji3oAH2V39zy8oRGnBbQH+spUq5pOAgpdfFtXfEBcrQp9u46P8m+U3e3yzpb3Ni2W6/ah61S/U8FYIyQ7EHmvVRIcCQnxNxJImtlpAlHXUZTdnXZ2wfl8LL8QV2ORpB0IQAACEIAABCAAAQhAAAIQgAAEIAABCEBgEAEEVIPwcXKBBKIewEfZLdAFdXTJqgPsi5y8j8ifrzqqkcQHxNWq4Lfr+Cj/RtndLu9seW9T1ZI37Ik80W/Z13dYIwhAF5ki/vo6geMgsJhA1HUUZXenY6HgfD6WX4irsUjSDgQgAAEIQAACEIAABCAAAQhAAAIQgAAEIDCIAAKqQfg4uUACUQ/go+wW6AK6NCIB4mpEmAU2FeXfKLsFuoAuBRAg/gKgY7I6AlHXUZTd6hzIgOYIEFcEBAQgAAEIQAACEIAABCAAAQhAAAIQgAAEIFAEAQRURbiBToxIIOoBfJTdEdHRVIEEiKsCnTJil6L8G2V3RHQ0tcUEiL8tdh5dL4ZA1HUUZbcY8HRkEgLE1SRYaRQCEIAABCAAAQhAAAIQgAAEIAABCEAAAhBYlQACqlWJcXzpBKIewEfZLd0f9G8YAeJqGL/Sz47yb5Td0v1B/zZDgPjbDGes1E0g6jqKslu3NxkdcUUMQAACEIAABCAAAQhAAAIQgAAEIAABCEAAAkUQQEBVhBvoxIgEoh7AR9kdER1NFUiAuCrQKSN2Kcq/UXZHREdTW0yA+Nti59H1YghEXUdRdosBT0cmIUBcTYKVRiEAAQhAAAIQgAAEIAABCEAAAhCAAAQgAIFVCSCgWpUYx5dOIOoBfJTd0v1B/4YRIK6G8Sv97Cj/Rtkt3R/0bzMEiL/NcMZK3QSirqMou3V7k9ERV8QABCAAAQisTOBV7/nFT/23f7rt7iufyAkQKJDAN33j8Zuf/aBfuUeBXaNLEFiZAPl5ZWScUAEB8ngFTmQISwmQ2wmQmgj0ydkIqGryOGNRAlEP4KPs4vW6CRBX+HcKAsTVFFRpsy8B4q8vKY6DwGICUddRlF1ioW4CxFXd/mV0EIAABCYhcOk7nnzwyHN/dpK2aRQCmybwtg/+hlzysCtYp9k0eOxNQoD8PAlWGi2cAHm8cAfRvcEEyO2DEdJAQQT65Gwm5gU5jK6MQiDqAXyU3VGg0UixBIirYl0zSsei/BtldxRoNLL1BIi/rXchAyiAQNR1FGW3AOR0YUICxNWEcGkaAhCAQK0EWMSp1bO7Oa4+izi7SYZRbyMB8vM2eo0+DyVAHh9KkPNLJ0BuL91D9G8VAn1yNgKqVYhy7DYQiHoAH2V3G3xCH9cnQFytz24bzozyb5TdbfAJfZyeAPE3PWMs1E8g6jqKslu/R3d7hMTVbvuf0UMAAhBYiwCLOGth46RCCfRZxCm063QLAkcIkJ8Jil0kQB7fRa/v1pjJ7bvl79pH2ydnI6CqPQp2b3xRD+Cj7O6eh3drxMRV3f6O8m+U3bq9yej6EiD++pLiOAgsJhB1HUXZJRbqJkBc1e1fRgcBCEBgEgIs4kyClUaDCPRZxAnqGmYhsDIB8vPKyDihAgLk8QqcyBCWEiC3EyA1EeiTsxFQ1eRxxqIEoh7AR9nF63UTIK7w7xQEiKspqNJmXwLEX19SHAeBxQSirqMou8RC3QSIq7r9y+ggAAEITEKARZxJsNJoEIE+izhBXcMsBFYmQH5eGRknVECAPF6BExnCUgLkdgKkJgJ9cjYCqpo8zliUQNQD+Ci7eL1uAsQV/p2CAHE1BVXa7EuA+OtLiuMgsJhA1HUUZZdYqJsAcVW3fxkdBCAAgUkIsIgzCVYaDSLQZxEnqGuYhcDKBMjPKyPjhAoIkMcrcCJDWEqA3E6A1ESgT85GQFWTxxmLEoh6AB9lF6/XTYC4wr9TECCupqBKm30JEH99SXEcBBYTiLqOouwSC3UTIK7q9i+jgwAEIDAJARZxJsFKo0EE+iziBHUNsxBYmQD5eWVknFABAfJ4BU5kCEsJkNsJkJoI9MnZCKhq8jhjUQJRD+Cj7OL1ugkQV/h3CgLE1RRUabMvAeKvLymOg8BiAlHXUZRdYqFuAsRV3f5ldBCAAAQmIcAiziRYaTSIQJ9FnKCuYRYCKxMgP6+MjBMqIEAer8CJDGEpAXI7AVITgT45GwFVTR5nLEog6gF8lF28XjcB4gr/TkGAuJqCKm32JUD89SXFcRBYTCDqOoqySyzUTYC4qtu/jA4CEIDAJARYxJkEK40GEeiziBPUNcxCYGUC5OeVkXFCBQTI4xU4kSEsJUBuJ0BqItAnZyOgqsnjjEUJRD2Aj7KL1+smQFzh3ykIEFdTUKXNvgSIv76kOA4CiwlEXUdRdomFugkQV3X7l9FBAAIQmIQAizjrYf2dV/2OfPiDfy2/cvllcvybjzeNtH23Tut//YG/lls/c6tc8MgL1jl9p8/ps4iz04AY/FYRID8Pd9dt/3Cb/OLTTsqN77uxaezMs86UX73iV+UeZ9xd/vEf/0kuu+Sy5vuTl56U29/+G4cbpIXBBMjjgxHSQOEEyO3rOWjKufd6PeIsJdAnZyOgIlZqIxD1AD7Kbm3+YzzzBIiruiLixYfD0f/sE+XfKLt1eZPRrEuA+FuXHOdBgPsHMVAnAe4LdfqVUUEAAhCYlACLOOvhnWoR51OfuFl+4cm/ID/9tJ9CQLWGa/os4qzRLKdAIIQA+XkYdsunD/rxH5OnPvupTWPvfNs75eTTnydXvf1Ncq/v/dcIqIYhnuRs8vgkWGm0IALk9vWcMdXce73ecJYR6JOzEVARL7URiHoAH2W3Nv8xnnkCxNV2RMTFx48ff9Ftt9121+PHj9962223/bKIvK6l67k/o/wbZXc7vEkvpyZA/E1NmPZ3gUDUdRRldxd8ustjJK522fuMHQIQgMCaBFjEWQ9cn0UcW7z/+Ec/3hjRBfvvv8/3N39u++0e/+oec5VSnvmLz5gt+q/Xy907q88izu5RYcTbSoD8PMxzXVUB8wpU//i1ry3Mwcvyudr5zV/5raazj/7JR1PNapjbelUzGWiC0yEQSoDcvh7+PnPvRfnY8v1bf++tjfHLXvPy5kUF+/6/feW/Nt9/4u8+OatSuF4vd++sPnNvBFS7Fxe1jzjqAXyU3dr9uevjI67Kj4CLTz/99FdeddVVd7zf/e4nN9xwg1x44YVfueWWW57TIqJCQFW+P+nh9ATIa9MzxkL9BKKuoyi79Xt0t0dIXO22/xk9BCAAgbUIsIizFrbW7fr8ws4//Jfb5ipJadWT11/+u82izLff9dvnqp684fLfnW0HmJ+3Xu9296w+izi7S4eRbxsB8vP6HrOt+8459/sXClFzAZXm4u84/TuaRfVllap8zv7U331KLnz4ExqB7PE7fTMVBNd32exM8vgIEGmiaALk9vXc0yWgWpaP/bn+OKtE+JEPfQTh1Hpu6SV6RUC1JlxOK5ZA1AP4KLvFOoKOjUJA40qrGa37sbjU/+tHc76P1bbv9bsHiMificj+kv++XtnvayayvnIAACAASURBVDE+fvz4//OOd7zjriqeso+KqB72sIdpJarvyBpFQLUWZU6qjAD3y8ocynBCCERdR1F2QyBjdGMEiKuNocYQBCAAgXoIsIizni/9G+6+hfN+5Dz5lcsvkxv+7IaZYOoeZ9xd/GL+E5/2U42ASt+Cz6uVsIXfev6ws1h4H8aPs8siQH5e3x/rCKhuf/tvnOXqG993Y2Pcb/XXlrP/+gN/3Qio7FirMrh+zzmTPE4M1E6A3L6eh/sKqPJ8nN8P7O8P/3cPk//lx3+MrVzXc8fsrD45GwHVQMicXhyBqAfwQ+yed1hlT2eszxKRr01M9IUiovYeLyJfSrbOPPz/i0XkGe67ibsxbvM3ibw8iX4uOCHyxSGt3yRyZ91afF/k5H1E/lzbuknkDq6a0MUnRL6q339Q5Kf3RK5M9i47IfI8O/ZA5L3nirx+SF+S2GmIgGpd8yqg+o8icmzJf7cL/H1s2zpWHfNan4MD06H98+l7e71vr70PXKtz7Setm6+mzBV3EpE3i8iDU5df2zMnTtmnnN4mbc3Z/oDIDx8TuX5f5AGWl9aNB8txInJfn7tSrpvLf1mOu2VP5KH3Fvmbgflv3fhbd8icB4EaCXRdRzrfuzQb+EdE5DHpu98QkZ8VkVP7sohofnuLiLxNRF6yBFiX3alZ67g+me4XuS2d296/571j1H6OOQ9dlnc/JHKvA5E37Ik8UXNxsnsyDeavDqeszTzYzVsfp7/ZvSPdSy6z40aFMKyx6Lga1nvOhgAEIACBEAIs4qyHvWsR5+rfvXpWVer4Nx+fE1A99dlPFb/orj0wIdV/vvU/U8FkPZc0Z/VZxBnQPKdCYKMEyM/r415VQPXzz/95+bWX/VojbFXRlH6sspSKohblbD3OBLHWW79d6/oj2N0zyeO76/tdGTm5fT1Pd829b3/aaa352KoD2pbaZl23yraXGvS7k5eeFBXS8lmNQJ+cHbFwu9ooOBoCqxGIegA/xO6mBVS6oHahW3wKEwWs5trFR0+wcPVktwjVCAqS2OD3RaQRUKVFrGv3RS66ncjnD0SuPRC5VEVTafFr1saAcQ6JqwFmObUvgR2rQDVVrjDxlP5LX0VU+um7ED5Vn/qGwEaOG1lANROc7oncRXOX5jEVZvncZb9ZXkt59js1B+6JnG7nrZH/yGsbiRqMVE6g6zpSoZF+2sRQmje9gMrEU08XkVOvqy7+dNmdGnvVAiqbW7blXZ17+jy8L3KuCWuPNZp+eZ2IfEbF/D6XH4g8fE/kEhXAHoh8Qee0ByJXjCDyH9PX0XE15lhoCwIQgAAENkSARZz1QHct4iyrQKUCKvvYIr9WO7nsNS+Xs77vexBQreeS5qw+izgDmudUCGyUAPl5GO62PO1b9Fv4PfaJj5VfeuYvyU8/7aeaLfxMMJWLofKcrcfax7b9s0qEKp7lszoB8vjqzDhjuwiQ29fzl+bYt/8f72gqvVp+XZTnfT5+wcueLy99/sukbUvXfCtXBFSr+6ZPzkZAtTpXziibQNQD+C67tsj/ARF5lYhYFQB9898EVF8RkeeKyHWuQtRpIvJqEXlKwq77hOnilrX35Zbf9FBt84Z0jq/kogtP/1JEznaVB7wAQcVCvhqVF3edkypl+X7qwtxrUntelNWYtoWgPZErdAEniZCaSk36uxc+yamqTrr4o5+LD0Qeqws+idevp+9/LrWhb9T7N+1NEPAJEZl7217Py97mn4mgnP3mvAORf7sn8vzDakTXp2pSXjylTc3OTW3agtQtvu8mLrAFsAGXTFdcDWiaU0cicPHpp5/+yquuuuqOuo2fbt934YUXfuWWW255josJM7VNW/j5ilCWk/L8oCKnq9Lg8pxm+cfnM5+X/PdtYinLfSqq0pznz1WTmgs/5qpW+T5qFRXNcd6GnmP91b6+R0T+axIXLMuzKjLQj/ruRSLy83m1vlzA6XNDR4WQubylFUJMjCQip6vRrGrI9fqCmL5YkDr0JFsAX1SxxIRX7rxZ/k052HKctv3KJBZt8l9+ffhx7Yv8oFuQXzX/kddGSj40s9MEuq6jvgIqrdqpwlWdz3WJpywXLvv3Yy5q9fNIPd/Paf28sW3easfr01utnKV5/0ezClR2nuX1O/oKVG0VRH3ONqGo5dwDkSav2vxVRN4lIucnNhebaClF3qwqXz6fFJG5in1LKkUduQ/4KoM+7yb4M7F+Hv3Wh32RRx07VZm1mU/nc9IxXzoY8QrsiucRTdEUBCAAAQjUQoBFnPU82SWg+of/ctucEEoXcl5/+e/Kr17xq/LN/9Nx+cWnnZwt5PiFentL3hbx1+vd7p7VZxFnd+kw8m0jQH4e5jHbEvVBP/5jYsJVW1T3W/Oplac+66nywme/sMnLfptVPe4e/+oeC3P2rZ+5dZbbv/2u385WUMNc1pxNHh8BIk0UTYDcvp57bL6sLxyoeDWvNOjn2nk+fsPlvzurDPupv/vUrMLgvb73X5O313PH7Kw+ORsB1UDInF4cgagH8F12861RvGBAhUkqNtCFoQ+nxaVb02KWLoDdNS0G6XEqVrLtV1Qk8Iq08OWPu5urLPDplvZ06xP9fFeysYqAKu/n3ZMo4Z4ion3wWwPOBFS28GSiKNsGqoeA6kpdzNoTuTqJUR6XiQyuTkInXSg6qb+5t/DP0CpS+yJnuTf0P+oFAragZSIFX1VKF7DSVlcqhLlcRN56KCBToVVTgSpfgFowlqYSwICrpCuuBjTNqSMSuPj48eMvuu222+56/PjxW2+77TbddtHEgN7MtgiocvGSXteaL/QaMIFlfs3bYr1eK7+VjlOBqJ6rn3cv+P6alKP+YsGWTHpuXi3F50/Nd9YnPdYLARblRRMMqFhARQNdedaqsrRWu0oipTem6h5zYqK02K7V6GaL2CJyJG+5fDOrDOJziuUxFUK5nKfbTl6QBAAqfroosdaKeU2ucov9c8IpC0oTXmmePSbyl74alQ9ct+2ffq2vqWlebOyn7aJmVa2cGHZR/iOvjZh8aGpnCXRdR30EVFqRVI/z1f+6gHbZXSageoSbe6pI96Ui8oLDe4MKOa0ilp+3al5TwZXNibVvvgKVr5xl82c9Zm5LbF+NyeVIFY3q+F+3L3JFysGax1S8/1A9TvOhzV/zyqNurqmHXnyod1XBv81D5+aa6R7R6z6wLO+m+0Bzr7GtVO14J/i6cV/kecdE/rDlZYBGHOvvWXk7Xc6f8PeuuJrQNE1DAAIQgMC2EmARZz3PdQmo9M14W7zXLUPOPOvMRjx1jzP08Z/M/aZ/121EdIHf3oTXbaRsWz/ehu/voz6LOP1b40gIxBIgPw/n7ytGWWtWVSqvPPIf/uRP5eTTTy0//NADfki+9IUvzSpS+Xzuc7b+We8Hv/kr+ghXjuT64SPYvRbI47vn810bMbl9fY+bCNZayOfKi/Kxn1/ruSbCogLV+r6wM/vkbARUwznTQlkEoh7Ad9nNBQC6cGQiA1048uIjEyvYwpFVYDFRgwoNbsq2X/Fv+OsC1f3dApL/TRe9VUClYgYTGqiYwAQIXRWofD/zRSxfuaqJCreg0wgG8m2oegiomgpPropLs2CfQk5FAlYparZ4r4v53s6xUwth+UJ/sw1VWvCa/bZomywnHlhVQCUn/llAss6V0hVX67TJOXEE9BrR/+wT5d8uu4u2xVu2XZ7lrVxAZWP1OU+FVfbJxVp9vONzmhdQ5aIu39+HuIV7tbFOnm0dv+UH3RLJREh59bms+sgREZTLW62L45abrDpKXuVKB9RWac9v8eSrmujxrjpVUynl6yLfYmJTf6yr4KLV/Vr7viiXL8h/Gn8qMlz3Y/Gr/9ePzmV9TLd9r999U6ryuK5dzoNASQS68rjO0VQg5D++iqlV6tPfj1QQXTLQLrt9BVTeRF6F0HK8VgR9mYh4ga2fe+ZbYLduie3F8Wo0z3NurqqV/5p8qMf5rZldjm3dnjnlwEZ8dSAyJ6RV8ZWe3+c+YFDa8m5b3k/tzqqlppcO3p69LDCrNNg2Fy8kqLviqpBu0g0IQAACECiJAIs4JXmDvgwl0GcRZ6gNzofApgiQnzdFGjslESCPl+QN+jIFAXL7FFRpM4pAn5yNgCrKO9idikDUA/guu/mCUi6geoITPHkhQr6tii0cqYBq0VZ7KqCybbWMs21l9TS39YktNP1O2hLqGakKQNcWfvZmf28BlYkJNi2g+rrIQ24n8pO2rZ8Lumb7v7yKigkQrCKVW8iyxadVBVRnnBD5gQHB3hVXA5rm1AIIRPm3y67mhiMV5dzWoZordEHYb8WkOLUCh1Z0sqoguo2e30K07Xs9T9tZVoFKj8nFANZuLqCyrQPNvba14KPTF9o//ayTZxcKyNLCuAozNbc824SfTtSkW+/NbZHXtfWfj888d/qFdBM+pS1GdZtT2/J0VoEqz2leMJCJsq5syX9Nhb8F26Yuq0C1KP8NFVCte+mqSESrOGq88YHAthPoyuNdFaisiqnOJ/XPVmmvi0uX3WUCqq9ludwEXX47WD9vfZKrkGXbC/q55yLh1VwFKidG+kxqPBfjf5vmbL81qR6XC6iWbX3X44WAK9NWqkvvA27euSjvNiItqxyVCa2abaZF5A59BFSW+7scvqHfu+JqQ93ADAQgAAEIbBMBFnG2yVv0tYtAn0Wcrjb4HQKlECA/l+IJ+rFJAuTxTdLGVgQBcnsEdWxORaBPzkZANRV92o0iEPUAvstuXoHK/13FOW0Cqq4KVMsEVLY9X+4Hv/BklV++IiK68N8moMq3GvT9LF5Albb0m6tA5YHki2GrVKDyAoa82kCy0WzhRgWqqFSwFXa78sZUg+iy26cClVZ08pXuTJBkAiXre5/v80VwO1dzzJ+lv3hB17IKVD5HeX55P/pWoPJ5dqGAyrZEEpHPHVZz+fu0iK32bSvHtkXthZXzFlWLMnFTln906z4TBKiwbWazrQKVq6h3X6sopR1ty39OANZUZbFF+4H5ryv+por7s0Tk/xKR7xGR/3sqI7QLgQ0R6LqOugRUtmWeVgRcJJptG0qX3TxPLsrv/kWCE1mFQLPbVqFw5QpU2pjlrJSj39dWicnnNT1nQQWqWWXURfNJt42pHjInam0RN83dB1xfVXC1MO86AVWb0EoFVLP7wJ7I6X4si+a6G4rbRWa64iq4e5iHAAQgAIESCbCIU6JX6NO6BPos4qzbNudBYNMEyM+bJo69EgiQx0vwAn2YkgC5fUq6tL1pAn1yNgKqTXsFe1MTiHoA32XXKq+8Im2dt0yY5Bf6daHorqk61TmpesZjEsRFAiqtyOIXxnwbtoWfVrbSj/Xrs6kii4q5rBLBh12lDn2bX+2PKqBqW6wSEa0ycPGBiL5lv8oWfifT1iVXp4WjM7TK1L7IWbZdyzGRj2Zv5c8tXFlVlpbtt45UoPJbwli7uoXXuSKv99UOdJFuQNB3xdWApjm1AAJR/u2yqwvbvvqd5avfllPxrGJLL6DSxVo9Xq/dtx5y9blJz9VPXjXPvtfzzJ5uV2q5SX/XfKP/91vzWeUrbVPzkq9Apd/l/bY29Bq2vKjbllp/VfDVN88uq0A1t4WS5oE06FmOORB5+J5IU4VE80Iu4HTCpmZr0rYqU20CKl81JatG1VqBym0j1VQrse2l8vznq1QtqmC1L3LRGvmvK/6mvDSffRinP3ZYTavZoosPBLaYQNd1tIqASjH4PKiVohZ9uuzavFIrWuXzSD8H1bz/UhF5Qap+2jZvtS38bCtr66duRe3vHZrHc1tzY2jLZz7n7YnYtndNNSo1lAuo8hyZVZ3SsbUKWf120V33gWV5Nxc+5duwmqhK+57uH812g2kePNse1gS/XhRbwHXQFVcFdJEuQAACEIBAaQRYxCnNI/RnCIE+izhD2udcCGySAPl5k7SxVQoB8ngpnqAfUxEgt09FlnYjCPTJ2QioIjyDzSkJRD2A77JrC+9fFpGniIhtqfel9OZ/WwUqXRCyt+/1HP3YdiddW6RoNQHbysrb8m/umx+8UEH7Y1up6NZXlyfh1CQCqqwSyrtSh25bU0ClC1e6xd7jFry1r8IF/cxEA10CBgPk+jnbwk9/c4tX+tdGFKF/WCTEWiPwu+JqjSY5pSACUf7tY9dvt2c5REVCJo5SjLqA/eCUz1RcpYvOmiv8NqJ+Cz+/TZP/XtsyEZW2px+ft3we1Lz0IhF5bBJyWT/0/9q+iUB1+0Dbvk8rrNjvur2ptq3/fVPacrBvnl0ooNLGUz6Z217JL4ZrXsoqVOmWh82C+wkRFXXNcoeInK5/N+HSsi38DkS+kIShWlHKbKiP5wSkWtUqy7n+UjiyxaCrPuWPm1VEGZD/+sTflJep+v5aEfm1KY3QNgQmJtB1Ha0qoLIcfLOIPHVJ37vs+lybzyNNbGt53ua0ek7bvNUEs4sEVPl5Olf+7nSPmBNQOWF7I663nOsEpSqYeveeyEM0795O5PO5gEqNZXlvlg+XbeFnFaBSXl96H1iWd9W+75Pvu/NXs0W1js//7kWwy7YinDhmlzXfJ64Cu4dpCEAAAhAokQCLOCV6hT6tS6DPIs66bXMeBDZNgPy8aeLYK4EAebwEL9CHKQmQ26ekS9ubJtAnZyOg2rRXsDc1gagH8F12ly68Tw2F9vsTSItXD/SVWfqfferItMCmgoTZIt2qbaTju+JqzWY5rRACUf6NslsI9pkw9S9cxatS+hbajw3lv+j40y38VNih//+bUOAYh8D6BKKuoyi765Oq6MwkftLtodeqbmpCsgOR91qlxELwEFeFOIJuQAACENgmAizibJO36GsXgT6LOF1t8DsESiFAfi7FE/RjkwTI45ukja0IAuT2COrYnIpAn5yNgGoq+rQbRSDqAXyXXQRUURGxol2r0LIvclIrtqx4ulah0QoLrxtpcaorrlbtHseXRSDKv1F2I+n76ibaD63+pFX++DgCG8p/JcTfL4iICmXPJwAgsKUEoq6jKLtb6qZxu52qGr5hT+SJfsu+vlZGFPj3Ndn3OOKqLymOgwAEIACBGQEWcQiGmgj0WcSpabyMpW4C5Oe6/cvo2gmQx4mM2gmQ22v38G6Nr0/ORkC1WzGxC6ONegAfZXcXfLrLYySu6vZ+lH+j7NbtTUbXl0Ap8fceEfkTEfn1vh3nOAgURCDqOoqyWxB6ujIBAeJqAqg0CQEIQKB2Aizi1O7h3Rpfn0Wc3SLCaLeZAPl5m71H39clQB5flxznbQsBcvu2eIp+9iHQJ2cjoOpDkmO2iUDUA/gou9vkG/q6OgHianVm23RGlH+j7G6Tb+jrdARKib9/IyL/p4icJSIfm264tAyBSQhEXUdRdieBSKPFECCuinEFHYEABCCwPQRYxNkeX9HTbgJ9FnG6W+EICJRBgPxchh/oxWYJkMc3yxtrmydAbt88cyxOR6BPzkZANR1/Wo4hEPUAPspuDGWsbooAcbUp0jF2ovwbZTeGMlZLI1BS/D1HRH5ERH68NEj0BwIdBKKuoyi7BETdBIiruv3L6CAAAQhMQoBFnEmw0mgQgT6LOEFdwywEViZAfl4ZGSdUQIA8XoETGcJSAuR2AqQmAn1yNgKqmjzOWJRA1AP4KLt4vW4CxBX+nYIAcTUFVdrsS6C0+PtTEXmHiPxG3wFwHAQKIBB1HUXZLQA5XZiQAHE1IVyahgAEIFArARZxavXsbo6rzyLObpJh1NtIgPy8jV6jz0MJkMeHEuT80gmQ20v3EP1bhUCfnI2AahWiHLsNBKIewEfZ3Qaf0Mf1CRBX67PbhjOj/Btldxt8Qh+nJ1Ba/H2viHw4beX38emHjwUIjEIg6jqKsjsKNBoplgBxVaxr6BgEIACBcgm8/F3P/If/7+v/dLzcHtIzCPQn8D/c7htve975v/nN/c/gSAiUS4D8XK5v6Nl0BMjj07Gl5TIIkNvL8AO9GIdAn5yNgGoc1rRSDoGoB/BRdsshT0+mIEBcTUG1nDaj/Btltxzy9CSSQInx91wR+WERuSASDLYhsAKBqOsoyu4KaDh0CwkQV1voNLoMAQhAIJqAvgV/ycOu2Phz7Si70byxPy0B4mpavrS+WQJR8Rxld7N0sVYqAeKvVM/Qr7EIRMV4lN2xuNFOmQT6xNXG/6FZJip6VRGBqAfwUXYrch1DaSFAXNUdFlH+jbJbtzcZXV8CpcbffxCRPxaR3+w7EI6DQCCBqOsoym4gakxvgABxtQHImIAABCBQG4E+D72nGHOU3SnGQpvlECCuyvEFPRlOICqeo+wOJ0YLNRAg/mrwImNYRiAqxqPsEg11E+gTVwio6o6BXRxd1AP4KLu76ONdGjNxVbe3o/wbZbdubzK6vgRKjb+zDytQ3ZS28vvbvoPhOAgEEYi6jqLsBmHG7IYIEFcbAo0ZCEAAAjUR6PPQe4rxRtmdYiy0WQ4B4qocX9CT4QSi4jnK7nBitFADAeKvBi8yhmUEomI8yi7RUDeBPnGFgKruGNjF0UU9gI+yu4s+3qUxE1d1ezvKv1F26/Ymo+tLoOT4+0URub+IPKzvYDgOAkEEoq6jKLtBmDG7IQLE1YZAYwYCEIBATQT6PPSeYrxRdqcYC22WQ4C4KscX9GQ4gah4jrI7nBgt1ECA+KvBi4xhGYGoGI+ySzTUTaBPXCGgqjsGdnF0UQ/go+zuoo93aczEVd3ejvJvlN26vcno+hIoPf7eKyJ/JCK/1XdAHAeBAAJR11GU3QDEmNwgAeJqg7AxBQEIQKAWAn0eek8x1ii7U4yFNsshQFyV4wt6MpxAVDxH2R1OjBZqIED81eBFxrCMQFSMR9klGuom0CeuEFDVHQO7OLqoB/BRdnfRx7s0ZuKqbm9H+TfKbt3eZHR9CZQef98nIh9IW/n9Xd9BcRwENkwg6jqKsrthvJjbMAHiasPAMQcBCECgBgJ9HnpPMc4ou1OMhTbLIUBcleMLejKcQFQ8R9kdTowWaiBA/NXgRcawjEBUjEfZJRrqJtAnrhBQ1R0Duzi6qAfwUXZ30ce7NGbiqm5vR/k3ym7d3mR0fQlsQ/ydFJH7sZVfX5dyXACBqOsoym4AYkxukABxtUHYmIIABCBQC4E+D72nGGuU3SnGQpvlECCuyvEFPRlOICqeo+wOJ0YLNRAg/mrwImNYRiAqxqPsEg11E+gTVwio6o6BXRxd1AP4KLu76ONdGjNxVbe3o/wbZbdubzK6vgS2Jf7+TETeJiKv6TswjoPABglEXUdRdjeIFlMBBIirAOiYhAAEILDtBPo89J5ijFF2pxgLbZZDgLgqxxf0ZDiBqHiOsjucGC3UQID4q8GLjGEZgagYj7JLNNRNoE9cIaCqOwZ2cXRRD+Cj7O6ij3dpzMRV3d6O8m+U3bq9yej6EtiW+Pt+EXl/2srv7/sOjuMgsCECUddRlN0NYcVMEAHiKgg8ZiEAAQhsM4E+D72nGF+U3SnGQpvlECCuyvEFPRlOICqeo+wOJ0YLNRAg/mrwImNYRiAqxqPsEg11E+gTVwio6o6BXRxd1AP4KLu76ONdGjNxVbe3o/wbZbdubzK6vgS2Kf6eJyI/JCIP7zs4joPAhghEXUdRdjeEFTNBBIirIPCYhQAEILDNBDoeep8pIm8RkbOzMeo23TeKiP3+ChF5czrmPBG5QUReKyJPXcSmx8P2trbHQH2aiDxHRC4Xka+KyKtTo88Ska9lBh4vIs8VkceIyMfHML5KGx8Q+eFjItfvizzgPiJ/vsq5bcfeJPJy/f6EyPM+JHKvA5FrReR0/e5A5Ennirxe/2x2Uxu/LyIXnxD56gdFfnpP5IH296H9meL8HnE1hVnahMAkBArOz8vGa/cAu0+MyWbZfeFO6T6k96aXjGm0T1s3idxBRF6Xjm1yZp/zFh1zk8idD9P1O/dFTlr+X2Qj5eYrU1uXaY63Yw9E3mu5fUh/NnkueXyTtLEVQWBLc/tYqHQeXuTc2+bGByKXjpE307z7ZAL3VyJywQmRL+rf/ZxaTt0/3iki9/V5fFvm5H1yNgKqsS4f2imFQNQD+Ci7pXCnH9MQIK6m4VpKq1H+jbJbCnf6EUtg2+LvfYdVqP4wLVTEksM6BP6ZQNR1FGUX39dNgLiq27+MDgIQgMAkBHou4phAyhY97i4iKi7SBV4VWNnvtnB+Xfr9S4s63eNh+1QCqheKiPZT+78zAipbFNoXuehYs27zzwv9+yLnHhN5457IQw9EvqCLOAciV+yJvD0t6FzvRVfaxhiCrikCukdcTWGWNiEwCYGC8/Oy8SKgSqLTIUGRFtefbAvuJqhKC+wzYavP7bcT+bwKY23xP29jSH82eS55fJO0sRVBYEtz+1iodkJA5V+CcPPuzySBayOQ1bm2CrWS0OoBmu/3RO6ieTzN1z+6DXPyPjkbAdVYlw/tlEIg6gF8lN1SuNOPaQgQV9NwLaXVKP9G2S2FO/2IJbBt8XeOiPyntJXfJ2LRYR0CMwJR11GUXVxfNwHiqm7/MjoIQAACkxBYcRFH++AXx/UtahNQ3ZT+/Nku8ZQ20uNhuwmo3nP474gHpSpYl2SVRVQMdWkCoxWvfBWptt8eISJXpeM/IiIXicjPpL/buXae/m625ypQZVVAvpzamL1ZnleOSovYl6hA6esi36JVpUTk50Tk2akC1GWpD/qW+i163L1F/sZVgtLf7Q32prqIHp9VijpiX0TsPGu/WZyxt98toPwb9wcin/BVr/yiThKcjVZhZYqA7hFXU5ilTQhMQqDg/KzjzSsUWsWpXEClYlWfd30+XZTDF7WdC2v9cXoPUHHvkQpUluP2RK44OFUZXat8zFVqSg682FUCaYSjlr9F5FUi8uvpOM3f2sbjRKTJvS4/Hk/HnO/zuX6XVYpqRFDpWM2rdt5Z+yKPO3bKXtOHTDylp+SVAZv7y4HILV4cuydyITA8FQAAIABJREFUuhdUTRKkEzRKHp8AKk0WRaDg3J7n2DyfL8rN/t8H+mf/IoW1oXN4nbNrhcBvWXXunc+t82pRWX5dNpe23K9VWW1u3eRUy5ki8q7DabbmcK3SOpt3t+Ti5jdX1dXO0/vQXCVCP5/W+9CeSJO3db7vg9PZ0Aq0127DnLxPzkZAVVQKojMjEIh6AB9ldwRkNFEwAeKqYOeM0LUo/0bZHQEZTVRAYBvj75dE5AdE5N9WwJ8h1EEg6jqKsluH1xjFIgLEFbEBAQhAAAIrExhpEeeNIvJgEfm2vtvd9XjYbos070/CKBU/+e30fCUpHbduIWgL54tEXnrMsgpU+tKHbj94oYhck7YY0X+/LBJQnaeLH2rcL1L3FFDNLeDoFnqu4pO+cHJxqgylYqvmWFsc0i39fKWRPZGrWypKzc5zgq/mzfc8SGyLEW13T+QMv6jjxV+6yFN6RZMecbXyNcIJEIgiUHB+tu3y3pRyr8+r90x5VAVVKrJ98eH/n5EYag6+OeV0y7d2nIlxLffqKSps1S1XrWqgr3pox1lFRLObC23FLW43i9oHIo+1PJeLjhYIqK5MOdpy7eN8HpZTOViFASqEau4LVs1PRObyuZ53TKSpKqICqfw8zbO+qpRW+0sL6rb17FutTd0m0C/Kqzh2gei1NfdHxXWXXfJ4FyF+33YCBef2ZQKqD2db73XlZsvhlustN+cVqPrOveeqNvn5aZqHvzK9GKF/1fzaOpfWH/1c1io+aeW+YyJ/mba3PnKv0Nys+fVA5G+1alTbnDz9O+TIFq75PUhElMV3tm2Jbe3qPUf7ug1z8j45GwHVtmct+p8TiHoAH2WXCKibAHGFf6cgQFxNQZU2+xLY1vjTB0T6YOy3+w6U4yAwIYGo6yjK7oQoaboAAsRVAU6gCxCAAAS2jcCKiziLtvA72437yOJ1G5MeD9ttEedt6W11L4r6WCaYUhNa5cQEVrrIokIo/VhVFOvGMgGVXwzS7Qd9mx+3Bpwg6YxUeUR/ahbDVaDUR0Cli+i6MO4XgPKFfBNQ2bH+rXRdwGlZVGm2e9oXOSt7Y71ZdLL+eX+4N/abKir5W/ELBFStb82XEPs94qqEbtIHCPQiUHB+1nz8mgWC2bYt/HwVKqsWaIvmeZ62+8xTRCSvLOgX963qoW0ha6KuhRWoVOiU5+h8S9NFFaisUkgmUJrlfieE0u+aBfQsv2vFw1kVwNSOLqBrNSurbNWcl99D3L3HcnkjDFhBQCUnTt3PtuJDHt8KN9HJAQQKzu19BFRtuTmfL+vfn5Dm0V5Uq/k5F1D1mnsr7mV5U39vq/LXMpe+QxK7HhGWOqHTkXuFbV2dV6HKX2pQcZUPDX98JsSd3SvseFdZtqmgtS/ygz0EVOFz8j45GwHVgITBqUUSiHoAH2V3k07QG8j9s9LiG7Gfv5UwxOiisojaZrrZvGFP5ImmznUlEWdlxd1DJy15K/ZQKN0stMT4kdLia/Z5F+JqTTRVnBbl37Ht6iTV3szSh7XrfOyBgZZD1Unpoo8+0NCJrN/iYB17o52Tl14d2rC9RZvameUdN6F+YCqXrRNnfZis5bf1s2hLhLxEdnO+PrAY2tc1zx87/tbsxsqn3TstZpwlIp9c+WxOgMC4BKKuoyi749I71Zq/d+nf9a1irUDhP/nC5aJ+6IKm5gVtY61Pvsi3rBGdb2qVhfwBR9s5HxJ5/uHWQX/k5rWtW+Cs1enxTqoprsajQksQgAAEILCUQM9FHC+Q0q3trCKTLbSoDf3u0WkRufPe3+Nh+7JFHL91oM0b/OLNp9Nb8rrIYx/r05gCKm37yJZPmxBQpUHZ1iM2xmbBxbYJtGds+YKQHey3AGwTdLmKU7PFGf/GvS0mlXSJ9YirkrpLXyCwrfm5VVyaBuMFVPqVillVCPUCEXlpOkafRern1SLSlqetDeNjQqq7tWwb21tApRVG9N9+PkdvQkD1DSI/8d9PVdJq1j/c56/2RR51TES3kmruJ054daXlZTveLcSvKqA648SpavBb8SGPb4Wb6OQAAls699Z1pkW5WfObbaltZOzfC/ZSg83D1xZQpdytVW/1hYlX5Dk9bW86J0pd9jJCXpU1X5tacK9oKhDqIO1lBV8V1j9fzNa+bdtWW4ea5XFty83VdevVJ7kqV/kcvLg5eZ+cjYBqQMLg1CIJRD2Aj7K7SSdsvYAqv5k49a9/+6EpQ+hvUu4fJY3C15dL9G+5WZnbA5Er+ixq9XDeLsRVDwzVHhLl37HtIqASudYmv0OidcEEt8k79sDB8osXllrZ1n2Ri6ykth7ntlJo3ijOy2kP6euAc8eOvwFdWflUFSLcR0T+15XP5AQIjEsg6jqKsjsuvVOttQmovIjXFj+f3iHs1bY2JqBaRbS7iihrCsArtFlTXK0wbA6FAAQgAIEhBHou4tgCdW4qFznZ3z+b3jpf+GJQj4ftywRUXRWoZtWiUj+uEpHr0p+f5raD0pdhdAFfP7ZV1COdQKyrApWeFyKgyitQecfkAi5fucoWi9oWarSNlnN1YX8mHC99XtQjroZcLpwLgY0SKDg/t1WZMjb+tx9dkm+/5mBahSrL03bvsJdE9QUd3VrVV52yP1uVws4KVFECqrSl31wFKhu7W2Bv7ierVqBaVsUw2dBtBalAtdErF2MQWE6g4Ny+bO7tX9TPc7MO2G+z7QHk94s2AVXn3FsbdGs6/7Ancq8FlQF1bt/kvXxtOm2JahWoZjnXOrtMQJWLpPx8eYmASufQ+rJDW0GRmf2sqtWRF/tdJdoi5+R95t4IqMiKtRGIegDfZdcWaT4gIq8SEf/mm/rAl4T1v3l1rJ+Mt33/EBH5rlQiPK/m4qu22FsP+iZe3qaWLP9WEXl/tq+39uk9h32/o6/80jZZXlASdq5Cinvg8a7D5xzn2z6rJlpKQdm8gZa9Ma8KV33rYfZbuglZUte/+sRuybk5L38DomXP2YUiCBtX/obFnoiqa2fnjVktS0S64qq263fXxhPl3z52dTHYFPh+KwM/0bT8oYp8rUC1KL/5fOXLWOflre+e8pe+lesrWvn8paWyrQKVxot/6+vI28Itosm5LQAWVaRzb7RqRTmdMDaTwKw6VKPAtxxwKKyxfHa6rwaVl0i13xblQV8ZyueTfEsCf7H4B8v7Itdm2x7MJqlyqurUbDIeVIWqT/yVnAv+XMuns5VfyS7aib5FXUdddteZ72pe9pUFtY0nyam3WV8mIh8WEV0w1HmrPnzWua7en/wc1t9PNADsfmD9+bJ7Q1h/s8VLfaCt7TxTRH4z3YP8w5X85YG2+foJEdHFTf1o/7SaxKL73lxwunvKLXYPsblv2/3JhPp55cFl5b7NoM6Bj4k81BYS7Z6S/l1iWy/oG286Z9e59sLKq/ZW2YhXWldcjWiKpiAAAQhAoBYCIy/i+Odydj9vRdXjYXvXIo6vJKU2dO5gWze1VaPSY0wkpXMMPSYXUNmWUtr3a9K/k7Vqh1XcasaSP8PLt3zy/37eO/VvHv2343lt1aH6bOGX3qi/+EDksXsiTVUSv1jjbGj35l5kbFssSg7RPulcZbZQk8bW/Fs/vUhkfZ9tc+JfhDwhos8civr0iKui+ktnILCMQMH5ORcrtW2hqv9e1OeT+daq9jzzEe43qxqoOPRlnCtdPveL7776oOVotaH2bZuoI9vILlsUTzly9rzPtkC13JiLRnts4desm9hLmYf/Rm+qjGQvmH/UtlVt2/pv0cs+bRWo/Aue/kVQfSHd3auObFVV8pVHHi/ZO/RtDAJblNttXcs//7O5dldutnm3za0XVaDqNfc27u75X75TSFOZyaqw2tw5r0Cl7WRz7y9YPt4TeaNfn85e0G/L202+bxNQ5dvx6dp8NoZ8S1ddN5uNaZvm5H1yNgKqMTIHbZREIOoBfJdde4Bibxf4BRlNtprU9Tt9U0H/rJ/LReS3Dv+gQgJ9C832fH73gu/1DQZdcHqRiKhI6pcP367/AxH54+xcfTjzpvSQRm3d1Yml/D7g/s17Xbzyb7fN3rbwDyFSv3VLqabaid4Y9O0yV7pv7oGJCad0ET+bOH/QL/If7pKn/4g4mU3kGxspqT85EzI0+73ajSkXTvlEnvp8QfqHxhtt4coHtRM63Lgv8rxjIn/oxjgnyLCSjG3trHGhdMXVGk1ySkEEovzbZdcLlhSX5hJ9CGAPBjR/6KRTc5IuZL/VlaLW/OLziuai3xCRn3Xn35oeLOT5R8tj66S0r4BKy6zaQwrts89fzQ/5P7pbVPavFBF9m0o/mrvmHhD4h7I+11nFJ30L7JjIX+ok1fJZejg8K0u6Sh5clHfS28GaB5sKebnwyRbPdVFb2+ixz7TmzLG2Gl31kuqKv1Xb2/TxKpb4jyKiW/l9atPGsQeBRCDqOuqyO+Z81x4s65B10bDt4cRfuPls2/1Av3uLlshumffq/cnEunqc3r/ybWR9lSp9sN02X9dzfAUqPWfRfW8WwHY/0rydL1DqQQcirfenXLi/6MGIq5g6dz/KBFRXZvbnHqKoWNTNp5uHJPZgvm1uPeDq7IqrAU1zKgQgAAEI1EpggkUcW1j/NhH5vkXcejxs7xJQadOLXljKf1v0gqVuy67bDto8SZ/RmdDbXoB80KoCKm1skcA7316vp4DKXkjSuU2zrYfa8FvwedF2XkXK9aeZh9i/w0VEX1qafaxtX53KL+a0vfxZ2nXRI65K6zL9gcBCAgXnZ+2z5Wjb4tUWx/2iun/hRnPq59JLzn7txl46bdse1to2UVR+X/Avp6owS8VUtrg/49oloGrJeWfYesUaAqrjybC+6D57mUa/a3thJx0794JmW9XAlMdt7WRu66fsXjATxa5Sdbmky5A8XpI36MsUBArP7f6FR829mqP9y5X6bDDPzYqpq4DJIgFVr7m3+cE/A7T5cPbSvb5Yafeahc/elr3c31atUMW2WQ7XAgjf6te0/K4qWfvW/eae0LYTk3vB045tcvk2zMn75GwEVFNkEtqMJBD1AL7Lrl9MUTGUTpS9OMozM1FCLqCyYxad67/Xian+971JiKVKUBVA6MdXdvH90uP9wpAXUegNIf9705gXPunffeWTbJLcVKFapG5d9jZYStz6xtpDD0T0ZnKkgkqW3H21mJkq1gBm+7g2xy4q5+1vZGmR6e2m7vXbatk/UNoe+Ay4ILriakDTnFoAgSj/dtltvdaz7Y78lgZ5fvPn65tZ93eV6+w33QpNK4uYGMuqh+jf+wio7M0uW+z25/vqIfYP/UYwJCIquprLCcsqd7hSo1Ym9cjbT25C2Cw0L3joaw8LluZBl6Nmx2eL23rInIAqfzNgX+QHewioZgvqAddBV/wFdGllky84VUlcfmLlMzkBAuMQiLqOuuyuM981AdKfpWpTuWjXRFL5drEmWtIXC7z4Kb+fmJhJ5995RdZVBFT5Vj42X88FVHnVqtZ7al6xtG0e2nZ/6qp86renbhP05hWoFpQO1yhtXoiQU0Iu/3LErLrDSNtVq62uuBrnqqEVCEAAAhCoikCfh95TDDjK7hRj2YY207+337An8kT/FvwqfbfnevsiJ3UhaZVzN3UscbUp0tjZBIGoeI6yuwmm22Ij/RtWRb5HXv7sO4b0nFMFuFEvfvbt6txxxN9a2DhpiwhExXiU3S1yzUa6OsZ8eow2xhpsn7hCQDUWbdophUDUA/guu/mijxc7WVWXpziI+RsKqo71W1/5tyX897qYpAtQ9xGR9x3qmx6W3rx/tojogm/+9nwuuvJbqPRdAJoJC1L/G3GC2yqqeZtdfzNxVVt5wGVb32VlZue2oLJS4FoppmWRZ25/VePrxFb5dn+NSMseymRCq6YUYV7iPH+7ok1NPODi6IqrAU1zagEEovzbx65X7fstibzI0hDm+S0XUNnWRnZ823ZJ6wqodPsl/zmy3YITOGn57V/IxY7pzVTdtsi2MGrbOmCu0pw3uOyNsGPNi1qN4LNXHtR2O/LO3NtaXs1vb93mi/AL/t5UAwx6eNwn/gq4PDu7oFWo9L7wO51HcgAExicQdR112V13vqv3jR9NFQ2tmqpS0+qnJrTtElC13Q+0OuuiLWH7VKDSftl9z7bKaZuv+wpU/v7p73v2tnLz3TIBVVa6e+7+5AVUrnKVbmPjP0feDsu2xJ57cyz/LTXUiKasFHhe6SHfNmdgiHfF1cDmOR0CEIAABGok0Oeh9xTj7mFX72ulft4vIrq13zZ99tK8Sd9geV4SXq/S/71sQf+NIvKoVRrYxLE94moT3cAGBEYhEBXPPeyWnJ/b2P/j4db2tx/FKRtq5CaRu+gLOE6wuhLzm0T+hT5HPRB574gv7Gxk9D3ibyP9wAgEpiIQFeM97K6UZ6bis6BdfdFfny3W8Mnn1P/vioPKz/8TEfmRFdsY7fAecaW7vPCBQFUEoh7Ad9nN38j3f9cqFr5Ci3+j3Tunz/eajHVboW9Nlad+8nBfbk1k+nd9Qz5ffMorUHkBVa8KVNpBW6BPZQbf58v0tZUObBNQLaoApe0vEVDNLSq1iJuOCKjc2/y3eLFUm/0FQisTjGnXLl62lcoI4oSuuKrq4t3BwUT5dxW7y4RN5rIuAZVu86f5x3/yilHL7ORbnmqe0va0KoZtcbowfJwg6bs1F+6LXKTX5jJhZr7P9LKS/8sEVHmua9lC8FpfJtXlO60a6AWec3lHt/DLyrzOSl3nFbD6VDnZ8LW3SvxtuGsrmdN7t769rPfcm1c6k4MhMJxA1HXUZXfd+a4K+l+atqz+fKoold8nlgmoFlV1XXZ/6iOg8vefvKLisgpUbfe9Oa/76qoqYMq2wdGtZfMXElrnncteQFi2bYMvvb1MQJW/nDA8dFtb6IqriczSLAQgAAEIbDOBPg+9pxhflN0pxkKb5RAgrsrxBT0ZTiAqnqPsDidGCzUQIP5q8CJjWEYgKsaj7BINdRPoE1cIqOqOgV0cXdQD+C67+V7XixZkdJFctyFRZepbDx3o35rXc/STv01v3+t5ake3PtGqVi8SkXNE5JmHWwb+ZmrT9tjWt/n1eH1j/q5pey091guo7FgVKnw4VQFQ+88SEd3Sb/bxVVDcllezii1pz9lZFZY2AVUuQsjEDbNtt1xlK7WvFaG0WlezyJQWg3SrwtYt/Nr6aYPIRQf5tli+VLjfbnBf5KxjIm80MVY6b/b3gRdhV1wNbJ7TgwlE+bfLrl8U1gVs205Jt9bz2yRZHvttOfUm6DMO841ucZRvkeS3T/I5xy9Ga/65Ie1NrXZ0X+qnt+Qen6c0L+jHxKF2ztwWfnqAE07OREl+YTmr9nGkApVro9n67kDkC7alkVXnaBOLHhP5qNsGSffeXpoHl+WdfJHcCTyb6ngqqko3iNn2Sq46yWzrwWXbpW7oeuiKvw11YxQz/1u6z2os84HAJglEXUdddteZ75rAVu8PjxSRxyQhVV8Blc1n2+4Hy7aE7RJQ2Vj0XqT3FT939/P1fAu/XETm73uz+bOvWOpy9Xl6j/Fbseb3p2XCfX/Padue2t9H+gqo0nbVsxcS0rz3+pGrGHbF1SavLWxBAAIQgMCWEOjz0HuKoUTZnWIstFkOAeKqHF/Qk+EEouI5yu5wYrRQAwHirwYvMoZlBKJiPMou0VA3gT5xhYCq7hjYxdFFPYDvsmtvwH9ZRHTrD93CyrbyMKGSbj2i36sY4aFJqKSLsrb9ld+qz28P4r+3xaa/SEKH/M17jQm//Z/vR15xSo/V71TUoB/tt1ZwUWHWnIDKVWc5w+9P7UQLev4HtPqLigyOifzlgciRyitOPKDHzypELasUYwtJaWuRW1IVrL/PxVUnRL6Y9ceuj8aO/sX3yYkT/HWUb/mnVWLELyItqwSwxgXZFVdrNMkpBRGI8m+XXcsjtk2R3xavLX+oYGfRFkmaK3we8TnH29E89hUR+WO3UK257yOpmp4Kp1S86QVU6krd3qmtn3NuduLJq1PZf1WimsjzvppvUu5QNhcsWiDO8kIjXOqqQrdKHlyWd/xitxNwad/9pxGPerFo2mauEVgtq6S1weuiK/422JVRTOn9VmNVY5gPBDZFIOo66rK77nzX7hVeyL+KgGrRfWtZBSoTQanP7GWDfBvA+6V7kh7TZ77ut7y1+bO/783Fh6+Kerj99rsO58rnZyLdI/cnv0W25Xe3nbW2PxPV5tu87on8z9lLB40oeFkFqiSgsiqIzVaBtmXsiMHeFVcjmqIpCEAAAhCohUCfh95TjDXK7hRjoc1yCBBX5fiCngwnEBXPUXaHE6OFGggQfzV4kTEsIxAV41F2iYa6CfSJKwRUdcfALo4u6gF8l902IdMu+qfoMSfxgpjAYtXOmjhhxH26u+Jq1S5yfFkEovwbZbcs+lvWGxN87YucXHd70DHaGAFbbfF3roi8T0S+h638RogOmuhLIOo66rI7ZL6rlZo+mV4A6MuB4+og0BVXdYySUUAAAhCAwKgE+jz0HtVgaizK7hRjoc1yCBBX5fiCngwnEBXPUXaHE6OFGggQfzV4kTEsIxAV41F2iYa6CfSJKwRUdcfALo4u6gF8l90hC0q76MeQMac39d+wJ/JEv2Vf386kClqX+Spcfc9dcFxXXA1sntODCUT5N8puMO7tN5+qlTzQb9m3yqiGnr+KrSXH1hh/Kvz4vrT92EiYaAYCSwlEXUdddteZ71r1KB3wkW2iiYOdINAVVzsBgUFCAAIQgMBqBPo89F6txX5HR9nt1zuO2lYCxNW2eo5+txGIiucou0QBBJQA8Ucc1E4gKsaj7Nbuz10fX5+4QkC161FS3/ijHsBH2a3Pg4zIEyCu6o6HKP9G2a3bm4yuL4Fa40+36/o9EbmiLwiOg8AAAlHXUZTdAag4dQsIEFdb4CS6CAEIQKA0An0eek/R5yi7U4yFNsshQFyV4wt6MpxAVDxH2R1OjBZqIED81eBFxrCMQFSMR9klGuom0CeuEFDVHQO7OLqoB/BRdnfRx7s0ZuKqbm9H+TfKbt3eZHR9CdQaf/cRkfemrfxu6QuD4yCwJoGo6yjK7pqYOG1LCBBXW+IougkBCECgJAJ9HnpP0d8ou1OMhTbLIUBcleMLejKcQFQ8R9kdTowWaiBA/NXgRcawjEBUjEfZJRrqJtAnrhBQ1R0Duzi6qAfwUXZ30ce7NGbiqm5vR/k3ym7d3mR0fQnUHH+6ld/ZIvLv+sLgOAisSSDqOoqyuyYmTtsSAsTVljiKbkIAAhAoiUCfh95T9DfK7hRjoc1yCBBX5fiCngwnEBXPUXaHE6OFGggQfzV4kTEsIxAV41F2iYa6CfSJKwRUdcfALo4u6gF8lN1d9PEujZm4qtvbUf6Nslu3NxldXwK1x9+NIvIGEXldXyAcB4E1CERdR1F210DEKVtEgLjaImfRVQhAAAKlEOjz0HuKvkbZnWIstFkOAeKqHF/Qk+EEouI5yu5wYrRQAwHirwYvMoZlBKJiPMou0VA3gT5xhYCq7hjYxdFFPYCPsruLPt6lMRNXdXs7yr9Rduv2JqPrS6D2+LuviPxp2srv032hcBwEViQQdR1F2V0RD4dvGQHiasscRnchAAEIlEDgR/79vQ/e9wcfKqEr9AECgwn8yL+/t7zvDz7EOs1gkjRQAgHycwleoA+bJkAe3zRx7G2aALl908SxNyWBPjmbifmUHqDtCAJRD+Cj7EYwxubmCBBXm2MdYSnKv1F2IxhjszwCuxB/l4jIvxGRR5WHnx5VQiDqOoqyW4nbGMYCAsQVoQEBCEAAAisT6PPW8MqN9jghym6PrnHIFhMgrrbYeXT9CIGoeI6ySwhAQAkQf8RB7QSiYjzKbu3+3PXx9YkrBFS7HiX1jT/qAXyU3fo8yIg8AeKq7niI8m+U3bq9yej6EtiV+PtPIvJ6Efnf+4LhOAisQCDqOoqyuwIaDt1CAsTVFjqNLkMAAhCIJtDnofcUfYyyO8VYaLMcAsRVOb6gJ8MJRMVzlN3hxGihBgLEXw1eZAzLCETFeJRdoqFuAn3iCgFV3TGwi6OLegAfZXcXfbxLYyau6vZ2lH+j7NbtTUbXl8CuxN8PiMh1aSu/z/SFw3EQ6Ekg6jqKstsTC4dtKQHiaksdR7chAAEIRBLo89B7iv5F2Z1iLLRZDgHiqhxf0JPhBKLiOcrucGK0UAMB4q8GLzKGZQSiYjzKLtFQN4E+cYWAqu4Y2MXRRT2Aj7K7iz7epTETV3V7O8q/UXbr9iaj60tgl+LvRSJylog8ui8cjoNATwJR11GU3Z5YOGxLCRBXW+o4ug0BCEAgkkCfh95T9C/K7hRjoc1yCBBX5fji/2fvfcClu6r7vN+9uE0hcQwBbDcKyLbCAzxKoxY+IRPJRTZt+FMJCpRIFsIi4E9gg3Eko3zYRBKSjIuCgwIGYyQLQxBYQHADwgi5xcgFFSNkUrVgGdsiyCoNBlECSSBNzZ3ede7eo333d+bMnjlzZp3Z887z6NF3Z85Za+93r9nnzN6/sxYt6U/AK569/PYnhoUaCBB/NYwifegi4BXjXn6JhroJlMQVAqq6Y2Abe+e1AO/ldxvHeJv6TFzVPdpe4+vlt+7RpHelBLYt/j4ZyvhdXwqI4yBQQMDre+TltwAJh2wwAeJqgwePpkMAAhDwIlCy6D1E27z8DtEXbI6HAHE1nrGgJf0JeMWzl9/+xLBQAwHir4ZRpA9dBLxi3Msv0VA3gZK4QkBVdwxsY++8FuC9/G7jGG9Tn4mrukfba3y9/NY9mvSulMC2xd8TJd0cSvn9X6WQOA4Ccwh4fY+8/BIQdRMgruoeX3oHAQhAYBACJYveQzj28jtEX7A5HgLE1XjGgpb0J+AVz15++xPDQg0EiL8aRpE+dBHwinEvv0RD3QRK4goBVd0xsI2981qA9/K7jWO8TX0mruqmTi92AAAgAElEQVQeba/x9fJb92jSu1IC2xh/r5b0WEnnlELiOAjMIeD1PfLyS0DUTYC4qnt86R0EIACBQQiULHoP4djL7xB9weZ4CBBX4xkLWtKfgFc8e/ntTwwLNRAg/moYRfrQRcArxr38Eg11EyiJKwRUdcfANvbOawHey+82jvE29Zm4qnu0vcbXy2/do0nvSglsa/xZKb/rJL2tFBTHQaCDgNf3yMsvwVA3AeKq7vGldxCAAAQGIVCy6D2EYy+/Q/QFm+MhQFyNZyxoSX8CXvHs5bc/MSzUQID4q2EU6UMXAa8Y9/JLNNRNoCSuEFDVHQPb2DuvBXgvv9s4xtvUZ+Kq7tH2Gl8vv3WPJr0rJbCt8fd3JP12KOX3pVJYHAeBGQS8vkdefgmEugkQV3WPL72DAAQgMAiBkkXvIRx7+R2iL9gcDwHiajxjQUv6E/CKZy+//YlhoQYCxF8No0gfugh4xbiXX6KhbgIlcYWAqu4Y2MbeeS3Ae/ndxjHepj4TV3WPttf4evmtezTpXSmBbY6/KyQ9WtK5pbA4DgIzCHh9j7z8Egh1EyCu6h5fegcBCEBgEAIli95DOC7wa/f7VsL7ZZK+toI2XCrpC5LeFX5LvEfS68Lf0Xx6zApcjsPE7dKTdqVb96QznyD9Xp9W3SE9TNKHJJ0W7Fx9RHql/Tt+ticdMz+fll64I10fjrtnR3ra46W77O/ss8bGHdKDLNvwRProqUtmHC6Iqz7d51wIrJWAVzz38LvqeTudm0+X9LzkejCUr7WOcZuzO6TXSjpzf1o964h0X58Gdc3DfyA9diK9fUd6gc3Nwe+x4O9T0X+cmyWdZ5/Fa0m4tly9inamfewRf31QcS4E1kbAK8a9/CZg7T6buXyJSBvzXF4SVwiolhh0Thk1Aa8FeC+/ox4MGtebAHHVG+GoDXiNr5ffUQ8GjVsbgW2Pv9+X9FZJv7E24jiqkYDX98jLb41jSJ/uJ0BcEQ0QgAAEILAwgZJF74WNFpxQ4HfVm+NtAqovZxvyCKjmjF26sb8jPXwi3bwnXZAIpi60zfT42US60sRQ4bxHSDq6I50Yz3uA9BX7dzwubBA1NpYRDhTEVUF0cggExkHAK557+F31vB0HwubmKyWdn4heh/LlPvirElAFgdR0fk3n4SPSt9K/96RTo9B2t9G46jpJ95q4NZ2XJ9IzdqTLTBA7kb5qgtqJdO2yotc22D3iz33saAAESgh4xbiX34QJc3lJgGTHjH0uL4krBFRLDDynjJqA1wK8l99RDwaN602AuOqNcNQGvMbXy++oB4PGrY3AtsefPbFyUyjl93+vjTqOaiPg9T3y8lvb+NGfwwSIKyICAhCAAAQWJlCy6L2w0YITCvzGzfHbJb1e0p2SzpH0+WDefg98IvzbHqy4SNK3w5Pt8f1bgkDqqZJuCMfaBvwd+/+27Fbf2Bf0WFnwq8JnqYDqoWGj/inhs8vCcW3teqkkO9eOjcfZaXasZbo6RVJsy6FsWvlGediobjan52QEiRlK7rasIJYRJIqR9h8yOdGcZ1lCbpVkmUKa7CIT6UVxw3vWU+0xc1Vy3jTblNlIslGZ7V8OmalujRmp0jBI+7UnPTHZgL8nbNTb4VNxVRRUFYTSoUMK4mpRkxwPATcCXvFc6DedI+P8Zhnq0syBljEqzr3pHJ7O3+ncOOt9m1+/O8ylLw/XgVxAlZ5rY3aGpNvCNeH5kr4p6ZIwF9uc/+ZgLxVlzbquNDGQZGJq5qtEhNRki4rC0TgHx3k2bn5L+rCkp4d2HY2ipRBg0yx9yXWhmd8lHcrg15Ep6rjrQpp1MJ2Hw3VgKq7Kgzy2YU967u5BRqzWOXpVYq/Uf2H8uX0vcQyBvgS8YrzAb9u8avOn3WPb6xpJLw7/njd3xuMfHO7fbU7+Meby+7Ox1jKXF8SVEFD1nTU4f2wEvBbgvfyOjT/tWS0B4mq1PMdmzWt8vfyOjT/t8SFA/B08gfio/cWzH/cZArxWQMDre+Tlt4IhowsdBIgrwgMCEIAABBYmULLovbDRghMK/EbxUSyzZxvoJ4RNnEcGYZIJlz4TNnRMCPWrkt6079428E1oZZv39rKyfXkGKjvmcklWHjweH4/5rWDz40nJvzdKso17e6Xl/+yc54TNIfssHmdll8yvbdTbJn7afhN6Na8gUnpHyOZxSEwUNtctG9NUWCTpxlDuzja0j0WRVBQzxUwg6ab2nnSyZRYxIVRybrrhb+KnC0KTrDyfbdqnm/uHhFOx7VF4ZSKBXemTaTaqNAQSoZW9fZakV6TlqdK2SvpWmvmkIJQOHVIQV4ua5HgIuBHwiucCvw8Mc+Q7w/xmc+0PSXpvmE+t9OpjwrwXy+7ZHGivWfP0Rwrmbzvf/Ni8mm70m3Arzr1x7v+RcL14XBDb2uZ9vF78QLg+pG1MbfxZcl2JAtum8Wk2pmTOtPnV1qeu25OuNdFSmNfOtbndjrP5MQqnTHgVRVWWwS/J+GSHHg1C3GZ+35U+l4pTwzWj6LrQNQ+H60Jz7YmlVePxieDrtj3plbvS+/bn7EYcmwpn7e/0GpbbWfaLUxB/y5rmPAiMgoBXjBf47RJQPTuZf01A+xpJr9qft2fNnXZvaYKrtgcVmMsPymtXMZcXxBUCqlHMPDRilQS8FuC9/K6SHbbGR4C4Gt+YrLJFXuPr5XeV7LC1uQSIv4Ox+5Skt0h6++YOJS13JOD1PfLy64ga12sgQFytATIuIAABCNRGoGTRe4g+F/i1TZx0Q9wyg8Sn4G1DPP47Zp2yzfmfCZvYURCVNr1NQGWb/JadKm60m7DnC0mJqHi+bRRFYZa9l2/Uxw399DjbUDKfUTzQWm4qFT5FEVKefSl7Qv04EZSVuuvaxI6ZpGI2lDzLlXUoy0L17lRAFUVaKcwkO1WTGeU70vfG8k9pxpMkY4tlUWlt+wwBlY7cL4ArDsGCuCq2xYEQ8CbgFc8FfmeVz+sqqxdFVrmAqm2ejZkG42dx/jaRVRSmmkg1zXaVDld+vUjn4pJrQbyupNeZxn4qfLK/83kvER9ZJsBmfrTj0lKlyZzbWq40FV9NpEPCWhNf2fkl14UIpG0ebrsOBLt27TIh7Wl2zdiRPpgKuGYIqG5tu04s+/0piL9lTXMeBEZBwCvGC/yWCqhSjja3x/vodO78BUm/JCk+jGDnMJcfkGsyGNYylxfEFQKqUcw8NGKVBLwW4FfpN71Znj7dtSpIbWlbu2yHG1tbAHjlqtqwjJ14o7snHUsXNZaxtUHnrDKuNqjbW9PUeeMb6yunQGLqaHsvXfy0v+OTru9PUvm3wZznt2vhYJnByX/kp0+9RnvpMcv4GOU5cXF2FT/Ikx/7p4XOTp+mzefHWaUM7Lzss7gQ/CB74mwifTSWQxgQ6Lz4G9D1qEzbU4QfCKX8/vWoWkZjNoGA1/fIy2+fMVn1NW2htqzyOpAsUjT35dki96GSNsnmoJ3WbCbaQke4Bjw5XfhYqEPDHLyJcTUMCaxCAAIQgEAxgZJF72JjCxxY4HfeJk66WZNnIoll89LSfrM2zW0Dw56Qt0wqVlokCqjyclDpGkJeomqWgCqWEoxk8jKEzfthvfAR4eGQi2NGkOQ3p5XeO1Qib17pv3Qo8vuodOM8Cp/Cfc7PSnpDOHeagSr/HZ7eO2WirOvzY5NNfnvw5SwTe+VtnyGgOumI9MMLhFRzaEFcLWqS4yHgRsArngv82vyYipIio3QujnNrLPdkx6SlUNvm6bTs6az5O+73/FooSWpCWCuNmq/9xvNzwW2XgCqWG4z9Oa70arIfdG84qMnmF/5twqPvtzk8LVVqn+UCqq7Sd7NEpfbbcyJZVqvrQ2nVzutC7ETHPNxkyIqZozKhVfPbV5Ktc1q/ujJQ3ZqWhe37hSmIv74uOB8CrgS8YrzAb9e9t+2vp/NsLJOalmpN584XheNjpkL7LJ1/mcsrmcsL4goBleuMg/MhCHgtwK/S72gEVOnTCWMQLSWLM1O16xBBNCKbq4yrEXWLpgQC88Y3pok+lHY5nJs/1Rp/rFspAEuz3/Wa53fVm81tAqovJ0+05jei1QTIKjfO04WIHenhaZmBNBV3/Cw+/ZvOmzvSifG8B0hfSRdCUhu2ODzgIMyLvwFdj860fbdPkmRPNfOCwCIEvL5HXn4XYZMfu+pr2kJtWeV1oKtcQiiVE8vofNUWi60UTv7k7dju7QvvhxZizsEQgAAEILAdBEoWvYcgUeC3axNnVgaqmO0pNjlmPLHfC7M2zW3jPYoBvhielE+znNi6QJ6BqlRAdVz2kjaWMXuUpD+X9Kdh09oOvS4c37aJbSX8mo37JANVaxaQLgHV5KB0XxQAxPJ55rZVQJU9kDR9GKntXi0RgDVZWOImfSrgyrOrhP42/SYD1RDfPGxuEoGCeXKQ7hT4LclAlWb3s433dD5O213yfjp/x/KB35RkwtO2coFdGQu7BFRRDNvJNc5hYc7+WFLKbjoHp/OcGZuRgeqythJ6HQKqQyLXFnHToeuC+S2ZhxMBVVMaNoh5o+C1eVA0XoviemhcK13l7/QIvSD+Bol7jEJgXQS8YrzAbz6359mlIqL0vvhIUtovRZiXerXPmMsPCFU1lxfEFQKqdU0u+FkbAa+NnXl+o9gh3Hs2N9+WWjQ+tZA+GZDeLNvx9kRZfOohKmSnQBOV/YPDmyfbTexEajZPLHVpcPoiyyzSloGqLeW1PaXe8nTVNB2q2YxPaMXNmB3p2on0jODzUGaTeMOa3yQnN++vT54Ys8nY2m2bytOnvYa4uV1bZC7naF5cLWeVs8ZCYN74lgqoTOwSU0HPE0/FOWinA0K86bxdkn0v86dN0yda0yer0vfjnGYLD/FJqPMPHlJtUlV/Y0YtaeuH3cza/58S2pg+6WXnpu0ywZhxsmPjcXZa+vTXcU9e2QHznnzN0kq3PXV6t81RNg9GMZIkS3U9nRuTDCD25K39mD+UIWRWpqiW86YLvKHtcS6+NX+iNx/XdPEjfZIsX/DNFxMG/JLMi/sBXY/StMXzmyW9Y5Sto1FjJeD1PSrxm2c9iPeu8f7WFowvkWRzs20KWvyfsr/pZtcIm/vt1XadiffE8Smwtg1Bu7ak98x/lFxPDl0LsvthO++nuu45Z2Q8sPvVi8Pcb/O8vWyun262tV0HYhkYOzjLFHXcPW94QtdsRvvTDcc0OOO9uC0IT6S705IMXU8Cx/TbzoFeElfOTcQ9BCAAAQiMjUDJovcQbS7w2yWgemRYB7TfsZ8J631fkvTe/bbm4iZrvt0bdQmo7Jj4VL3dS+UCKlt7tPuucwKLEgFVvr5gNkxQlYu87Df1oZJJMZtxeu9ha4Qx64ht1nesMzZZQtruueLa46zftlk2qlkCqrjBPs3MaUzSeyhrf5qlalYGqz3pgl3pc1Gwnq213rtMBv+CuBoinLEJgUEIeMVzgd+43mi/Q239NG6yv0UHlTfy8qgmwrF52I6dNU/Hdc6YUcpsts3f9l5cq4wPlT4myYgVM1/ZcRdJKs1AZfNwWqHArgknBBuHKpu0zW/pHJg8fNNko7KG5AKqfM7MfmtaOdlWYWtYs20+m3dd6JqH872hvCxrFFVZ29MHRfekk3el5oEjO6arfOyyX4qC+FvWNOdBYBQEvGK8wG+aWCDeX8e5NC1zbdeA10h6Vdibb5s7Ywm/WRmomMvDPL/pc3lBXCGgGsXMQyNWScBrAX6e3zw7TLxht4k4LojEm9v0BtkmeHvZjb1tJtkmky18TGtqJxtAp8ebwK66zrvN/eP9CvzwxHrzpEFcALD0ppZBOhzX/PjPhVch9WrzxEG8oQ4/KGJa1uazlqeyDqVQjQKCUJ/6xuAzFyXcGNrQLM7YE/VrKDO1yrhc1ta8uFrWLueNg8C88S0RUNn31I6Lc0lJz+b5jfPV61rmp1kLvr+6f+P5pn3ntiBr89OsBYO4mHy5pCuS4+Oi8G+FReRYZzrNtGV9S8v/2TnPSRaD401vvuDbuniQ/ljO56kwL15oT69GYZGkOA81C69xMTXOt3FeShcPwg90m0+joHT6VFXIFGVpq+3JWXuZ4NVEWdMF33STPR3YdN7clT6ZZqNKj0uuBfa2peaeLmbkJQh0UMPans5aasG3JPDCMfPibwFTVRxqJTz+haSTJdkiGi8IlBDw+h7N85tnR0yf+rL7WysHY4KquKDxA+F6kS4cxwcM8o1Fmy9jmZq2jAr59SHeV9t1K90sbPjm98/xXnbWE6kzBFTp3H4s3Mt+sGs+j/N3Kr41nztSvAe2phx3HUhLLrRtykXRr9ndkU7akaZPBadtt8XiNWYcLInlgJ51iVJYHAcBCEAAAgcESha9h2BV4HdeGZFZDySlpUTSB5Xi++kDSXGj3rqYry+mdkxYbvdgtl5gv5NLBFT2ez59IKm1fF9kG+5BDpVTysoM35NlqLIHnw4JwvOyxPG39pwMVOlDo9GH3aueFX+H57/Z4wOmSVwcV2Iwe8gpHtomjrfPpg865aKCRWOvIK4WNcnxEHAj4BXPhX7bHri036BxfjRu8aFOewjHxFW292GipmcnD4m2zdN27qwSfnE8UlFqWi7Q5lpbKz03yU6VZgOcl40wll5tfYg0+w1smdCbTE3h/SgwNcHUR3akp+a/V9N9mOwhoOn82PXgTrK2ag+edl4Xuubh/Hd79vBrZJw/BNs80JqKYrtKES77xSmMv2XNcx4E3Al4xXih33j/a3Op7VPZ/a/N21EIGx/UTxOUtCUDSEtkx0QF6fzLXC7dHB4k3ei5vCSuujJQuH8haQAEliAwb2NnCZNFp8zz21ZuK124SD+3m3a7QTbRlNWGjk9FtKUPTDeArKFNabt8kSETP+Wp9g4tXsRyT3vSK3el98Va0bOeyrInr5LsK43AIPWfC7ZmZaBKxF9TgUEgP7NeddHIbPZB8+Jqs3tH6+eNb1qfOdKKN3npD377LM3cMY/sPL/5fNWVQjqWDPiZILqMAqq0DV1ppk08Yjez6dMA6bl5hpH0yYA0XXZ6nM2h5jM+IduaojsVPkURUtw4jw3IfogfJ4JKSg5Mn2JKGx/nQttUt8WGfBPbjm3LAJgKW/PyqfnTVfFp2/zp2GTet0x+rW2ftbixTMmBeUGXfD4v/hYwVc2hv7ifgeoHE+FhNR2jI4MR8PoeLeo3v36kc/Osa4OJqdKF4nideVEiGG4TUKXXh9TvPAFVs3ic33N2bdjl825XOZd8Pk8fcphIf9widDLxbtfGX5OdIY2s5DrSLBSHp8DmCahayy4MFrHdhheNK6dm4hYCEIAABMZEoGTRe4j2evkdoi/YPCAQ7qWeHNdUl+ES7h1NkDUVJSxih7hahBbHjp2AVzx7+R37eNTWvrCWaeVSD/0uLu1nXC+dSB9d5QP6xF/pCHDcphLwinEvv5s6TpvSbu+5vCSuEFBtSjTRzlICXgvw8/y2PYGWbiLlm/+pgCqqYyODQ0KJjpJ8042RDgFVFFPZBnv6+tSedPGuZKmtD4mi8oEwYUAuPliDgOrugTf4S+Nt6OPmxdXQ/rE/LIF54zsvA1XMtmHpou3flq1jlSX84lOt6Ua0PW0VRU+WCjqd29KypLOeuEqPTxX9PybpC+Epr7z8U3zi1Uaj5IlZa0d88iqOYOtTs1EwGso2XRyFnMlm9HFPpM4r/ZeGTMkGvA7m2UPC1lkCqvTJ3EyUdX2LgCo+QdZWfrBZ1J0hoDrpiPTDA4b+vLgf0PWoTVt2yF/Zr7/+z0bdSho3FgJe36MSv7n4N14PSksQWOnXtuuMCW1jxsU2AVV6fVhEQGVjejQX+JfM323lZGZkNGwyvZogNhVQhWBqnoZNXs0TvLlIK5n/m/vyeHz69G9be5KMU7mg6rjrhmNwl8SVY/NwDQEIQAACYyRQsug9RLu9/A7RF2weEIj3Z3vSsfwBphJGq9iMJ65KSHPMphDwimcvv5syLrW0M/w2fvuO9IK0ZF9p//oKXmf5If5KR4DjNpWAV4x7+d3UcdqUdnvP5SVxhYBqU6KJdpYS8FqAn+c3F1C1/R2fnE8zUFm5kraMLlMebQKqPhmoouG8DGBXOur8szUIqI57+r40QDbsuHlxtWHdobkZgXnjO09AlWfbSEWZXbDn+e0qOZBvgMfMIDHbU/SbZoeal2baPv+iJCvb95EgooqZ9/IMVKUCqjR7yUwWsYxfVlLAjrdSdvY6blM9F1Dl823qbE7JASvd15QuSMrnNT7bBFTJnHxaWiqgzX8iAJum0jbDXVlSQrubfg8sUJ0Xf9s6UfzXkqyEpZXy+/NthUC/iwl4fY/m+c2vCV0ZDPtmoMpLvG6cgCrPQNV1/cjvy+3YNlGtvd/yO2Ca3dXEs23ZEIsjb5gD58XVMF6xCgEIQAACG02gZNF7iA56+R2iL9gcDwHiajxjQUv6E/CKZy+//YlhoQYCxF8No0gfugh4xbiXX6KhbgIlcYWAqu4Y2MbeeS3Az/ObCxJMFGD1tN8Z/m+bSCeEUlapQMGetreXiQliya5DWWbaBFT5JkuXoCndqN+VPre/d96UzAvluFIRgbVj+vdEOjeWHbEPJtLNsfxV18bNnnTy7oH9pqRUvomTZUQx08eV8JtI164yxeqIvyjz4mrETadpBQTmje8iAipzl84jlh1q1mue3y4BlZVCitmuPiPpmn3Bz5ckvXffWS5uMv82z3UJqGK7rwxlCHMBlQmxLpF0TuhMiYDqvkyEZTZMUJWLvKZPmko6LWZ0Mj/pPBRKIVk51Vll8Ez0Op2n0jmtq8zTnvTEOIfG40I2qlkCqphRyjJWNeVara2zyqtaLeo8K1U81kqvxvk+zqfJteTeZdNgF8R8uFyI+892WK8JNcQt0yQvCHQRmDePD0Vvnt9UQBWzDFpbrFRraQaqmM3Q7nfT64w9VBCvOXZf3HV96J2BKp1bd6Qbwz3w6W3ZoUpK+MX5Pdw/N9mfYglsu39OfBiv464D+f1+GGC7L5+WaY2DnpaoTexO5/bQ3qZUoAmqhgqWBezOi6sFTHEoBCAAAQhsC4GSRe8hWHj5HaIv2BwPAeJqPGNBS/oT8IpnL7/9iWGhBgLEXw2jSB+6CHjFuJdfoqFuAiVxxQZW3TGwjb3zWoCf5zcXJNjYREHUKZJuSTb3000fO842i14cBvNQ+T57r01AFd6Pm/qWrURJ6ZAHpUIo24RPspXYodPN+TzTSpYBZWqzKwOVpb9On5AP9k8ykdaiAqquTC+VBvu8uKq021vTrXnju6iAKgozLZvTSzoozvPbJaAyYVZaYi8t1Web2TcEv23v2/xl5QZTEZQdngtKUzs299mmu4lNbZO3RED1+Wx+bS3fF/mEec4EoU+LqZ+zOeueLEPVZTFzVNx4zo6fzo1zMlB9NQivbI6OPmxszopC05aST818nryOKzGYzefx0GkmqrTcU5rJqivL4Iq/kfPib8XuNs6cfUfeEGJ+4xpPg9dGwOt7NM/vA5P7Vpt7L5d07v78bSVhHxPErCamsmvJvOyEsRRrej1J750vlvSEcF0w8LMyUNl9r4l57TUV0rYIkuy4qRg23EtH4arN0R/eT+709B4CKpuvm3J9qWA3m5OnJVfb7nnT+/Id6eH28EIQXU4DL9puufduhLezfjesLXLbHc2LK+fm4R4CEIAABMZIoGTRe4h2e/kdoi/YHA8B4mo8Y0FL+hPwimcvv/2JYaEGAsRfDaNIH7oIeMW4l1+ioW4CJXGFgKruGNjG3nktwHv5HXSM+9YhXXXjgjDgyWn2lVX7GJm9KuNqZIw9m+M1vl5+PVlX7XsVc2PYrLcN/qEzkhB/3dH4JEn/PJTy+0rVgUvn+hDw+h55+e3DqppzV3FfHh+G2JOO2UMOI4FDXI1kIGgGBCAAgU0iULLoPUR/vPwO0RdsjocAcTWesaAl/Ql4xbOX3/7EsFADAeKvhlGkD10EvGLcyy/RUDeBkrhCQFV3DGxj77wW4L38Dj7G4Wl3DVzSaW4/RrrhM7fdPQ+oNq56cqnldK/x9fJby7iNrh9958eYkWQifXQN5VGJv/kR9EuSHhGy9cw/miO2kYDX98jL7zaOcWuf+96Xr0JwO8BgEFcDQMUkBCAAgdoJlCx6D8HAy+8QfcHmeAgQV+MZC1rSn4BXPHv57U8MCzUQIP5qGEX60EXAK8a9/BINdRMoiSsEVHXHwDb2zmsB3svvNo7xNvWZuKp7tL3G18tv3aNJ70oJEH9lpP4glEKLZTHLzuKobSHg9T3y8rst47qt/SSutnXk6TcEIACBHgRKFr17mJ95qpffIfqCzfEQIK7GMxa0pD8Br3j28tufGBZqIED81TCK9KGLgFeMe/klGuomUBJXCKjqjoFt7J3XAryX320c423qM3FV92h7ja+X37pHk96VEiD+ykidKem9oZTfV8tO4agtIuD1PfLyu0VDu5VdJa62ctjpNAQgAIF+BEoWvft5aD/by+8QfcHmeAgQV+MZC1rSn4BXPHv57U8MCzUQIP5qGEX60EXAK8a9/BINdRMoiSsEVHXHwDb2zmsB3svvNo7xNvWZuKp7tL3G18tv3aNJ70oJEH+lpKT/UdLfoJRfObAtOtLre+Tld4uGdiu7Slxt5bDTaQhAAAL9CJQsevfz0H62l98h+oLN8RAgrsYzFrSkPwGvePby258YFmogQPzVMIr0oYuAV4x7+SUa6iZQElcIqOqOgW3sndcCvJffbRzjbeozcVX3aHuNr5ffukeT3pUSIP5KSR0c9xlJ/0TSuxY7jaMrJ+D1PfLyW/lwbn33iKutDwEAQAACEFicQMmi9+JW55/h5Xd+yzhikwkQV5s8erQ9J+AVz15+iQAIGAHijzionYBXjHv5rX08t71/JXGFgGrbo6S+/nstwHv5rW8E6VFKgLiqOx68xtfLb0MyockAACAASURBVN2jSe9KCRB/paQOjvtRSTeGUn73LXYqR1dMwOt75OW34qGka5KIK8IAAhCAAAQWJlCy6L2w0YITrrrp6McuPfs6u0fnBYGVEfCK55V1AEMQSAh4xTPzM2HoScAr7j37jO/tIuAV48zt2xVn6+ptSTwjoFrXaOBnXQS8FuC9/K6LK358CBBXPtzX5dVrfL38rosrfsZNgPhbfHxeK+mvS/qJxU/ljEoJeH2PvPxWOox0KxAgrggFCEAAAhBYmEDJovfCRgtO8PJb0DQO2WACxNUGDx5NP46AVzx7+SUEIGAEiD/ioHYCXjHu5bf28dz2/pXEFQKqbY+S+vrvtQDv5be+EaRHKQHiqu548BpfL791jya9KyVA/JWSOnzcv5T0OknvXu50zqqMgNf3yMtvZcNHdzICxBUhAQEIQAACCxMoWfRe2GjBCV5+C5rGIRtMgLja4MGj6ccR8IpnL7+EAASMAPFHHNROwCvGvfzWPp7b3r+SuEJAte1RUl//vRbgvfzWN4L0KCVAXNUdD17j6+W37tGkd6UEiL9SUoeP+7EgnjpZ0teWM8FZFRHw+h55+a1o6OhKCwHiirCAAAQgAIGFCZQsei9stOAEL78FTeOQDSZAXG3w4NH04wh4xbOXX0IAAkaA+CMOaifgFeNefmsfz23vX0lcIaDa9iipr/+2AH+FQ7cud/Lr0FVcrpGAxRXz9BqBr9mV14ahl98148XdSAkQf8sPzNWSvl/SBcub4MxKCHC/W8lA0o2GAPe7BAIEIAABCCxMoGTRe2GjBSd4+S1oGodsMAHiaoMHj6YfR8Arnr38EgIQMALEH3FQOwGvGPfyW/t4bnv/SuKKjfltj5L6+v/q+rpEj7acADFdbwB4CUm8/NY7kvRsEQLE3yK0jj/2f5f0jynl1w9iBWdzb1DBINKFQwSIaQICAhCAAAQWIlCy6L2QwcKDvfwWNo/DNpQAcbWhA0ezWwl4xbOXX8IAAkaA+CMOaifgFeNefmsfz23vX0lcIaDa9iih/xCAAAQg4EXAS0ji5deLM37HRYD46zceT5Z0gyQr5ff/9DPF2RCAAAQgAAEIQAACENhMAiWL3kP0zMvvEH3B5ngIEFfjGQta0p+AVzx7+e1PDAs1ECD+ahhF+tBFwCvGvfwSDXUTKIkrBFR1xwC9gwAEIACB8RLwEpJ4+R3vSNCydRIg/vrTtgxU3yvpBf1NYQECEIAABCAAAQhAAAKbR6Bk0XuIXnn5HaIv2BwPAeJqPGNBS/oT8IpnL7/9iWGhBgLEXw2jSB+6CHjFuJdfoqFuAiVxhYCq7higdxCAAAQgMF4CXkISL7/jHQlatk4CxN9qaN8p6bWSfnM15rACAQhAAAIQgAAEIACBzSFQsug9RG+8/A7RF2yOhwBxNZ6xoCX9CXjFs5ff/sSwUAMB4q+GUaQPXQS8YtzLL9FQN4GSuEJAVXcM0DsIQAACEBgvAS8hiZff8Y4ELVsnAeJvNbStlN87Qym/r6/GJFYgAAEIQAACEIAABCCwGQRKFr2H6ImX3yH6gs3xECCuxjMWtKQ/Aa949vLbnxgWaiBA/NUwivShi4BXjHv5JRrqJlASVwio6o4BegcBCEAAAuMl4CUk8fI73pGgZeskQPytjvbrJD1M0t9fnUksQQACEIAABCAAAQhAYPwESha9h+hFT7+nS3q+pIskfXuI9iU2L5Vk/p4n6Wvh/Ufv///Vkl6WvDdwM1Zr/o6DLLxnSjrriHRfH+t3HPyW+tCedOwJ0u+ZrTukB0m6Ltg9ekT6lv3709ILd6Trw/tXH5FeGY+dSB89VXpbn7b0jKs+rjkXAisn4BXPPfwOOTc+VNK7JD0lgH5r4TVgyDatfMxXYfAPpMdOpJsn0pV959Qwn9v14lho26fS60aY0+3BxKM6mPc/JOm0dI63f98uPWlXujW8/2473q4L6fnxOtEj/laBDxsQGJyAV4z39Mu9d8/I2OZ7bwRUPYOH0yEAAQhAAAJLEvASknj5XRITp1VGgPhb7YD+H5J+SdKNqzWLNQhAAAIQgAAEIAABCIyXQM/NlKU71tPvujdxrpR0fti8tz5v/Ib8Kjdxwgb4hXFTPQqqwib6dKM8burvSRc8QPpKusGf21g2sPK4uuIDF7768mdea2K35pX/vawfzoPAkAR+8aaXnLCn71ws7Vx82dnXrn3fscf8PNTcGMVTlj3cRFT2MlHrjxSIqIZq05Ah0Mv2KgVUUfi0J52522hgG2HsvUH82ohnJ9K1JtRKrys70sNtjrf5flf6XDxuR/pgEFndajbS60IU4PaIv17cOBkC6yLgFeM9/XLv3TNAtuXeuw3T2m9keo4Vp0MAAhCAAARqIeAlJPHyW8u40Y9+BIi/fvzys/8bSe8Ipfz+zWpNYw0CEIAABCAAAQhAAALjJNBzM2XpThX4jZvet0t6vaQ7JZ0j6fMhI5RloPqmpEsk3ZJkiHqgpGskvTg07gxJtyWip2+0fGaH2sbQJ8I5aWYTy0D13ZJOkfTy4D/dkLcN5DQbVbrB9LiQKStt51WS3hzspaKsxnXcTN6Rrp1IzwgipCZTk32ebr7oIKvTNMvTRDp3R7os8HpD6MvPBhvnSZpmDkns3C3JPpNtkMcN7CxT1FQElZ83kZ65I/3CfjarZjM8E0+Z2TzTyGU70tMm0j1p23ekE1eRMSWPq3l/Lx3AnAiBBQhccdPRoztNxrydx0qTuybSNZeffV387k4tHQinJhfr4L/Xj1xAlWaEinNwPh+ayOmG0MF8Do/zbTp/p/Nw+n6bWCrO9Saqsjk+Pddc2tz/R0nWqrSN7wlzcOrDzonttbb+jqR/K8nm7K7ryhtD/2yN7l9K+mwm8rKPo+hrOsfH7FDJnNnModnce4/Nl4+X7koyOF0dskHFDH5pdqhmvo3zqaQP7yd/erqkE/f7kF5HGuFTnikqXn+S84zrNINgfg2ya5Rdc2Ib069E2q896WbLPhWvMV3XMctCVXB/sMC3j0MhMD4CXjFe4Jd7b+69F/7CFMSVEFAtjJUTIAABCEAAAish4CUk8fK7EmgY2XgCxN/qh/CXJf01SS9cvWksQgACEIAABCAAAQhAYHwESha9h2h1gV/bxLFN7veHDex0A92ESbb5bhvknwmCqS+F40zwdELISmLHmVjJhFf2MntWvts2s9PjHrn/O8A2wU0g9Wct9r4Qzv+h4GMRAVXezh8Im/SPCW1ISwNON9eDIOBoFEXFDeoCAdX1E+lFOweZdU2gcZ5tWseMT5ZxNwidmk33LKvISZZFak86OW52x8whiUBqep6JrfLsIWHT/BWSflXSe/cFZCbQajbg8yfvZ/SlyWyybMzNE0wVxN2yrjkPAq0ETDy1q52X70z0U//oGdd+4hc/eOEZkx29ZU+TN0YRVS6c2tUDXv+Pzv61L3nFa4HfXLxk85jNj/adj4LSfI6zOddeNje8KRxnglg7114fmfH+b4U5+eOpECmDbXNynMOjzZidyub32CY7zeZ/E0WZOGjWdcDKmtpxdowdO++68tJExBXLy5qvK3RQstTa1LyS8qbNXJdmeArztK1LXRAON5FTM4fuSaeGEnhTIVSauS9mfDJh1q70SROkdl1HJtIfW9aoKNjKrhPHCaesPYnAqvl8X3drgt1H5CIrOzbateuR/Z0KrcJnU+FVnoGwIP6YbSCw0QS8YrzAL/feEvfeC367CuIKAdWCTDkcAhCAAAQgsCoCXkISL7+r4oadzSZA/A0zfv+npF8MmyvDeMAqBCAAAQhAAAIQgAAERkKgZNF7iKYW+M03xC3bSdx0t+wZtqEdxUdx8942ni37VMxIEjf5beP9jmyDPc0U9eysFFT6mYmBTEBlm/tx49021+OG/LwMVGk77d9my+y0lpVKNqgboVO6uW6CpQIB1XRTOjvWhtE242OmKBNCnRnL7mVlmp6WfhbsNJvkYcO89byYvcocJdlHFhVQ6cj9goqFQw8B1cLIOGFgAlfedPQPdyc7F5p4KroyEdXezuTanb3vetZk9y8utExTlnEqCqficQXz5CCtL/A7qyxeV7m8OE/nAqrYh3SOnwqOkuxPcV4v6XM6h6cCqlzUlbb3qUEEZoIpey1zXbE+vEbSq/avV3ZtMPHQ5fti1W+njU4FQ5LsGjOdU+24tgyAUUCVZHF6UFpOL7U/7zqSzdGn2d+pgCpmx0ptptkFM5GuHXYoS1WSLavJoLUnPbFAQDW9dhXEX0kMcAwERkvAK8YL/HLvzb33wt+bgrhCQLUwVU6AAAQgAAEIrIaAl5CkxK8tkF4pKS0BsJpeD2AleRLquB/Ay7iLP7D3pGNxMXWWj2yBIKaibtJKp+cv045KzymJv0q7Pmi3/tv99Oa/IelvSaKU36CoMQ4BCEAAAhCAAAQg4E2gZNF7iDYW+M034nMBVczyYRvT6cZ8ml3Emh5FSyagmlVqzwRUscxU7G4s7fTTiegpbsr/Wiih9LKwST6vhN9FYQO9WEAVN7DXLaD6jvTUB0g/Ecv6JWPflP/LN/vT7CUrElCddET64WVjzuIqnjvZ0xU7u7r8srOv3bniAxe+2v5tn9n7lz/zWhszbcz7N1346p0DIcZmtn/T+S/a/g8efePOzs7PxFi0GMxjOsSqlbK08mozX23nLvv9KD2vYH62uTAVh0bT6bxtJUbTcqp2jGUsMoFSzHJipVHT9dK29+08s9OVgSrO9bb+Gl/Rbi6gmgrZwoGxtODfC3/nAioTfJVeV2I7fleSZRu017R8X2xYInCyErQ/F4WtifDISvFZ+dVYinWagSoRUMUyfI0oNh3baL/tOrLb6LPuz05o58WMgzFTYS6gStZxrdxrUyZQkgm4phmyLMug2Ur6ZmVZX5RkucozTuV/Xx/7VhB/paHMcRAYJQGvGC/wy7239DbuvRf72hTEFQKqxZByNAQgAAEIQGBlBLyEJPP82tOux6VrXlmvBzC0agFVnoY5fWIp/ui2H9lp2v/8B3v6tGv8QT5A1zfR5Lz428Q+jaXN/0TSg8PTgmNpE+2AAAQgAAEIQAACEIDAygmULHqv3Kk9ZXTThZM5woD8Kfj0b9s4bhNQzctA1SWgiuX58u6moqeY0eqboWxRm4AqLzWYtnP0AqpQ0u9QBqoUSF6GL99kise2ZaBKyzZNJBOOWIlBe9lmvL2av8lANcQ3DpteBLozUH3nWZPdB9SagcoyOsUyeqnQNQqU4pBEAWzX++m8mmZzsjnVxEr2SgVdXRmo0jk5DYu8HaUZqNLritkz388Mhg+V70vmx5g96m9K+r496YJ5GQY7MlA1c2i6XtoloMrXXFtKCN7cIqBqSrdKaoS0R6T72taPszXfaanBLjGC2cpL+hXcH3h9nfELgZUQ8IrxAr/cezsIqGq79277khynIl/JNwkjEIAABCAAAQjMI+AlJJnn155KfXFo/BmSPpM9fWXvWd14e6VPWcUnXb+Wdjz+AN6Rrp1Iz5BkaZZjpqb447v54Zw8CdQ8iRR/jEp6ffIEkz3NZDbsCaL4NKk9MWSLliYesdfTJTUplx8v3WVvtKWSDsem5528J523e+AvlgiIT0c16aFTAVXXQmq+SDAvGLbo83nxt0UoBunqZ0P2uPcOYh2jEIAABCAAAQhAAAIQGAGBgs2UQVpZ4Df+Rn5dyODRJUxKN75tE/0ESZb16XGS3izpnNCJWQIqy1DyRkkvl2Slo1IbsYRfzCIS2/XlkPnKfue+R9JLk9/85i76X6mAKv3tbE4m0s1hXeHoRDo3LZNUUMLvWFaK6STbHN+TTo4ZSXalz3WV/ss36mOwtAmo0genot2JdK1lKEk24+/Ns6ksEoCU8FuEFseug8AVNx09uqudl+9M9FNWxs/K90129JY9Td54+dnXNaLBX7zpJSfs6TsX56X8CubJQbpQ4NcyAqZZmeL8/BYdZEMycWkqoLI1Szve1kBtjSWdi+1ce+VZAuP7dl70Z2X84lxsn9v8av9PS/PFzFdxHk4zUNl7ebujDZvL43XAyrTG9pqwq/S6YvZjW78YrgOHyvfFAUvWVqeipHR+/470vTYPx7XTtrXRbC31q3Gu3pHeYdeGGRmopnN6WPOyGDxvVgm/vBxfXBsOA3aoFGy45pjQqslSFUVd8Xpg8/2OdGNeejB/+LYg/gaJe4xCYF0EvGK8wC/33i0CKu69u78ZBXFFBqp1TS74gQAEIAABCGQEvIQk8/zGp1PtB74tEtgPbnvZj297Iiku5MYf5vZ+PC4u+E5/aCdpkO2YQ4ujLU9vxlTKqYDq+mxx9NAP5P0FB/sRa+mu7cfz6SaamkjxB/jd5jP9wZ4upObn2Q/qdHE0PEllixG2+Gzpr23BpLFpP6jzp1jbFnrjwirRPyUwL/5A1Y/A391/qtyeFrRSft/oZ4qzIQABCEAAAhCAAAQgME4CJYveQ7S8wG8sI2L34vZgUvqgUZpdJM9sEn+Hpw8z2W/ovCxJbsP+jqWdUl9p1qiIIt24twef7G8rAWiloOz3rgm3BhFQZRk+PhwaZKXHlxFQnRl+l9tDVXMfnJrx2721jFSbgMrammzG25/TDCWzhFiLxh4CqkWJcfw6CJiIaqeZE3YeK03umkjXRPFU6j8XUpmgaqQl/KzZbQ+C2nwQxVF2jImQnhLmbxNXWXY7mxvTsqlpCb84l9q56fv2dxQmmT17pfN0Ou/bPGzlLs8NQq7YDvu/2Y+iVysfGMv3mXA2fm5zudm2//5KWMMtva7E4Wy7bhwKtWSN98YoGs3md8vS9+cHOtnDwtasXGrMDmX2G+HSjmTl81oFVHZu9mDs7ZYFy8RWu9In0/PMYCKKStvfiL7s4d4o2k3Wj+NDs/H4Zp5PS/ulAqu2TFYF9wfr+NriAwKDEfCK8QK/3Hu3Z6BKkwJw7519MwriCgHVYLMJhiEAAQhAAALdBLyEJPP8pgKqP8qecko/s96lqabzhd2m9/mP6zQFclLD3g6dmYEqZpKa9SRqIoRq7NgCafZE0wX7GaVskTWmbLYf6o+QZNms3hCGqTlvkVT+JQKqmMmKL8OUwLz4A1V/AlbK73sk/WR/U1iAAAQgAAEIQAACEIDA+AiULHoP0eoCv62/i4doCzb7EQhrBk/Oy0gtYjWsH1wd1xoWOTc9No+rKz5w4asvf+a1JuhoXvnfy/rhPAgMSSAVUo1YQDUkAm/bcc3240nGq9I2mdDrTfsH27wThVml527UcVHwtScdS0Vdi3SizUbB/cEiLjgWAqMj4BXjBX659x5dtLQ3aMz33m0tpoTfhgQWzYQABCAAgeoIeAlJ5vltE1DFJ6XiIJwvydI6xydd4/v5U1BTAdWMFMyfDpmj7PxBBFTfJT3rLw4ySNnTqenrU3vSc3clE1M1/hPh1fWWBjp7Oiqq9hfKQGVPxh45eFqM1wGBefEHp9UQsPTmtvD1vtWYwwoEIAABCEAAAhCAAATGQ6BgM2WQxhb4ZRNnEPKrN9p3Ez1mIJlIH7Vyfn1aWBBXfcxzLgTWSsArnr38rhXu8c7SLIT26WUh+9QizcrLXy1y7kYe23cTv+38LY2/jRx/Gr0cAa8YL/DLvfdyQ7r2szbt3hsB1dpDBIcQgAAEIACBhoCXkGSe31xANesJpLx0QOuw5intx5CBKja0LeXyIhmosixXlqbaygja6zgxGDE/JTAv/kC1GgImerR4tFJ+31yNSaxAAAIQgAAEIAABCEBgHAQKNlMGaaiX30E6g9HRECCuRjMUNGQFBLzi2cvvCpBhogICxF8Fg0gXOgl4xbiXX8KhbgIlcYWAqu4YoHcQgAAEIDBeAl5Cknl+UwHVbaFMn1G8SlJ8KumlkvLyfpZl6fk6yLb0tYi9S0BlGZ7SMnh70sm70q2SmlrzqUDp8dJdBSX8zrPMUbuSZd/5kGV/MjHTnnSq2c0+Mz9XpqIny0CVtzf2Iyrko8302D3pguhzIl1rT5/G4+Pf4w3DtbdsXvytvUEVO3y9pO8Ogr6Ku0nXIAABCEAAAhCAAAS2jUDJovcQTLz8DtEXbI6HAHE1nrGgJf0JeMWzl9/+xLBQAwHir4ZRpA9dBLxi3Msv0VA3gZK4QkBVdwzQOwhAAAIQGC8BLyHJPL+5gCr+/eKA0sr3vSv8OwqqTpF0XPk+O2aegCp+LulESe+WdJKkW5cUUD04tOvpkj4l6awj0n32XhBjXR8+Nz+WJcpe06xRJopKhFJNG2L4tAmo7LOYsSoc1wi/0vfzUoDjDce1tWxe/K2tIVvgyO7zTUxoKdz/+Rb0ly5CAAIQgAAEIAABCGwJgZJF7yFQePkdoi/YHA8B4mo8Y0FL+hPwimcvv/2JYaEGAsRfDaNIH7oIeMW4l1+ioW4CJXGFgKruGKB3EIAABCAwXgJeQhIvv+MdiaxlbbXsF238Kmws6nNDjif+1jtQT5X01lDK79+u1zXeIAABCEAAAhCAAAQgMAyBkkXvITx7+R2iL9gcDwHiajxjQUv6E/CKZy+//YlhoQYCxF8No0gfugh4xbiXX6KhbgIlcYWAqu4YoHcQgAAEIDBeAl5CEi+/4x2JrGUx29SedMzKDC7a8L7nL+pvw44n/tY/YNdI+suSLly/azxCAAIQgAAEIAABCEBg9QRKFr1X71Xy8jtEX7A5HgLE1XjGgpb0J+AVz15++xPDQg0EiL8aRpE+dBHwinEvv0RD3QRK4goBVd0xQO8gAAEIQGC8BLyEJF5+xzsStGydBIi/ddI+8LUr6bOSLpX0/vW7xyMEIAABCEAAAhCAAARWS6Bk0Xu1Hg+sefkdoi/YHA8B4mo8Y0FL+hPwimcvv/2JYaEGAsRfDaNIH7oIeMW4l1+ioW4CJXGFgKruGKB3EIAABCAwXgJeQhIvv+MdCVq2TgLE3zpp3+/raZLeEkr5/TufJuAVAhCAAAQgAAEIQAACqyFQsui9Gk+HrXj5HaIv2BwPAeJqPGNBS/oT8IpnL7/9iWGhBgLEXw2jSB+6CHjFuJdfoqFuAiVxhYCq7higdxCAAAQgMF4CXkISL7/jHQlatk4CxN86aR/29U8lPVDSi/2agGcIQAACEIAABCAAAQj0J1Cy6N3fy/EWvPwO0RdsjocAcTWesaAl/Ql4xbOX3/7EsFADAeKvhlGkD10EvGLcyy/RUDeBkrhCQFV3DNA7CEAAAhAYLwEvIYmX3/GOBC1bJwHib520D/t6QCjl9ypJv+XXDDxDAAIQgAAEIAABCECgH4GSRe9+HtrP9vI7RF+wOR4CxNV4xoKW9CfgFc9efvsTw0INBIi/GkaRPnQR8IpxL79EQ90ESuIKAVXdMUDvIAABCEBgvAS8hCRefsc7ErRsnQSIv3XSPt7X0yW9OZTy+/e+TcE7BCAAAQhAAAIQgAAEliNQsui9nOXus6666ejHLj37uh8dwjY2t5eAVzxvL3F6PiQBr3hmfh5yVLE9j4BX3M9rF59DYFUEvGKcuX1VI4idlEBJPCOgImYgAAEIQAACPgS8hCRefn0o43VsBIg//xF5g6S/JOkl/k2hBRCAAAQgAAEIQAACEFicQMmi9+JW55/h5Xd+yzhikwkQV5s8erQ9J+AVz15+iQAIGAHijzionYBXjHv5rX08t71/JXGFgGrbo4T+QwACEICAFwEvIYmXXy/O+B0XAeLPfzy+K5Ty+3lJ/5N/c2gBBCAAAQhAAAIQgAAEFiNQsui9mMWyo738lrWOozaVAHG1qSNHu9sIeMWzl1+iAAJGgPgjDmon4BXjXn5rH89t719JXCGg2vYoof8QgAAEIOBFwEtI4uXXizN+x0WA+BvHePx3kn4llPL71jiaRCsgAAEIQAACEIAABCBQRqBk0bvM0mJHefldrJUcvWkEiKtNGzHa20XAK569/BINEDACxB9xUDsBrxj38lv7eG57/0riCgHVtkcJ/YcABCAAAS8CJiS5wsH55U5+Hbo612Uq5hni33Mb0POAPm3u6frQ6Yu0w+KP+89V0l/e1hsl/SeSfmp5E5wJAQhAAAIQgAAEIACB9RMoWfQeolVefofoCzbHQ4C4Gs9Y0JL+BLzi2ctvf2JYqIEA8VfDKNKHLgJeMe7ll2iom0BJXLGBVXcM0DsIQAACEBgvgVePt2m0DAKDEiD2B8VbbNzEU5+VdEzSvyg+iwMhAAEIQAACEIAABCDgTKBk0XuIJnr5HaIv2BwPAeJqPGNBS/oT8IpnL7/9iWGhBgLEXw2jSB+6CHjFuJdfoqFuAiVxhYCq7higdxCAAAQgAAEIQAACEJhF4CxJlonq5H0h1bfBBAEIQAACEIAABCAAgU0gULLoPUQ/vPwO0RdsjocAcTWesaAl/Ql4xbOX3/7EsFADAeKvhlGkD10EvGLcyy/RUDeBkrhCQFV3DNA7CEAAAhCAAAQgAAEIdBH4FUkPkPTTYIIABCAAAQhAAAIQgMAmEChZ9B6iH15+h+gLNsdDgLgaz1jQkv4EvOLZy29/YliogQDxV8Mo0ocuAl4x7uWXaKibQElcIaCqOwboHQQgAAEIQAACEIAABLoI/KehlN8lkj4AKghAAAIQgAAEIAABCIydQMmi9xB98PI7RF+wOR4CxNV4xoKW9CfgFc9efvsTw0INBIi/GkaRPnQR8IpxL79EQ90ESuIKAVXdMUDvIAABCEAAAhCAAAQgMI/A2ZL+aSjl9x/mHcznEIAABCAAAQhAAAIQ8CRQsug9RPu8/A7RF2yOhwBxNZ6xoCX9CXjFs5ff/sSwUAMB4q+GUaQPXQS8YtzLL9FQN4GSuEJAVXcM0DsIQAACEIAABCAAAQiUEHiTJPtt8NKSgzkGAhCAAAQgAAEIQAACXgRKFr2HaJuX3yH60mHzeZJ+RNJFkr69Tt93SK+VdKaks45I9/Xx/WnphTvS9cHGPTvS0x4v3WV/e3/X1AAAIABJREFU/4H02In09h3pBfZe8HssHPup6P8O6UGSrpN0nn22J535BOn3bpeetCtdvYp2mt0tias+w8m5G0TAK557+H30Pt5XS3qZpK+tGPWl9hVPbJ4h6bYOHw+UdI2kd845bl4zS+bxIfs9r30zP9/U60CP+FuaFSdCYJ0EvGLcy+862UoqmbMHadKmzrl9YZTEFQKqvpQ5HwIQgAAEIAABCEAAAptP4C+FUn4/J+mDm98degABCEAAAhCAAAQgUCuBkkXvIfru5XeIvnTY3PhNnCCQunkiXXmq9LawOfQISUePSN9K/96TTt2VbjVx1K706SCYuveI9MogwrrQhFIT6Rk70mUmxJpIX5X0oYl0rdnvOz5bEld9MXH+hhDwiucefocSEpl46oREjGp+3hMeWpslokJAtSIh7bqvAz3ib0O+2TRz2wl4xbiX3zWPN/fe0ujuvRFQrflbgDsIQAACEIAABCAAAQiMlMAzJL0+lPL7f0faRpoFAQhAAAIQgAAEILDlBLw2Uwr8xo3428N99Z2SzpH0+TBktkFyQ/h3+tnpkj4R3r8lPIlumVDa3n+qpB+SdJWkh0p6V/i3bcjb8c8PG/aPDJv1p0jKbV4m6fsk/X449nHBv7Xpd/bb/lfTDFRJJiZrYipCarJFhXZ/SNJp4d9XmwApbmBL+rCkp4eMKkejaCkcO80OlTwFf3fI+nQoc1RHpqiYuao5L2aKil+TIIRqxE/23kSaiqvyr1Jsw5703N2DjfymzzvSiel5q3xivyCutvwbT/c3iYBXPBf6jXPmU5J58WH7fNMMVKuYp78VMkl9PMzRcQhNVGUvm7/tlWaosuxUnwnn2f9/WpLN3+cnNqIIK5/XzVa8XqTz+C9I+qUko5X137KPW3/tlfY7vd68Nc9CyHWg+zrw4Zsu/OplZ1/LfvsmTVa0dSEChXPsQjZLDi7wy733AUjuvUsCKhxTEFdNmQ5eEIAABCAAAQhAAAIQgAAEjMCbD/YUmvT1vCAAAQhAAAIQgAAEIDA6AiWL3kM0usBv3Nx+f9ggT58oN5GSbZbbeyaOihvpv5psaJvQyj6310dmvH+HpBft37NfLslEUldI+k1JH8jONWGVlYGy/6eZUKwdds8fhV1pVpS4eW/+D5XwS7MxhfaZYOpWE0qZmGgi/bFlY4ql80zE9ADpKyY6isIpy/4URVV70gVJxiczeXS/Sp4Ju46FbFCfsyxP0Ucom2fZoKZiJkk3Rv/xPCuxl479HZKJI8yOvc7ak07eld6RlvSLxyeCr9v2pFfuSu9L+hjtNH0O7Wm1s2jsFcTVoiY5HgJuBLziucBvnt3J5loTo753H1YUEj1mRfO0zbtRiGXzWhRMpeMS/dtnUQDwiuTaYHNwOl9bWdNUMJvO61Ew+9JEhGW+SgVUNr+9UdLLJf1ZEHF9KW8314Hp9eS468Bv33ThHyKgcpt2cLwGAgVz7CCtKPDLvXcoW829d3kIFsQVAqpynBwJAQhAAAIQgAAEIACB6gn8Z6GUny3W3VR9b+kgBCAAAQhAAAIQgMDGEShZ9B6iUwV+bRMnbkKbGCrN9hGzUMWmxc3zXEAVP591bvq+bXrbf39bktk5Jun6YCDNLJK2y45PhVxp1qpvZ1ms7O/mlQqf7O9Y9i4KlhKhUpOFKt3EiaX07P10A/6IZIKA6StkdTo3lMm7J5TTs8+brFf2jywLVfO0/axsUEnGlPPik/lpNqrHS3dF52n7J9KLdg7KmqcisTYBVVP6LxdtLRp7BXG1qEmOh4AbAa94LvA7q1RfVwm/ZefpdB430ZNlvLJXFFPNKtUX34+Zq/L5Pp2703ab8CtmH0zn8VIBlWU2/JFEOJtfF7gOHFxrZl4HPnLThbcioHKbdnC8BgIFc+wgrSjwy713yADLvXd5CBbEFQKqcpwcCQEIQAACEIAABCAAga0g8ExJvxxK+f3HregxnYQABCAAAQhAAAIQ2BgCJYveQ3SmwG++EZ9ufsesHi9O2hY309OyTGnppFnv2yb67+6XxnuCpI/t65vODuX6Lpb0qv3MTHkWlXwTPt1oT7NkzRRQJWKke0P7Y/k+EzZdF0vn2WdRXBUzUKUCqq7Sd+lnOhBMmV17HZ1IJqwycdjV4bfKoQxY+5mimvakoqxEbPWp+Fkq0ooCqkxo9e6QDetBJQIqE1tZ5q0+8VYQV33Mcy4E1krAK54L/JooKBUgRS7pvB1L761ins65p+IoyzCYZpOKx+bCqnzujqVe4/GxFOyRGQKoRQRUsbxstJ2Wfm3e4zrQLqCy68DNN114PQKqtU41OFszgYI5dpAWFfjl3pt774VjryCuEFAtTJUTIAABCEAAAhCAAAQgUD8Be4J9j1J+9Q80PYQABCAAAQhAAAKbRqBk0XuIPhX4zZ+CT//ON7jT8k1pc0veNyHAyZK+L2Se+glJ/z78nZaDsrLcVi4wz0DVlqkkluxrzTxiDYzZmyT9uQm3LPtTzEwVRVKhtF2TmalNQDUrA1TYnH9tFEJlAqqflfSGAMlK/eXipul5UUAVSwlKuict19fmf4bQynxMBVw70olWjrCtn2SgGuLbhs1NJVAwTw7StQK/JRmo8kxMJfNx2/xt6ymvCYJWm4PjK9qzB9auCWVWb0s+nyegSufu1O+sTIK5gCq9Ftj5MVOh9dvKGbaVGjw0XlwH2q8DZKAa5GuN0RERKJhjB2ltgV/uvaUndT28wL338aFZEFcIqAb5RmMUAhCAAAQgAAEIQAACm03AFu4+K8k2K+zpbl4QgAAEIAABCEAAAhAYBYGSRe8hGlrgN2aMel3ILpJmd3p2kiHExDmWfcQ2zt+739a03J6dY687Zrxv55mfKyRZVqvLJT1uXyj1M/slA38l2LSsJXbcO8P/LevKCaE8kx2bbsLHY23j/DNhU9/8R0HVFGUUS0k6MZauS0sa7T8Af2WajapNQJULrrKsU6+YIaAy0ZRl62qyTE2kZ8RsVG0l/NraGTuRCrxM+BT/zoVWdnxabnBPOnlXekcUY4Xzpn/3ibeCuOpjnnMhsFYCXvFc4Ded62zujfPzWyS9Mjw8lgqo+s7TNu/aK4qS2ubl+HkUAPzDfYHqTyXCqjQDlZU8TbNWWfttLo/XjPhZOo9HAdWXQjvs2EsknRPaFq89VpouLT+bXjOmpVztHK4D7deB377pwj8kA9VapxqcrZlAwRw7SIsK/HLvnWSC5d67LAwL4goBVRlKjoIABCAAAQhAAAIQgMDWEfjv95/u/sfh6fb/b+t6T4chAAEIQAACEIAABEZJoGTRe4iGF/iNGU6+IclKQKUlkOLm+VPC+7Zp/7QgVDJxVSyflJbws83utvfTUlBRUJWKsKz7afm/tB1tGabsvVgaytr9N4Mw69DGeVK+6aS0XF6S7cn83m6ZsCxT0670yTRrUxyTRLRkb00zRHWV8IsZoEy8ZeeELFh/GsrtTcVVloEqa0902/ixP9I2Jdmn0pDJS/4dsw+jaMz+3VWKcNHYK4irRU1yPATcCHjFc6HftnnRxENx/jRuNqeuYp42WyZEMmFpfJ0f7NvfcR6P5QLPSESsJn41kVcqoPp8Nq/H8n32vr1mzeOPDCVeT5FkZV6t9Kv1117pdSM9/7jyfbEDXAd0Zsw6mF4HPnzThV9FQOU27eB4DQQK59iVt6TAL/fe3HsvHHcFcYWAamGqnAABCEAAAhCAAAQgAIHtIWAbO38Rnmjfnl7TUwhAAAIQgAAEIACB0RIoWfQeovEFfmeViBqiOdhckkDY9JZlr1rGRBQQTKSPniq9bRkb6TkFcdXXBedDYG0EvOLZy+/awOJopQRWfR0g/lY6PBgbIQGvGC/wy733COMlb9Kq59y+XS6IKwRUfSFzPgQgAAEIQAACEIAABComYE9Ffi4IqH674n7SNQhAAAIQgAAEIACBDSFQsug9RFcK/LKJMwT4FdsMJajeviO94PHSXYuaDxm0rk6zcC1qIz2+IK76mOdcCKyVgFc8e/ldK1ycrYzAqq8DxN/KhgZDIyXgFeMFfrn3HmnMpM1a9Zzbt8sFcYWAqi9kzocABCAAAQhAAAIQgEDlBJ4l6bWhlJ9lo+IFAQhAAAIQgAAEIAABNwIli95DNM7L7xB9weZ4CBBX4xkLWtKfgFc8e/ntTwwLNRAg/moYRfrQRcArxr38Eg11EyiJq526EdA7CEAAAhCAAAQgAAEIQGAFBH5N0n+U9PIV2MIEBCAAAQhAAAIQgAAEliZQsui9tPGOE738DtEXbI6HAHE1nrGgJf0JeMWzl9/+xLBQAwHir4ZRpA9dBLxi3Msv0VA3gZK4QkBVdwzQOwhAAAIQgAAEIAABCKyCwINCKb+XSaKU3yqIYgMCEIAABCAAAQhAYCkCJYveSxmec5KX3yH6gs3xECCuxjMWtKQ/Aa949vLbnxgWaiBA/NUwivShi4BXjHv5JRrqJlASVwio6o4BegcBCEAAAhCAAAQgAIFVEXi2pF8Kpfy+syqj2IEABCAAAQhAAAIQgMAiBEoWvRexV3qsl9/S9nHcZhIgrjZz3Gh1OwGvePbySxxAwAgQf8RB7QS8YtzLb+3jue39K4krBFTbHiX0HwIQgAAEIAABCEAAAuUE3irpP0j62fJTOBICEIAABCAAAQhAAAKrI1Cy6L06b/db8vI7RF+wOR4CxNV4xoKW9CfgFc9efvsTw0INBIi/GkaRPnQR8IpxL79EQ90ESuIKAVXdMUDvIAABCEAAAhCAAAQgsEoCfzmU8vtpSR9epWFsQQACEIAABCAAAQhAoIRAyaJ3iZ1Fj/Hyu2g7OX6zCBBXmzVetLabgFc8e/klHiBgBIg/4qB2Al4x7uW39vHc9v6VxBUCqm2PEvoPAQhAAAIQgAAEIACBxQhYKb/XhFJ+e4udytEQgAAEIAABCEAAAhDoR6Bk0bufh/azvfwO0RdsjocAcTWesaAl/Ql4xbOX3/7EsFADAeKvhlGkD10EvGLcyy/RUDeBkrhCQFV3DNA7CEAAAhCAAAQgAAEIDEHgWknfkvQPhjCOTQhAAAIQgAAEIAABCMwiULLoPQQ9L79D9AWb4yFAXI1nLGhJfwJe8ezltz8xLNRAgPirYRTpQxcBrxj38ks01E2gJK4QUNUdA/QOAhCAAAQgAAEIQAACQxD4K6GU30sk3TyEA2xCAAIQgAAEIAABCECgjUDJovcQ5Lz8DtEXbI6HAHE1nrGgJf0JeMWzl9/+xLBQAwHir4ZRpA9dBLxi3Msv0VA3gZK4QkBVdwzQOwhAAAIQgAAEIAABCAxF4DmSrgql/CZDOcEuBCAAAQhAAAIQgAAEUgIli95DELvqpqMfu/Ts6350CNvY3F4CXvG8vcTp+ZAEvOKZ+XnIUcX2PAJecT+vXXwOgVUR8Ipx5vZVjSB2Fv0tiYCKmIEABCAAAQhAAAIQgAAEliVwnaR/J+miZQ1wHgQgAAEIQAACEIAABBYh4LWJ4+V3ETYcu3kEiKvNGzNaPJuAVzx7+SUWIGAEiD/ioHYCXjHu5bf28dz2/pXEFQKqbY8S+g8BCEAAAhCAAAQgAIHlCXx3KOV3oaSPLG+GMyEAAQhAAAIQgAAEIFBGoGTRu8zSYkd5+V2slRy9aQSIq00bMdrbRcArnr38Eg0QMALEH3FQOwGvGPfyW/t4bnv/SuIKAdW2Rwn9hwAEIAABCEAAAhCAQD8C/4OkKyT9LUmU8uvHkrMhAAEIQAACEIAABOYQKFn0HgKil98h+oLN8RAgrsYzFrSkPwGvePby258YFmogQPzVMIr0oYuAV4x7+SUa6iZQElcIqOqOAXoHAQhAAAIQgAAEIACBdRD4dUnf3P/v4nU4wwcEIAABCEAAAhCAwPYSKFn0HoKOl98h+oLN8RAgrsYzFrSkPwGvePby258YFmogQPzVMIr0oYuAV4x7+SUa6iZQElcIqOqOAXoHAQhAAAIQgAAEIACBdRD4q6GU309KumUdDvEBAQhAAAIQgAAEILCdBEoWvYcg4+V3iL5gczwEiKvxjAUt6U/AK569/PYnhoUaCBB/NYwifegi4BXjXn6JhroJlMQVAqq6Y4DeQQACEIAABCAAAQhAYF0Enrtfwu/yUMpvXT7xAwEIQAACEIAABCCwZQRKFr2HQOLld4i+YHM8BIir8YwFLelPwCuevfz2J4aFGggQfzWMIn3oIuAV415+iYa6CZTEFQKqumOA3kEAAhCAAAQgAAEIQGCdBKyU3zck/dw6neILAhCAAAQgAAEIQGB7CJQseg9Bw8vvEH3B5ngIEFfjGQta0p+AVzx7+e1PDAs1ECD+ahhF+tBFwCvGvfwSDXUTKIkrBFR1xwC9gwAEIAABCEAAAhCAwDoJfE8o5fdCSb+zTsf4ggAEIAABCEAAAhDYDgIli95DkPDyO0RfsDkeAsTVeMaClvQn4BXPXn77E8NCDQSIvxpGkT50EfCKcS+/REPdBEriCgFV3TFA7yAAAQhAAAIQgAAEILBuAn9P0qWS/ot1O8YfBCAAAQhAAAIQgED9BEoWvYeg4OV3iL5gczwEiKvxjAUt6U/AK569/PYnhoUaCBB/NYwifegi4BXjXn6JhroJlMQVAqq6Y4DeQQACEIAABCAAAQhAwIPA9ZK+LukVHs7xCQEIQAACEIAABCBQL4GSRe8her9iv6dLev5++euLJH171e29Q3qQpOuC3aNHpG91+bhDeq19fkR65arbsoi9O6SH7TfjQ3vSsSdIv7fIuZt67IrjalMx0O5KCBTEsz1sdWXW3TslnRPee6Okl0v6fPj70ZLes/+A1vslXTULU4Ffs/NqSS+T9LUV4LZ+fEHSuyR12ba53o593or8Fjf9dulJu9Kte9KZfefTODdLOi004Op4vcjn7U9LL9yRbE3IXvfsSE97vHSX/ZF91tiI16uJ9NFTpbcVd3BEBxbE34haS1MgsDgBrxhfsV/uvVuGnnvv9u8DAqrF5wnOgAAEIAABCEAAAhCAAAS6CTw4lPJ7gaT/GVgQgAAEIAABCEAAAhBYFYEVb6YUN2vFfkezifMH0mMn0s170gV9N9mLYXYcGMRcj5A0V/i1Cn/eNlYcV97dwf+WEyiIZxMT2atNDGVCpFRAFcVTL5V0WxfaAr8IqHrEZpiXz5R01o708PSaEURRF6afTaQrTQyVzuc70onxvAdIX7F/x+NSG0ek+3o01eXUgvhzaRdOIbAqAl4xvmK/3HvPCAjuvY8Hg4BqVbMHdiAAAQhAAAIQgAAEIACBlIA9QfoqSX8bLBCAAAQgAAEIQAACEFgVgRVvphQ3q8Bv3Pw3m5OQccQyKln2lFMk3ZJkIUk3cez4ayS9ODTmjFwskGSUsgcV7HWyZfWYSF+1jE0xK8hEelHYtD4uA1WW+ePdUaCUbozbxnWeaSRmL4lCqx3p2on0jODzUAaR0LajOsiAZe261TKMBN+XSXq9pDeE43422DhP0qds8938rzJrSvHgOh5YEFeOrcM1BBYjUBDPpQIqE9FYdicTWnWKp6yFBX6jgOr2MA/FrFcx05XNyZ8IvX1rkh0wfT/O4U+VdEM49vz9ueuO/X+n2a2i8MvmfZv3zMahDFT5vBvnyJitKXx+LPiYzo/JeXdLOs/m5yhGknSiHR/n7DiXSrp6P9NhYyteI+zfszJFtZw3zTZl5yXXiFsl/XI61+fRkvZrT3rijnRZuHbdk2ZJjOKqKKhaLOr8jy6IP/9G0gII9CDgFeMFfrn3PhhX7r0XiO+CuBICqgWAcigEIAABCEAAAhCAAAQgsBABS79u6fEvWegsDoYABCAAAQhAAAIQgMAMAiWL3kPAK/CbZ0t5aBAAvDP834QDJ4SN+cclJfxi2WsTCthG+5tDOau4sW8b1lEQdXqywd6Uu4sipVR4tNvsjd9fwm9POjWWctqVPhfPC6W0rNTfvWkppcDv6EQ6N25423uWMSSIGQ59NpEObYbPEFBdb5v3O9KNoW355v+NoQ1NvybStZtazmmR+CuIq0XMcSwEXAkUxHOJgMpK/Nlxce6c26cCv3F+fl3LfPzIIHS1TFefCYLWL0n6VUlv2ndu4iibj00EZS8Tds0q4Rc/T+f94wRUYb5+R5uYKMzXltHpaBQWSYrzo5VbPRZFUlHMFOfLVJi1J51s874JqMLcauemWaRM/HRB6JNdS0yUdTReL+J5OfwovLL5fFf65KwMhonQykycJcmudY3/INadtkcHZWan16K5Az6yAwrib2QtpjkQWIyAV4wX+OXe+2AoZwmouPduCfWCuEJAtdgUwdEQgAAEIAABCEAAAhCAwAIEHhJK+f2EpP9lgfM4FAIQgAAEIAABCEAAAq0ESha9h0BX4Let/FSelSSWpzKR0PNDdpXrkywrDwyb97b5Ps26kgiomk2SI9K38kxN2TGW3SlmerJNFcuCkm9cP2JPeuWu9L4owopZpmIWkLS8X5LlpNnI7xJszcpAlWVXadoTxmoqBEuzm5ifIcZyTDYL4mpMzaUtEOgkUBDPJjwygVT6iln30sxN9rlldzKx0txXgd98fk6zAKaC1m8HIau182dCW6OAKm3HLAGVze35vJ/+3dhIhU9RhJRnX8qyUB0ngkoy9jVCrMdLd6UNjHN0zDqVZ7myY9syE6aC27ysa5Kd6h7z+R3pe6M4Nz02uR5ZhsHWtqdir0RApSP3C9XmjvtYDiiIv7E0lXZAYCkCXjFe4Jd774MRnZmBinvv40O+IK4QUC01U3ASBCAAAQhAAAIQgAAEIFBK4FxJPx/KlpSew3EQgAAEIAABCEAAAhBoJVCy6D0EugK/sUTUy0IWVtugt032WLrJMlLFbCa5gOopWZsPCQfaBFQtJZ/Ssn2pgCr+2zay09en9qSLdyUr53dIFJXzSzONxE3+NQio7t7EjfRFY68grhY1yfEQcCNQEM/zMlBZyVPLEmVl8ezflhVqlSX80vnZRKwXSXq2pB9Jyvalc3lahjUt7TdLQPWYbN7PrwvTsQkCokeEEqYXx03uRNRkpfcOlcibV/ovHfhcZJteM6LwSQfz/yHB7SwBVRTUWqnATJR1fcyIFf0n4q+28oNdGahOOiL9sFsAL+m4IO6XtMxpEBgHAa8YL/DLvfdBiKxKQMW9d/jKUcJvHHMPrYAABCAAAQhAAAIQgEDNBH5jf+Hzq/tPFf7DmjtJ3yAAAQhAAAIQgAAEhidQsJkySCMK/OabOG1/t2Wgsg3ytgwn036sOgNVNJxne8ozUKUg88/WIKC6lQxUg4QyRiEwGIGCeXKegCrOkVYyLxehzmx3gd+2TfYooJqVgSqKX6Nf+/uHQsbAXhmozGAs4yfpz/ezbf1p2AC3j6yUnb2O2xDPBVS5SCoF1CWgmhyU7otZAGP5vMZnm4AquVaclpb2a/OfCMCaLFUxM1Yq4Gop+zrt9yYKZwvib7DvHIYhsA4CXjFe4Jd77xnXi5YHLdKyqXYW2V87vjwIqNYxs+ADAhCAAAQgAAEIQAAC203gr0n6bChT8tHtRkHvIQABCEAAAhCAAAT6ECjYTOljfua5BX7zTRzLOGXlp6wcn/3fNtxPCFlO0g37VwSnV0mKJawOZV1pE1Dl4qcuQVO6Ib4rfS5umoTyVOlmvTVl+vdEOndHusw2we2DiXRzWwYqK92UbuzvSSdbWae40b7MJs5EuvZU6W2DDOaIjBbE1YhaS1Mg0E2gIJ4XEVCZs3TetPJ6ra8Cv10Cqkcm2a4+E8qofknSe/edpeX3TEBlrziffyH8O7VtYqRrJH08Oc6EYLkYa1rGT9JpMaOTGU/n0on0jB3JyrzOKoNnGbKmm+BtWaZidqj0sz3piXFuz7JRzRJQ2cb7sZCxqikja22dVfbVslTlWanSkrDxOhTn+eQad+8mCmcL4o+pAwIbTcArxgv8cu8dxLDce5d/xQriihJ+5Tg5EgIQgAAEIAABCEAAAhDoQeDHw4Lbf9nDBqdCAAIQgAAEIAABCGw5gZJF7yEQFfhtK9UUBVGnSLol2US3DfWY/cSaaxvuLw7tPlS+z95rE1CF9+PmuWUFUdyw7ij5Zxvx9rKyTc0meJ7RJMs0MrXZlYHKBFRpeadg/6T9DCdNFqlFBFRdGVWGGFdvmwVx5d1E/EOgmEBBPC8qoIpC1C9KesmshhT47RJQmTDL5uRPBPtpqT4TPt3Q8b7N11ZuMBVapfP+xUEY+6pQ2vVQF8L8a0LVaaambC69J8tQdVnMHHVEus+MZcdP5+w5GagsQ7gJr+zaEX1M9vtyVtyET64nh64zSQeOKzGYZJ9K+znNRBXbFD5sRGFpH6JAtzjgRnJgQfyNpKU0AwLLEfCK8QK/3HtLN5tolXvv8tguiCsEVOU4ORICEIAABCAAAQhAAAIQ6Eng7WHxz55c5AUBCEAAAhCAAAQgAIGFCZQsei9stOAEL78FTet1SNh8f/uO9IJYaqmXwZ4nhw34J0eBV09zoz+91rgaPXgaOAgBr3j28jsIxA0zuoo5OwirTJB1VhSGbRIG4m+TRou2LkPAK8a9/C7DaJFzuPdehNbqjy2JK0r4rZ47FiEAAQhAAAIQgAAEIACBdgL29KiV8rOnOH8XSIsTeNSjHvWv/uRP/uQHFj+TMyAwPgInnXTSF+++++4fHF/LaBEEIAABCIyZQMmi9xDt9/I7RF9ymyELirxLJ8XsV3vSMctqtY6+e/uoOa682eJ//QS84tnL7/oJj89j33k7ZkycSB/d1LKtxN/44pIWrZaAV4x7+V0tvXZr3Huvg3K7j5K4QkDlNz54hgAEIAABCEAAAhCAwDYSOE/SJZL+q23s/Ar6PJlMLLM+LwhsPoGdnWZJgnWJzR9KegABCEBgrQRKFr2HaJCX3yH6gs3xECCuxjMWtKQ/Aa949vLbnxgWaiBA/NUwivShi4BXjHvZQxTBAAAgAElEQVT5JRrqJlASVyxU1h0D9A4CEIAABCAAAQhAAAJjJPAOSf9a0ivH2LiRtwkB1cgHiOaVE0BAVc6KIyEAAQhA4H4CJYveQ/Dy8jtEX7A5HgLE1XjGgpb0J+AVz15++xPDQg0EiL8aRpE+dBHwinEvv0RD3QRK4goBVd0xQO8gAAEIQAACEIAABCAwRgIPC6X8flzSx8bYwBG3CQHViAeHpi1GAAHVYrw4GgIQgAAEDgiULHoPwcrL7xB9weZ4CBBX4xkLWtKfgFc8e/ntTwwLNRAg/moYRfrQRcArxr38Eg11EyiJKwRUdccAvYMABCAAAQhAAAIQgMBYCTxP0iso5bfw8CCgWhgZJ4yVAAKqsY4M7YIABCAwbgIli95D9MDL7xB9weZ4CBBX4xkLWtKfgFc8e/ntTwwLNRAg/moYRfrQRcArxr38Eg11EyiJKwRUdccAvYMABCAAAQhAAAIQgMCYCfwzSV+S9PNjbuTI2oaAamQDQnOWJ4CAanl2nAkBCEBgmwmULHoPwcfL7xB9weZ4CBBX4xkLWtKfgFc8e/ntTwwLNRAg/moYRfrQRcArxr38Eg11EyiJKwRUdccAvYMABCAAAQhAAAIQgMCYCTw8lPI7R9KtY27oiNqGgGpEg0FT+hFAQNWPH2dDAAIQ2FYCJYveQ7Dx8jtEX7A5HgLE1XjGgpb0J+AVz15++xPDQg0EiL8aRpE+dBHwinEvv0RD3QRK4goBVd0xQO8gAAEIQAACEIAABCAwdgLnS7pY0uPG3tCRtA8B1UgGgmb0J4CAqj9DLEAAAhDYRgIli95DcPHyO0RfsDkeAsTVeMaClvQn4BXPXn77E8NCDQSIvxpGkT50EfCKcS+/REPdBEriCgFV3TFA7yAAAQhAAAIQgAAEILAJBN4p6V5Jv7AJjXVuIwIq5wHA/eoIIKBaHUssQQACENgmAiWL3kPw8PI7RF+wOR4CxNV4xoKW9CfgFc9efvsTw0INBIi/GkaRPnQR8IpxL79EQ90ESuIKAVXdMUDvIAABCEAAAhCAAAQgsAkEvjeU8nuupN/bhAY7thEBlSN8XK+WAAKq1fLEGgQgAIFtIVCy6D0ECy+/Q/QFm+MhQFyNZyxoSX8CXvHs5bc/MSzUQID4q2EU6UMXAa8Y9/JLNNRNoCSuEFDVHQP0DgIQgAAEIAABCEAAAptC4PmS/oGkx29Kg53aiYCqB/ivfe1ret7znqdbbrmlsXLKKafoPe95jx796EcvZfWaa67R05/+9KXPX8ppRSchoKpoMOkKBCAAgTUSKFn0HqI5V9109GOXnn3djw5hG5vbS8ArnreXOD0fkoBXPDM/Dzmq2J5HwCvu57WLzyGwKgJeMc7cvqoRxE5KoCSeEVARMxCAAAQgAAEIQAACEIDAWAjcIOkeSa8aS4NG2A4EVEsOyuc//3mdc845es5znqNLL720sfKud71L559/vj7xiU/o9NNPX8iynfu6172ulwBrIYcVHoyAqsJBpUsQgAAE1kCgZNF7iGZ4+R2iL9gcDwHiajxjQUv6E/CKZy+//YlhoQYCxF8No0gfugh4xbiXX6KhbgIlcYWAqu4YoHcQgAAEIAABCEAAAhDYJALfF0r5PUfS/7pJDV9jWxFQLQn7qquu0m233daIph760Ie2WokiqzvvvLP5/IYbbmgyVtl5Z5xxhq688kpddtll+smf/En9+q//+tTGMgKsJbtR1WkIqKoaTjoDAQhAYG0ESha9h2iMl98h+oLN8RAgrsYzFrSkPwGvePby258YFmogQPzVMIr0oYuAV4x7+SUa6iZQElcIqOqOAXoHAQhAAAIQgAAEIACBTSPwE5JeLunIpjV8Te1FQLUE6Fi6z7JMxexTuZlvf/vbuuiii/T85z+/yUZlgqv3v//9TYap++67byqgSrNXkYFqicFITkFA1Y8fZ0MAAhDYVgIli95DsPHyO0RfsDkeAsTVeMaClvQn4BXPXn77E8NCDQSIvxpGkT50EfCKcS+/REPdBEriCgFV3TFA7yAAAQhAAAIQgAAEILCJBN4l6YuU8msdOgRUS0R0iYAqmk2zUJ1yyimHBFRppilK+C0xENkpCKj6M8QCBCAAgW0kULLoPQQXL79D9AWb4yFAXI1nLGhJfwJe8ezltz8xLNRAgPirYRTpQxcBrxj38ks01E2gJK4QUNUdA/QOAhCAAAQgAAEIQAACm0jg+0Mpv2dJ+vgmdmDANiOgWgJuiYAqHvPlL3+5EU3dcccdihmmYgYqBFRLwO84BQHVanliDQIQgMC2EChZ9B6ChZffIfqCzfEQIK7GMxa0pD8Br3j28tufGBZqIED81TCK9KGLgFeMe/klGuomUBJXCKjqjgF6BwEIQAACEIAABCAAgU0lcIGkl0k6dVM7MFC7EVAtCdZK8t12222yzFEPfehDj7Nin51xxhmKIqk0wxQCqiWhzzkNAdUwXLEKAQhAoHYCJYveQzDw8jtEX7A5HgLE1XjGgpb0J+AVz15++xPDQg0EiL8aRpE+dBHwinEvv0RD3QRK4goBVd0xQO8gAAEIQAACEIAABCCwyQTeLekLkv7RJndixW1HQLUk0Fia7znPeY4uvfTSxoqJpM4///xGNPWwhz1M55xzji655BI99alP1fOe9zzFbFQIqJaEPuc0BFTDcMUqBCAAgdoJlCx6D8HAy+8QfcHmeAgQV+MZC1rSn4BXPHv57U8MCzUQIP5qGEX60EXAK8a9/BINdRMoiSsEVHXHAL2DAAQgAAEIQAACEIDAJhOwUn6fk/RMSZ/Y5I6ssO0IqHrAjGX6brnllqmVtCyfZam67LLLms9MTGWl/Oxze6XZqezvKMi68847dcMNNzSCK16LEUBAtRgvjoYABCAAgQMCJYveQ7Dy8jtEX7A5HgLE1XjGgpb0J+AVz15++xPDQg0EiL8aRpE+dBHwinEvv0RD3QRK4goBVd0xQO8gAAEIQAACEIAABCCw6QReIOmnJT1h0zuyovYjoFoRSMz4E0BA5T8GtAACEIDAJhIoWfQeol9efofoCzbHQ4C4Gs9Y0JL+BLzi2ctvf2JYqIEA8VfDKNKHLgJeMe7ll2iom0BJXCGgqjsG6B0EIAABCEAAAhCAAARqIPCbkv5U0kHdte1+IaDa7vGvqvcIqKoaTjoDAQhAYG0ESha9h2hMgd9H7/t9taSXSfraEG0osGlteI+k11m14uR4u4+20tjpewXmxn3I7dKTdqVb96QznyD9Xp/W3iE9TNKHJJ0W7Fx9RHql/Tt+ticdMz+fll64I12f+LPS40ePSN/KPmts3CE9SNJ1E+mjp0pvS9tZEFd9usW5EFgrAa94LvRr8+CVkt4q6SJJ314rnAWdxXkjnNbMLwuaOHR4Po+Fua2Zm3IfM+axZo6M82CfttR2bmH81dZt+rNFBLxivMAv995rjsNtufdGQLXmwMIdBCAAAQhAAAIQgAAEILAwgf88lPI7W9JtC59d1wkIqOoaz63uDQKqrR5+Og8BCEBgaQIFmylL2+460cvvgp2JAqovS7L6wlHIhYBqDsg7pNdKOnNfL3XWjvTwiXTznnRBIpi60D47It0Xjn1EFE1F038gPTae9wDpK/bviXSliaaCIGFqI56zIXG1YBhy+LYS8IrnAr8PlHSFDoSPn9+E8Vm1gCqfgzLR6FQE2jWPzZr7NoHnkG0siL8h3WMbAoMT8IpxL78LAuXee0Fg8fAx33sjoFpyUDkNAhCAAAQgAAEIQAACEFgrgb8v6SXJE+FrdT4iZwioRjQYNKUfAQRU/fhxNgQgAIFtJeC1mVLgN30K/jGSni/pm5IukXSLpKskvVnSKfvZVc9PskGZ0OmGMJ53SjonbPA/NBzzlJAx5Xv2j7EMV7b5HzdrzJbZjmKp2IZv7It7vhR8mulUQJXatc8uC8fFc2+X9HpJ1paXhnOtDfE4O2eW/2lYppsiJjoKm/eX7UhPe7x0V/j8WDjhU5k4yYRMd0s6z7JLRTGSpBPt+JhxKj4FL+nq/Wwyja2J9KKY5SnLonJP9N1y3jTblNlIhAW3SvrlkJnq1jSblKR7Y4aq2Om0jxPpnjSzy450YiqoiucUxNW2ftXp9wYS8IrnAr+/JunFAekZkj4j6Zrsvfiw1tz5LYqMdqRrJ9IzwjrFoYxzwddRHWSgs+x2zRwS54kwz74hHPezwcZ5kpr5UAcZpyw71IPDMU+XNJ3H7L1sjmtEUOHY9LyT96Tzdg/m9TiP5Rn38ix6zVydz2N70qmryvq3geE9s8kF8VdTd+nLFhLwivECv9x7J/HIvffq7r0RUG3hREeXIQABCEAAAhCAAAQgsKEEbtzfRPnjsHmzoV3o3WwEVL0RYmAsBBBQjWUkaAcEIACBzSJQsJkySIcK/OabOJ+QlG7U/0AQOpm4ygRNJnpK/23ZomLJahNbpf+2Y02IZeKq+4Kwyo6xDX877oRQkuqR+503kdXlIdtKFFxFAdVvBdHAx4MNa/MbJb08QEvL/9k5zwk+7eN4XJf/aUmsIFJ6R8cmvGVjOhqFRfssbgwCJcsEdSyKpKKYaSJda8KodHNoTzrZNvNNQJWcm2aRMvHTBaFvJmAwUdbRKAKI5+UBE0UJJsbalT6ZZqNqKfU3FTTkG1fp34kY4pDwqiCuBolnjEJgCAJe8Vzg1zJQmWDqncm8aQhsHj09iFvnza/T+S0KqIKtoxPp3B2pVXQ0Q0B1vc0vO5KtcZjYKReL2vtWbtA+Oz3Mo18NQqxD85jNlbvS56JIKz/PBKtpVinLqhfmsVdI+lVJ741zo5UJnDOPGbMPxfl4iBjaRJsF8beJ3aLNEJgS8IrxAr/ceyflaLn3nmaJbX4L9Ln3RkDFBAgBCEAAAhCAAAQgAAEIbAqBvx5K+dmPoG0t5YeAalOilXbOJYCAai4iDoAABCAAgRYCBZspg3Ar8Jtv4kSRVBRGfSERLZmw6WVJib3YZhNK/VDY1H7T/ptRAGVZo+LfljkktZ36tc+i7adK+pEgrLKN8ug/5ZPatfejSMqyXMW2mMCg1H8sGTjN4mQb7VGEFMvZxQZkWaiOE0FZ5qp0M8iEAGnjYyapmHUqz3Jlx7ZlaOnKopJkp2qEUd+RvjfNuBI/D6KFTweBw0lho8Y4N5s2Sam/fBNHRw7YNq+CuBoknjEKgSEIeMVzgd9UQPVHmQg1/cywzJpfp/NbIqBqhJ8z5gWzNTMDVZaNL84Tdk6TrSoRQjV2TNyUZbkzcWg+31hpUctmFTNbNeel7TMBVTIHx0xUjSirVEAVM1kNEUObaLMg/jaxW7QZAlMCXjFe4Jd77/vLdXPvfX+Z7d733giomAAhAAEIQAACEIAABCAAgU0i8EJJ9rT6D29So1fYVgRUK4SJKV8CCKh8+eMdAhCAwKYSKNhMGaRrBX7byohctJ9NybKWpCX00uOsRFNaRsrabqXyLCNIKmbKBUyW3Sp9xdJ/9l4UUEXblnHlxxIBlWVbSc9vO9eEAl0Cqln+TXg1fQWBlG3oW0mqi6NgIBE1Wem9vESeZaCaigLaRFHRQS4KSI+NwidJVprqkKBgloAqEUVYub2mFGBsa8yIlQdXgaAh38Q56UjyW6YgrgaJZ4xCYAgCXvFc4LdNQGWlSdOXlVb9YjY/2udpadXm+DhXRFHougVU3yU96y8kE2xayb/09ak96bm7ks2j9kqFV9fn81iSUW9RAdXdqRB0iFjaJJsF8bdJ3aGtEDiOgFeMF/jl3vugtDf33t0PLyx8742AiokQAhCAAAQgAAEIQAACENg0AlZaxJ4atdIk2/ZCQLVtI15xfxFQVTy4dA0CEIDAgAQKNlMG8V7gd5lNnDRLlAmtSjNQPT9klpqWlAqdTttgIigTS5l4y0QBVrbvI1nmlTwDVZoZq0tANcv/IfYxe5SkP5f0pyEbix1jZansdVx2lrx81KzMKXZyl4BqclC677gn0NMSfqmYICvN12TDavORB1cqoNqTnthRxmvabzJQDfIVxegICBTMk4O0ssBvLqBKM/ylbbI5c+785i2gCiX9DmWgip24Q3pQOscumoEqE4Xe0zVfDzKYG2i0IP42sFc0GQL3E/CK8QK/3Htngcq996HfGEvfeyOgYgaEAAQgAAEIQAACEIAABDaNwAmhlN/TJf1vm9b4nu1FQNUTIKePhwACqvGMBS2BAAQgsEkECjZTBulOgd++mzi26f2uUKrayuaZ8Mle9m8TM10i6Zz90n/3ZSIo+8w2/O3/aQm/WG7K7Fy5L2Cy7Cq5gCq1a75KBFRd/qclrsxYKkqKGZ3C+9MsUxPpGTvS9ZJaS/glNm41UVNblqkohJolZsqyUR1ty0CVlBO0jFVN1hZr6yJCiR3JMlfdvCddsCt9zkpxWQlDy2SViBrujeIss18QV4PEM0YhMAQBr3gu8JsKqG7L5lebu+0hrZeGB7VsHrZ5145L59fjSvi1ZaCyEnmpEHRPOtnKgMY5Ls+qlx4bxiQv4XdeKBnazCn7832TLSqdx+J8M6v0Xz6PxbFvy0AVj50xjzUl/+K8NkQMbaLNgvjbxG7RZghMCXjFeIFf7r2TEn7ce6/u3hsBFRMgBCAAAQhAAAIQgAAEILCJBKyUnz2x/sRNbHyPNiOg6gGPU8dFAAHVuMaD1kAAAhDYFAIFmymDdKXA7zKbONZW26y3UlK3SHrLfrm7p4XsUlFQZZ9dLOkJ+webwMlKdcQN/1Oy8lJ5Biqzb1mmzIeV8rP/myDghgDpxZIeFz4zYVSJgKrL/3Hsgzjg3Fi+zw5IS+VJsgwnaYYqK2E4LeHXcryiYGpOBqqvBrHBaYmPyb6u66woaIh2suxTaR+OKzFoHyZiK/vTyhOedeRA2DbNihWMTDNZzRIwFMTVIPGMUQgMQcArngv85gKq+LfNgfYyganNj/aaNb9OkXUJK01Alc1xJso8ycRNuQj08dJdBQKqBwfH9gDZofkmKYdqhzTiz3DsNMufiUFzIWrsSJuAqmse68oIOEQ8bYrNgvjblK7QTgi0EvCK8QK/3Hu3jBj33gdZZPvceyOgYjKEAAQgAAEIQAACEIAABDaVwHsl/eF+422jZ1teCKi2ZaS3oJ8IqLZgkOkiBCAAgQEIFGymDODVPVNQLMVn4qdDWZ4G6SxGDxEIIoUnp5mpFkUUhAcmyJqKrcyGVzwv2n6Oh0AJAa949vJbwmQsx6xiHluFjbHwWGU7iL9V0sTWGAl4xbiX3zAG3Hs7BuMqrjd97r0RUDkOPq4hAAEIQGB7CTzqUY/6V3/yJ3/yA9tLgJ7XROCkk0764t133/2DNfWJvmwMgb8RSvk9df+p/U9uTKt7NPQhD3nI17/+9a/HJ1B7WOJUCPgTeMhDHvJvvv71rz/EvyW0AAIQgAAENomA12bKmv3m2VHuDOX7LPsTrzUTiFla9qRjll1mUfexfN9E+qiV80vPX3NcLdp0jofAQgS84tnL70JwnA9ewTzWlO9bdh507v6g7om/QfFifAQEvGJ8zX659x5BrMUmrOCaZZl8r1v23hsB1YiCgaZAAAIQgMBWESCDyFYNd92dJYNI3eO7Ab17kST77+9sQFtX0UQrO+LxO87L7yqYYWO8BIir8Y4NLYMABCAwWgJr3kyZcvDyO9qBoGErIUBcrQQjRkZCwCuevfyOBDvNcCZA/DkPAO4HJ+AV415+BweKA1cCJXHlsfDuCgXnEIAABCAAgZEQQEA1koGgGf0JIKDqzxALvQm8T9Jn94VFV/S2NH4DXoITL7/jHxFa2IcAcdWHHudCAAIQ2FICJYveQ6Dx8jtEX7A5HgLE1XjGgpb0J+AVz15++xPDQg0EiL8aRpE+dBHwinEvv0RD3QRK4goBVd0xQO8gAAEIQGC8BBBQjXdsaNmCBBBQLQiMw4cg8IhQyu/vSvr9IRyMyKaX4MTL74jQ05QBCBBXA0DFJAQgAIHaCZQseg/BwMvvEH3B5ngIEFfjGQta0p+AVzx7+e1PDAs1ECD+ahhF+tBFwCvGvfwSDXUTKIkrBFR1xwC9gwAEIACB/5+994GWrKrvfL91cb0ILxMbIYlrCKAh8xBZK0boBhMgYkwETTe+aBSCIKivGyKKz7/NZIZuaJIMDShLFJTLwoCCARMzT7ojasaATzoRaCC8BJFMiCLDLKMg4JuR5K14693fuXsX+56uqnOq6pyzd53zqbVcdlWds3+//fn99j7cu7/390uXAAKqdGODZxMSQEA1ITAur4vA/yHprZKOqctAIuPGEpzEspsIdtyoiQB5VRNYhoUABCDQZgJlfuldx/xj2a1jLoyZDgHyKp1Y4MnsBGLlcyy7sxNjhDYQIP/aEEXmMI5ArByPZZdsaDeBMnmFgKrdOcDsIAABCEAgXQIIqNKNDZ5NSAAB1YTAuLxOAtbK728lbavTSOSxYwlOYtmNjBvzNRMgr2oGzPAQgAAE2kigzC+965h3LLt1zIUx0yFAXqUTCzyZnUCsfI5ld3ZijNAGAuRfG6LIHMYRiJXjseySDe0mUCavEFC1OweYHQQgAAEIpEsAAVW6scGzCQkgoJoQGJfXSeAg18rv1yXdWaehiGPHEpzEshsRNaYbIEBeNQAZExCAAATaRqDML73rmHMsu3XMhTHTIUBepRMLPJmdQKx8jmV3dmKM0AYC5F8bosgcxhGIleOx7JIN7SZQJq8QULU7B5gdBCAAAQikSwABVbqxwbMJCSCgmhAYl9dNYKOkMyQdW7ehSOPHEpzEshsJM2YbIkBeNQQaMxCAAATaRKDML73rmG8su3XMhTHTIUBepRMLPJmdQKx8jmV3dmKM0AYC5F8bosgcxhGIleOx7JIN7SZQJq8QULU7B5gdBCAAAQikSwABVbqxwbMJCSCgmhAYlzdB4E8l3S/poiaMNWwjluAklt2G8WKuYQLkVcPAMQcBCECgDQTK/NK7jnnGslvHXBgzHQLkVTqxwJPZCcTK51h2ZyfGCG0gQP61IYrMYRyBWDkeyy7Z0G4CZfIKAVW7c4DZQQACEIBAugQQUKUbGzybkAACqgmBcXkTBA52rfx+TdJdTRhs0EYswUksuw2ixVQEAuRVBOiYhAAEIDDvBMr80ruOOcayW8dcGDMdAuRVOrHAk9kJxMrnWHZnJ8YIbSBA/rUhisxhHIFYOR7LLtnQbgJl8goBVbtzgNlBAAIQgEC6BBBQTRGbiy66SLt27dKNN96o/fbbLxth2GdTDM0tMxBAQDUDPG6tk8AmSadLOq5OIxHGHic4OVTSzZJemvPL2hnukuS/v1TSje6aYyTdIelqSWePmU+TQhfz87WSLh/hs3fTHgQ2D5tb49XGdkv7SLrGObNxrfSjWfJht7S/pJ1L0uajpK/aWKNs3C29rSdd6+xtXyudN+z+Wfxp6N4m86qhKWEGAhCAAATqJnDRjo239dU7vm47jA+BJgj01L/9/A3XvLIJW9iAQN0E2J/rJsz4KRJgH08xKvhUJQH29ippMlZsAmX2bARUsaOEfQhAAAIQ6CoBBFRTRB4B1RTQGrgFAVUDkDExLYHPSbpP0u9PO0CC95URUHmB1N5OhPRCSW/WikDHBFb+ey+e+pL7/okx821K6JIXRQ0TfXk3WyWgcqIoE/6tXys97gVRko6W9BlJmUjrHumwvnTrknTGXtL37N99ads66ZO7pYslHeivTTB/8y41lVdzgAIXIQABCEAAAhCAAAQgAAEI1EugTOWNej1gdAhAAAIQGEaA/TmdvEBAlU4s8AQCEIAABLpFAAHVFPEuI6Cya7Zs2ZKNftZZZ+nyyy/X3nvvrWeeeUbvec97dPXVVmRFuuGGG/TmN7958PnTTz+dff7ggw/q5ptv1qGH2pk9rzIEEFCVocQ1kQiYcOgBSVah4O5IPlRtdhIBldn2IimrQvV4IKDa7f793RLiKRunjNAlXwHLV76y+8+XtM3B8IItq9hkVaae5z4/XNI3lrfik91727A/Lun6QPQV2rDvLcZ7VKDyIqOetNiXTnIiJF+paVXlKK1Uktq5nCe3WyUnJ2SyB8mHJX3E+fJuN8apku40kZNWKk5ZBao17hqrmvVIT3rNkdKD9lmuUlQmgnLXhvcdviSdurBiL/MhJ56yWwYCKu+f2elLj4RVsJakdQvS7UvS8b6KVdUJWPF4ZfKqYpMMBwEIQAACEIAABCAAAQhAoJsEOKDvZtyZNQQgkD4B9ud0YoSAKp1Y4AkEIAABCHSLAAKqKeJdJKD65je/qWOPPVZ33HGH9t9/f5188sn6wAc+kAmlwnvD64444ohMWPX1r38d4dQUMbFbEFBNCY7bmiJwlhMI/WpTBmu2U4WAygRJJ0h6gRMrPVTC5yKhi68G9WnXVs8EUybesspXL3btFN8j6SAn3LLqYJc5AdXLAz/GVaD6s1xFLRvX2g+a2GlVCz8voHLiqo196ZSetGWY6GiEgOravvT2nnSTEyidaqIkX/FpeU72uQnCTAh1jBv3+06I9bAJpUIx08KKkC8TaeXvM7FVWFXKhE9OQPV+SVdJ+uwyv2xMq0DlqkyZKNBXqrKqU9l7F8edfWnRKlKViGvsS4ryKrZ/2IcABCAAAQhAAAIQgAAEINAaAhd+ftMFW1+3eEFrJsREIAABCLSEAPtzOoFEQJVOLPAEAhCAAAS6RQAB1RTxLiugsqFNRHXMMXZ2Lz3xxBOZiMren3/++YP3p59+ul7/+tdnAip7+WpVU7jW6VsQUHU6/PMyeRPe3CPpD+bF4TF+TiKgGtXC76XB+HuIj0bYLhK62IZ7ZYEgK6xCZXa9gMpM2kb8jKRxAipfNcu3IBzZwi8QUN1kFZ3ukl7hKzMtrFQjM+GTvawi1NAKVL6SVChYcvfkhVDZOCZuylWHOsMLm1xLPt9ez6pZ+cpW2X2hf2HlqKAS1UQCKl/JakZDMOsAACAASURBVA7yvSiv5mAKuAgBCEAAAhCAAAQgAAEIQCBNAnYg31vQ1lHe9Zd0IYKqNGOHVxCAQLsJsD+nG18EVOnGBs8gAAEIQKDdBBBQTRHfIgHVPvvss6pNn5kIq1Hdf//9q6xu27ZN73//+xFQTRGL8BYEVDMC5PYmCLxI0t9JesVylR4T4czzq4yAKhRI2cZnLfGsypRvf2fzt8/e5Kohha32Rv5e1QrOjQFnlaY+MEJAZd/d4CpFWUWlG11lqNoFVH1pm1VialpA9Rzpt/5VsgpS1vIvfN25JL1xQTIxlb1C4dW1+dZ7MwioHl67Uv0r9RcCqtQjhH8QgAAEIAABCEAAAhCAAAQgAAEIQAACEOgIAQRUHQk004QABCAAgeQIIKCaIiQ33nijPv3pT8v+f7/9rPCIVrXm85/Z53bNaaedphNOOEEf/ehH9a53vWtQgSo0/cwzzyCgmiIW4S0IqGYEyO1NETh7WUT0O05E1ZTNOuyUEVD5Ck15+15A5b/377/rWu09McbhIqGLVaCydnp5MZavgmVDW5Upq/Y0q4DK2v9Zy77CClSxBFSupd+qClSe7e4VBoMKWJNWoMpVuXpkXDWtOhKw4jGL8qpicwwHAQhAAAIQgAAEIAABCECguwRoEdXd2DNzCEAgbQLsz+nEBwFVOrHAEwhAAAIQ6BYBBFRTxHvXrl069thjdcMNN2Qt+fKt+Uw0demll+rmm2/WQQcdtEoYddlll8nut2u++c1vZuNYdaojjjgCAdUUsQhvQUA1I0Bub5LAf9ZK+7Y/bNJoxbaqFFCZa7461GlO2DTK3SKhS17MFFakskpXJrCyz04MqlFNWoHKWjFeLumFbqwXO9HWHm0IfQu/YQIqa5EXtuVbkg639n6Stlu7v1CgdKT0YIkWfqda5agF6QFJ1t4va7e3JK0L2gb678zOtryAKu+vD8KwClT+2iXpDG+zLy1apS1/vX9fce7VMVxRXtVhkzEhAAEIQAACEIAABCAAAQh0ksC2HZv6WzYscjbcyegzaQhAIGUC7M/pRIeHZDqxwBMIQAACEOgWAQRUU8bbV5byt5911lm6/PLLtffeVuRkpSLVli12li699KUvzcRUhx56qHylqauvvjr7zouwqEA1ZSCC2xBQzc6QERoj8POuld9xku5pzGq1hqoWUHnh0wsk/dIYV8sIXXxFK99C0FejCj+3loL/JOlbkn4vELNZdapnnP3zncjoS5K2SrKN21fN8v6e4D43MdUuV5Fq4H6RgMp/L+lgSZ+RdIik26cUUK1xhl8r6c7lNpHr10qP22dOjHWt+97sbHT/XlWBKhBKZT74iQwTUNl3viWhuy4TfoWf51sBVpuClY5WJq8qNchgEIAABCAAAQhAAAIQgAAEukLAKpr0FrKfq4e++ku6cOvrFi/oCg/mCQEIQCAVAuzPqURiTz8QUKUbGzyDAAQgAIF2E0BA1e74dmp2CKg6Fe42TPZ3JZ28LJY5fk4nE0twEsvunIZpcred2OpVJrKytn6TjzAQbM00xjR2Z7iHvJoBHrdCAAIQgAAEIAABCEAAAhCYhAAtoiahxbUQgAAEmiPA/twc6yJLCKiKCPE9BCAAAQhAoB4CCKjq4cqoEQggoIoAHZOzEvi/XKWg/zTrQBHujyU4KbJr36f0+ldJz0nJoSJfdks/bS0Al6TN1mZwufrWREyH3F9kMoXvi/IqBR/xAQIQgAAEIAABCEAAAhCAAAQgAAEIQAACEOgAAQRUHQgyU4QABCAAgSQJIKBKMiw4NQ0BBFTTUOOeyASsXdvfSTpG0r2RfZnUfCzBSSy7k/Lh+vkiQF7NV7zwFgIQgAAEIAABCEAAAhCAAAQgAAEIQAACrSWAgKq1oWViEIAABCCQOAEEVIkHCPfKE0BAVZ4VVyZF4B2S3ijplUl5VexMLMFJLLvFRLhingmQV/McPXyHAAQgAAEIQAACEIAABOaKAC2i5ipcOAsBCHSIAPtzOsFGQJVOLPAEAhCAAAS6RQABVbfi3erZIqBqdXjbPrnPS/prSRfP0URjCU5i2Z2j0ODqFATIqymgcQsEIAABCEAAAhCAAAQgAIFpCGzbsam/ZcMiZ8PTwOMeCEAAAjUSYH+uEe6EQ/OQnBAYl0MAAhCAAAQqIoCAqiKQDBOfAAKq+DHAg6kJ/IJr5ffLku6bepRmb4wlOIllt1m6WGuaAHnVNHHsQQACEIAABCAAAQhAAAKdJcABfWdDz8QhAIHECbA/pxMgBFTpxAJPIAABCECgWwQQUHUr3q2eLQKqVoe3C5M7Z1lE9dtz1MovluAklt0u5GCX50hedTn6zB0CEIAABCAAAQhAAAIQaJQALaIaxY0xCEAAAqUJsD+XRlX7hQioakeMAQhAAAIQgMBQAgioSIzWEEBA1ZpQdnkit0jaJWn7HECIJTiJZXcOQoKLMxAgr2aAx60QgAAEIAABCEAAAhCAAAQgAAEIQAACEIBAdQQQUFXHkpEgAAEIQAACkxBAQDUJLa5NmgACqqTDg3PlCPw718rvaEl/U+6WaFfFEpzEshsNNIYbIUBeNYIZIxCAAAQgAAEIQAACEIAABCAAAQhAAAIQgEARAQRURYT4HgIQgAAEIFAPAQRU9XBl1AgEEFBFgI7JOgi8U9LrJf1aHYNXOGYswUksuxWiY6gECZBXCQYFlyAAAQhAAAIQgAAEIACBdhKgRVQ748qsIACB+SfA/pxODBFQpRMLPIEABCAAgW4RQEDVrXi3erYIqFod3q5Nboekr0m6JOGJxxKcxLKbcChwrQIC5FUFEBkCAhCAAAQgAAEIQAACEIBAGQLbdmzqb9mwyNlwGVhcAwEIQKBBAuzPDcIuMMVDMp1Y4AkEIAABCHSIwL777vvkk08+uaZDU2aqLSaw7777PvXkk0/u2+IpMrXuEPjfXCu/dZLuT3TaJjjhBYE2EeD3Em2KJnOBAAQgAAEIQAACEIAABJIlwAF9sqHBMQhAoOME2J/TSQB+UZlOLPAEAhCAAAS6RSBWxYVYdrsV3e7NlrzqXszbPON3SfrflytRvSrRScZab7HsJhoG3KqIAHlVEUiGgQAEIAABCEAAAhCAAAQgUESAFlFFhPgeAhCAQBwC7M9xuA+zioAqnVjgCQQgAAEIdItArAPDWHa7Fd3uzZa86l7M2z7jnZL+70Rb+cVab7Hstj3Xuj4/8qrrGcD8IQABCEAAAhCAAAQgAAEIQAACEIAABCCQCAEEVIkEAjcgAAEIQKBzBGIdGMay27kAd2zC5FXHAt6B6R7qWvkdKen/SWy+sdZbLLuJ4cedigmQVxUDZTgIQAACEIAABCAAAQhAAAIQgAAEIAABCEBgOgIIqKbjxl0QgAAEIACBWQnEOjCMZXdWXtyfNgHyKu344N10BM6VdJKkX5/u9truirXeYtmtDSQDJ0GAvEoiDDgBAQhAAAIQgAAEIAABCHSBAC2iuhBl5ggBCMwjAfbndKKGgCqdWOAJBCAAAQh0i0CsA8NYdrsV3e7NlrzqXsy7MuM/l3S7pEsTmnCs9RbLbkLocaUGAuRVDVAZEgIQgAAEIAABCEAAAhCAwDAC23Zs6m/ZsMjZMOkBAQhAIDEC7M/pBISHZDqxwBMIQAACEOgWgVgHhrHsdiu63ZstedW9mHdlxtbK7wFJL5P0t4lMOtZ6i2U3Eey4URMB8qomsAwLAQhAAAIQgAAEIAABCEAgT4ADenICAhCAQJoE2J/TiQsCqnRigScQgAAEINAtArEODGPZ7VZ0uzdb8qp7Me/SjN8tab2k30hk0rHWWyy7iWDHjZoIkFc1gWVYCEAAAhCAAAQgAAEIQAACeQK0iCInIAABCKRJgP05nbggoEonFngCAQhAAALdIhDrwDCW3W5Ft3uzJa+6F/OuzfgLkv5S0mUJTDzWeotlNwHkuFAjAfKqRrgMDQEIQAACEIAABCAAAQhAAAIQgAAEIAABCJQngICqPCuuhAAEIAABCFRJINaBYSy7VbJjrPQIkFfpxQSPqiXwYtfK76WS/q7aoSceLdZ6i2V3YkDcMFcEyKu5ChfOQgACEIAABCAAAQhAAAIQgAAEIAABCECgvQQQULU3tswMAhCAAATSJjDuwPBQSTdLsoP68HXscgupXZL895dKutFdcIykOyRdLensMVNP4aByb0mXOx/fI+mZnL9vlvQBSSdLeqjJMN4jHdaXbu1L29ZJn5zV9m7p4uX5bXbj3GltwNZKj9v7u6W39aRXSdooaR9JOyUd7a7dvlY6z/59l/SKBel29/ln7Pq10o/C++39rL7OeH8KeTXjFLgdAoUE/s/lJflaSa8uvLLeC4rW2/mStuVcuN/tqfbxFZLODfZX/0z5nKSLanh+2PgXSHqnpCcqRGPz/MfgORgObc+R4yQNe8ZU6MKeQ7l9//hwv5/WoNvnr3X3P9KTXnOk9KC9d8+r63rSmfbZqOfN7pXnyzWSTrX7lqTjj5K+6p4t26vwc9r5ufuK8nnG4bkdAhCAAAQgAAEIQAACEIAABDwBWkSRCxCAAATSJMD+nE5cEFClEws8gQAEIACBbhEoI6DyAikvOHqhJDsU3t8JrPz3Xjz1Jff9uAPqFA4qOyGg8sInO6xeyPRS2QH2oyaM2r0Sw519adGEWuGBe0/6aRNxLUlnLEgP+Ot60i1OZHW7jeHFXnadHYZHXj4p5FVkBJjvCIFbJf0XSR+KMN8DJL3X/W/cz3EmLLLXMDGUiZlCAZUXT53jBLrjpjXtOkdANUWy5AW97jlxoBfRhu+XpHUmtB32vHEirE0mlOpLJ/WkLSbE6kvfD59DU7hY1S3T5lVV9hkHAhCAAAQgAAEIQAACEIBAZwhs27Gpv2XDImfDnYk4E4UABOaFAPtzOpHiIZlOLPAEAhCAAAS6RWASAZWR8SIpq0JlFYysQpUJqHa7f3+3hHjKxik6qMxXtwrthtWvfHUsXxUr9NH+HYq5/BhbXFUUO9T/GRduXx3EV0yxKilfdhVeVlWgCgVJJhjKHy6PqtQRVHCyShtWDSqr7pSr1pFVdupJB5t4SdIXXKWZg/315q8XPuUrRXlfgvuMVVYpyqd1KJIKD7F9NZHgukxcpZXD8Fv9objNORxDK2ObKMteq2xFWEpFeRXBJUxCoBYCh7lWfr/YYCu/UDj14QoFVPYssSqGtifbnlX0KrPO93NjnhA8B2xPCytQmRD4BmfMV8ayaoP+WTHqGZL/PF+Byt/vnyM/FVagCioxDfbMYeJVSbbv28Py7SZwHbW/e9GSm8egOlQw5sOu6tOqylFjKkVZxUKrXJXd5ytF+aC4Z1wmfnL+jayW6H1Ykt64sFIJMZuzf8b5KotVVssqSp4x35fJqxmG51YIQAACEIAABCAAAQhAAAIQ8AQ4oCcXIAABCKRJgP05nbggoEonFngCAQhAAALdIlCFgOp6SXZI/YIJ2t0VHVSOE1Ddm2u993534J2vivVnueuOcO0FTUBlB/X5ClT++9Mk+Xtfnp9TvmrTkMPkyySd4dLIBEh2CL0xOOQetMULK3L4ik92oLwg/bUTUGUCqL50iq/W4Vsk9aW/t0N1L9iyQ+69pO+F9+Vb6gUH8Nm4y12UjMWgkkiY+n5cO7y3z0P74ZzNn3AevjVgpGVUlFeR3MIsBGohYMLPE93+W4sBN2heOGXiqcdKCGHLVKCyFn923adHtMAbNq+ide73dhvT9jp7Nvy8pM8uD+YFVC92du07q5bofb1qubrix9x1Jqay7+31xRGfm/ArFFCFlbTyz6pBm9hwzwyeFdYi1XhcsyQtBmJV2/8HYiU3p0ysGlYADCoM2pB+f9/sqkFlVQRNEGvCXSfotWpQoWD3plDUmxdO2aCBeNferl+SDl+Qrg9b+vmAhc+bJem8BelPvP1gnNCfoePUmdi5sYvyqkFXMAUBCEAAAhCAAAQgAAEIQKDdBGgR1e74MjsIQGB+CVy0Y9PW8zcsXji/M2iP5wio2hNLZgIBCEAAAvNFYBIB1agWfr4KlM3ci5OKKBQdVJYRUJ0l6eqwsoc77P5AIHqyw+/T3ed2YH7HctsrX60qL6AKhVh2oG73hmMN5hS0LHq3pI+4LwbVl3JVqLKqUmFrI3cwvk/YTi8EFhw8Zwfa+apXdm2+ClUooPJVPcIxw+tNFNWTbhpVOSqolpVVLFmSfrmEgCqrSJKvZFWUCBV/X5RXFZtjOAhEJ2DCHquWZ6Kmql+2D5vIxtr12fheOOXtFK03X9Ev9Mvvv36P988PE66aGKnMq8juqFZ941r4eZFVXkDl/bGKVqGwKvQzFFBZ9Sl75viqhvn32X2h8MnehxX+wu9dFapsH7bPTSAb7u/jxKvuOZWJr/rSI8P2+1wVqrAqolWgWh8KYoPKWaf6ioh5Ma2HMuR5s6r16wgBVdb6L2Ir2KK8KpObXAMBCEAAAhCAAAQgAAEIQAACEIAABCAAAQhAYGYCCKhmRsgAEIAABCAAgakIlBFQhQKpsM2RPwA3w9bm7k2uekbYTm+UU0UHlUUt/MIWS2bDC6lMBGUVPMKX99naN1UioHICI6u8ZQKrS/2BdiA8MtHUKnHVEAHVoEWeiaRCh/NtAUMBVVBlJGutZPf5w3dfgSovoModfGeCLkkm4BpUyPLVqgLxlrURzFpHjag4NRBMhVWwIh5+G4qivJpqkXATBBIm8BJJV7qWazHcHPdzXFEFqnwL2HMqauFnzwez7atLeS6hgMpaj14uyYS4/uUFwKG4KxTpjvo8FFCZzeOKBFTBnvyoM54Jlty/bV9+QV686ja4VQKqca3vxrVadVUNrzUhlCSrmjioTjVqzEBsdacXV4UiLS+eLXjeZBWnRgmo/DMnRiLz/IhEHbMQgAAEIAABCEAAAhCAAAQgAAEIQAACEIDAHgQQUJEUEIAABCAAgTgEygioLh1RGSQvcvLvvzvk4Do/uyKhS5GAyo9nVUGsaom1ELQKJvYaWjXKtfkrElC9IVe9alQFqkz81Jee7EmH+cpL4w6sx1SgMp8H1avszTgBVV4kFYqrxgioLpa0WVJ48O0rYA3s56paDVoN5itg5Q/YR1UhiZDSRXkVwSVMQmBuCVRRgcomby1T8y8b+wpJ50qyVnmjRE/D4BWt8zIVqKz1YSh08hWo8r6W+XziClQ2Kb9vSvonSbcNqzY4pEXssApUQ6v/jXkerRL3BmJaL26y58WqClRBVcWsGpYXSw3b+0cIrVY9b3qSCXQHcxlWZTHCqinKqwguYRICEIAABCAAAQhAAAIQgEA7CdDCr51xZVYQgMD8E2B/TieGCKjSiQWeQAACEIBAtwhUKaAycnbYfIMTM41rx1R0UOmFUbvc4btvBWXVrb7pRFP+O1+Nyr57XJKvavJnrsKI+WXtlI4oqEDlvzchlr/35YGgalVmBIfEWUUnq+AUHib/WPoZqwwlaWgLv/AA3bVY+r6vAtKTrh91uLwgPeCvc9W2rpGUVaMaJqDKt+MLW+zlhVDD5mR+emFVX1oMWv896itnjWsj1fByKsqrht3BHARaQeAA18Yv38qvaL0VVaAKBVQGyq43W7793Sh4RXb988PEUPac8FWhPq6Van/vlBQKqEzcY88ru/azy0YvcNf4Vq5uGxz6ud0XCqhC2/fmnkHPhBMKq/351nWheLYn+bZ3WTUquzffwi8vts2Jpqwio69sZRW37FlhL6tAaNW2su/60kk9KatG5apDrRJQDfPTzyMvfBr3vAmfE0vS4QvS9V6M5as6Rm4DW5RXrVjMTAICEIAABCAAAQhAAAIQgEAKBLbt2NTfssF+zcgLAhCAAARSIsD+nE40eEimEws8gQAEIACBbhGoWkDlD49fIOmXxqAsc1DpxVg2jB32Wms+3x4wbKXkv/eVQ8L2fl8KqmGFQis7KN97yOG2t2lt/74s6dWjBFT+oDhsOZSr4PSIqyxic13vDoxv9wflnk0gWrKPMrFVUXWOoBqI3XOXpJ+1tn0L0l/nD9hz43uzWSUqd3CeVS/pS17AdXQubtmheniI7v000VjQrsluW1VJK8JSKpNXEdzCJARaQSAvpDJB1Swt/PICKv/8+Laks2d8foTPCP8csMqBXhxlw/vqhfa9iatMpGTirdc7IbBdE7bwC59J4eehgMruCZ9B1iLwF5a1T1uXqwCuElAFe+chviWe3Rzu2X3piz3pxFECWfcAeIUT69rbQYWocRUR/TNG0sF2j3tW/UNeXLVWejz3vPFhyezYm/CZM+55Y2OF34fPwnGtCBtcOTw/GoSNKQhAAAIQgAAEIAABCECg2wQ4oO92/Jk9BCCQLgH253Rig4AqnVjgCQQgAAEIdItArAPDWHa7Fd2C2XrB15K0+Sjpq9PAqWKMaeyOuIe8qhAmQ0FgBIFQSBXj5zjWeUKp6cRP8hUJJ3XNC8n60lfWSZ+c9P4KryevKoTJUBCAAAQgAAEIQAACEIAABMYRoEUU+QEBCEAgTQLsz+nEJcYv3tOZPZ5AAAIQgAAE4hGIdWBYZNe+T/Vl1auswkgbXj1XXeRVrnrU/5xwUvn7/1zSKycco8rLi/KqSluMBYGuE4i13mLZ7Xq8h87fVSe8riedGbaILQvLVXPcHlbhKntvxdeRVxUDZTgIQAACEIAABCAAAQhAAAIQgAAEIAABCEBgOgIIqKbjxl0QgAAEIACBWQnEOjCMZXdWXtyfNgHyKu344F27CMRab7Hstit6zCZPgLwiJyAAAQhAAAIQgAAEIAABCEAAAhCAAAQgAIEkCCCgSiIMOAEBCEAAAh0kEOvAMJbdDoa4U1MmrzoVbiYbmUCs9RbLbmTcmK+ZAHlVM2CGhwAEIAABCEAAAhCAAAQg4AnQIopcgAAEIJAmAfbndOKCgCqdWOAJBCAAAQh0i0CsA8NYdrsV3e7NlrzqXsyZcTwCsdZbLLvxSGO5CQLkVROUsQEBCEAAAhCAAAQgAAEIQEDSth2b+ls2LHI2TDZAAAIQSIwA+3M6AeEhmU4s8AQCEIAABLpFINaBYSy73Ypu92ZLXnUv5sw4HoFY6y2W3XiksdwEAfKqCcrYgAAEIAABCEAAAhCAAAQggICKHIAABCCQLAEEVOmEBgFVOrHAEwhAAAIQ6BaBWAeGsex2K7rdmy151b2YM+N4BGKtt1h245HGchMEyKsmKGMDAhCAAAQgAAEIQAACEICAJFpEkQYQgAAE0iTA/pxOXBBQpRMLPIEABCAAgW4RiHVgGMtut6LbvdmSV92LOTOORyDWeotlNx5pLDdBgLxqgjI2IAABCEAAAhCAAAQgAAEIQAACEIAABCAAgUICCKgKEXEBBCAAAQhAoBYCsQ4MY9mtBSKDJkOAvEomFDjSAQKx1lssux0IaaenSF51OvxMHgIQgAAEIAABCEAAAhCAAAQgAAEIQAAC6RBAQJVOLPAEAhCAAAS6RSDWgWEsu92KbvdmS151L+bMOB6BWOstlt14pLHcBAHyqgnK2IAABCAAAQhAAAIQgAAEIEALP3IAAhCAQLIEaOGXTmgQUKUTCzyBAAQgAIFuEYh1YBjLbrei273Zklfdizkzjkcg1nqLZTceaSw3QYC8aoIyNiAAAQhAAAIQgAAEIAABCEjatmNTf8uGRc6GyQYIQAACiRFgf04nIDwk04kFnkAAAhCAQLcI2IEhLwi0iQD/XdmmaDKXlAnEEpzcJumVKYPBt7kkECuf5xIWTkMAAhCAAAQgAAEIQAACEJiFAAf0s9DjXghAAAL1EWB/ro/tpCNz0DUpMa6HAAQgAAEIVEMg1oFhLLvVUGOUVAmQV6lGBr/aSCDWeotlt40xZE7PEiCvyAYIQAACEIAABCAAAQhAAAINEaBFVEOgMQMBCEBgQgLszxMCq/FyBFQ1wmVoCEAAAhCAwBgCsQ4MY9klGdpNgLxqd3yZXVoEYq23WHbToo83VRMgr6omyngQgAAEIAABCEAAAhCAAAQgAAEIQAACEIDAVAQQUE2FjZsgAAEIQAACMxOIdWAYy+7MwBggaQLkVdLhwbmWEYi13mLZbVn4mE6OAHlFSkAAAhCAAAQgAAEIQAACEIAABCAAAQhAAAJJEEBAlUQYcAICEIAABDpIINaBYSy7HQxxp6ZMXnUq3Ew2MoFY6y2W3ci4MV8zAfKqZsAMDwEIQAACEIAABCAAAQhAwBOgRRS5AAEIQCBNAhft2LT1/A2LF6bpXbe8QkDVrXgzWwhAAAIQSIdArAPDWHbTIY8ndRAgr+qgypgQGE4g1nqLZZc8aDcB8qrd8WV2EIAABCAAAQhAAAIQgEBCBLbt2NTfsmGRs+GEYoIrEIAABIwA+3M6ecBDMp1Y4AkEIAABCHSLQKwDw1h2uxXd7s2WvOpezJlxPAKx1lssu/FIY7kJAuRVE5SxAQEIQAACEIAABCAAAQhAgAN6cgACEIBAsgQQUKUTGgRU6cQCTyAAAQhAoFsEYh0YxrLbreh2b7bkVfdizozjEYi13mLZjUcay00QIK+aoIwNCEAAAhCAAAQgAAEIQAACkmjhRxpAAAIQSJMA+3M6cUFAlU4s8AQCEIAABLpFINaBYSy73Ypu92ZLXnUv5sw4HoFY6y2W3XiksdwEAfKqCcrYgAAEIAABCEAAAhCAAAQgAAEIQAACEIAABAoJIKAqRMQFEIAABCAAgVoIxDowjGW3FogMmgwB8iqZUOBIBwjEWm+x7HYgpJ2eInnV6fAzeQhAAAIQgAAEIAABCEAAAhCAAAQgAAEIpEMAAVU6scATCEAAAhDoFoFYB4ax7Proni/pGElvlvSE+/DQ5f+/QNI7g89akQ27pYslHS9p/Vrp8Vkmdbf0tp50rRvjkZ70miOlB+39PdJhfem6nnSmfebsbnbX3unt75b2kXSNpFPtuyXp+KOkr94lvWJB2j6Dn7Hzaha03AuBBC804AAAIABJREFUeSNQtN5sn92Wm9T9kk52n10h6VxJDwV78M2SPifpojEwiuzWzdHm9Y+SbhxiyJ4px0l6j6Rn6nYkHL9D+3xdWGPnVV3zYlwIQAACEIAABCAAAQhAAALJEaBFVHIhwSEIQAACGQH253QSAQFVOrHAEwhAAAIQ6BaBWAeGsez66PqD/dOCQ3AEVAW57wRSt/albeukT7oD+wMlbVwr/Sh8vyStW5BuN3HUgnS3E0w9ulY6z4mwNplQqi+d1JO2mBCrL31f0s6+tGjjT7EUY+fVFC5zCwTmlkDRerN91l7DxFC234YCKntv4qlzJO0qIFJkt26grRZQzcE+X1d8Y+dVXfNiXAhAAAIQgAAEIAABCEAAAskR2LZjU3/LhkXOhpOLDA5BAAJdJ8D+nE4G8JBMJxZ4AgEIQAAC3SIQ68CwyG5ezGTVok53VT0sQpdLOsuFKhRB2XV3uM+vzl2/xlU+OVbSr0n6N5JeGlRAGWbTj2VD2n12sO99+aGkD0j6khMIXOnGK/JnUJUkqMRk44cipKxaVE/66b50q6SD7YK+9HYTFvkDbklfkPRa59dGL1py8x9Uhwoqkzzsqj6tqhw1plKUr1yV3ecrRfkl4oRQmfjJ+TcQV+WXkfdhSXrjwkpFrGzOPelgm2NOlDVttayivOrW6ma2EKiXQNF6Kyugsqp4Vs3JhFZF4im31Wjcz49NPD/CClT+uWPVtb4s6afCClTs85Xv83VldVE+12WXcSEAAQhAAAIQgAAEIAABCHSOAAf0nQs5E4YABOaEAPtzOoFCQJVOLPAEAhCAAAS6RSDWgWGR3XEH4K+X9PPusH0/SX8g6T9I2j+oaPIdJ7J6TNJlwb99JRRfQcSi7ccKbYZjWXupsC3TEU6kZYKqe93YL3TXvFiSjW3Xj/JnVTWWsBqTS72dy+32bnetr65ZkhatvZ0TIJ0SipW8cMqqP3lR1ZJ0RlDxyYbcuNwlb8tyO6nNrhrUA1blyWxYNSjXNs+qQQ3ETJJusu+8sCovnLJBd6/Mz8ax1/ol6fAF6fqwpZ9fSoHga9eSdN6C9CfefjBO6M/QcUoszaK8KjEEl0AAAiUJFK23MgIqa/Fn1316REu8Ya4U2W3q+WGir7Byln8emM+rWvixzw+eF1Xs8yXTc+LLivJq4gG5AQIQgAAEIAABCEAAAhCAAASGE6BFFJkBAQhAIE0C7M/pxAUBVTqxwBMIQAACEOgWgVgHhkV2yx6Ah9EKRU5W5clXivo9SX8o6WvBAb0XUH0xqHxiVVAukPROSU/k0iCsgGUCKi+SsuvCdk6h3ydKOi44SA/HGFShCoVPZtO3vTPRlL0PxEdWhSqrHGWfh1Wb7H14QL9WsrkMXqH4qi894trp2fdZ1Sv7R64K1fZAQLVHNaigosqpkrJrw2pUR0oPeuOBQOpoq6DVk24JBVwjBFRZ6z/PYIIlWZRXEwzFpRCAQAGBovXmW6WGw/hKfl54ZFUA7RVW7isCX2S3qeeHCajy+zr7fP37fFF+TPt9UV5NOy73QQACEIAABCAAAQhAAAIQgAAEIAABCEAAAhCYiAACqolwcTEEIAABCECgMgKxDgyL7I47ADfxUXgw7w/kTUB1Q46Mtdd7e1DhxLeHCkVP/sD7E1alKRBQ5Q//fUtAE1D5doLeF9/OKS+gGuaP+TkQaAVipEed75lgyf3bKjy9wERTS9Iv96SR7fKCNn3rRwio/LgmmLrGjb+xL1lVq2tNCOWqdQ2qU40aMxBb3Wm+mr1QpOUFVDmh1WdcNax9ygiofLvCCTO9KK8mHI7LIQCBMQSK1ltRBaqbJV26ot+U/fucBlr4Vf38GCXcXVWBin1+aAWq26fc5+talEX5XJddxoUABCAAAQhAAAIQgAAEIAABCEAAAhCAAAQgsIoAAioSAgIQgAAEIBCHQKwDwyK7eQFV/pDa07IWfh9bfmOVo9YG7fhCmnu7NnvWImqYgMp//0NJBzoBVdiKz8RO+QpUZQVUvj3g2Oj66k2S/knSbUFrvUElprDCkw02ogJVJrAKK0DZtaEQSisVp7yA6t2SPuKcs1Z/eXHTxcut9lZVoHJ+mOAqq4blbQ2rQDVCaGU2BgKunnRwOBfXUpAKVHH2A6xCYBICRft4kYDqCknnSrI2qbbHhpX9xvlRZLfJ50epClQ2GfZ53dqXtq2TPjnjPj9Jjk5ybVFeTTIW10IAAhCAAAQgAAEIQAACEIDAGAK0iCI9IAABCKRJgP05nbggoEonFngCAQhAAALdIhDrwLDIrm/vZBVJ7nUCKIuMVfV4vyRf8ckEVH8g6T8sC6n2lxQeyNth/AGSfAu/UQIqG9fb+64kE2uFAioTHF3u0sLsl61ANcqfVZVJbNywTZ9vXec/swPnoO1dVo3K7skLqMLr7YA6J5oyZkMrUEna4r/rSyf5alTDWvgN89Mvl/yBuH+fF1rZ9WG7wSXp8AXpei/GcvcN3k+4HIvyasLhuBwCEBhDoGi9TSKgMjN+z95jj8z5UGS3yeeHPYOsld9FQ55Vg1at7POV7vN1LcqivKrLLuNCAAIQgAAEIAABCEAAAhDoHIFtOzb1t2xY5Gy4c5FnwhCAQOoE2J/TiRAPyXRigScQgAAEINAtArEODMvY9S357pd0lRMu2cG6VTCyA+sTXKh8Cz97a9VA7nCfW/s+G8MLoMYJqOwWu9YqS4X3nCXJ7G+VdEpQnapMBSpfuSrvz6B9n0+1oL3TIb4lnn0XVHAywdQXe9KJJrDaS/peXkBl1weiJXs7qBA1pgLVRl8BStLBdo+rgvUPrt3eQFxlbfqC6lPhKsns2AehT6HvwcX5ln/WMlFeNBbMeVXVqwmWZJm8mmA4LoUABMYQKFpvkwqovBjp25LOnsGu38+thWoTz4/wuWPPjF9wz4xVAir2eR1/lPTVCvb5uhZlUT7XZZdxIQABCEAAAhCAAAQgAAEIdI4AB/SdCzkThgAE5oQA+3M6gUJAlU4s8AQCEIAABLpFINaBYSy73Ypuw7N1oinrpXjeNKa9wKAvfcWqaE0xBnk1BTRugcCUBGKtt1h2p8TUrtsS2OfrAkpe1UWWcSEAAQhAAAIQgAAEIAABCOQI0CKKlIAABCCQJgH253TigoAqnVjgCQQgAAEIdItArAPDWHa7Fd2GZ+ta/F3Xk848UnpwUvOugtb2sArXhGOQVxMC43IIzEAg1nqLZXcGVO25NYF9vi6Y5FVdZBkXAhCAAAQgAAEIQAACEIAABCAAAQhAAAIQmIgAAqqJcHExBCAAAQhAoDICsQ4MY9mtDBwDJUmAvEoyLDjVUgKx1lssuy0NI9NyBMgrUgECEIAABCAAAQhAAAIQgAAEIAABCEAAAhBIggACqiTCgBMQgAAEINBBArEODGPZ7WCIOzVl8qpT4WaykQnEWm+x7EbGjfmaCZBXNQNmeAhAAAIQgAAEIAABCEAAAp4ALaLIBQhAAAJpEmB/TicuCKjSiQWeQAACEIBAtwjEOjCMZbdb0e3ebMmr7sWcGccjEGu9xbIbjzSWmyBAXjVBGRsQgAAEIAABCEAAAhCAAAQkbduxqb9lwyJnw2QDBCAAgcQIsD+nExAekunEAk8gAAEIQKBbBGIdGMay263odm+25FX3Ys6M4xGItd5i2Y1HGstNECCvmqCMDQhAAAIQgAAEIAABCEAAAgioyAEIQAACyRJAQJVOaBBQpRMLPIEABCAAgW4RiHVgGMtut6LbvdmSV92LOTOORyDWeotlNx5pLDdBgLxqgjI2IAABCEAAAhCAAAQgAAEISKJFFGkAAQhAIE0C7M/pxAUBVTqxwBMIQAACEOgWgVgHhrHsdiu63ZstedW9mDPjeARirbdYduORxnITBMirJihjAwIQgAAEIAABCEAAAhCAAAQgAAEIQAACECgkgICqEBEXQAACEIAABGohEOvAMJbdWiAyaDIEyKtkQoEjHSAQa73FstuBkHZ6iuRVp8PP5CEAAQhAAAIQgAAEIAABCEAAAhCAAAQgkA4BBFTpxAJPIAABCECgWwRiHRjGstut6HZvtuRV92LOjOMRiLXeYtmNRxrLTRAgr5qgjA0IQAACEIAABCAAAQhAAAK08CMHIAABCCRLgBZ+6YQGAVU6scATCEAAAhDoFoFYB4ax7HYrut2bLXnVvZgz43gEYq23WHbjkcZyEwTIqyYoYwMCEIAABCAAAQhAAAIQgICkbTs29bdsWORsmGyAAAQgkBgB9ud0AsJDMp1Y4AkEIAABCHSLQKwDw9skvbJbqJltAwRi5XMDU8MEBJIjEGu98fxILhVa4VCsfG4FPCYBAQhAAAIQgAAEIAABCEBgEgIc0E9Ci2shAAEINEeA/bk51kWWEFAVEeJ7CEAAAhCAQD0EYh0YxrJbD0VGTYUAeZVKJPCjCwRirbdYdrsQ0y7PkbzqcvSZOwQgAAEIQAACEIAABCDQKAFaRDWKG2MQgAAEShNgfy6NqvYLEVDVjhgDEIAABCAAgaEEYh0YxrJLGrSbAHnV7vgyu7QIxFpvseymRR9vqiZAXlVNlPEgAAEIQAACEIAABCAAAQhAAAIQgAAEIACBqQggoJoKGzdBAAIQgAAEZiYQ68Awlt2ZgTFA0gTIq6TDg3MtIxBrvcWy27LwMZ0cAfKKlIAABCAAAQhAAAIQgAAEIAABCEAAAhCAAASSIICAKokw4AQEIAABCHSQQKwDw1h2OxjiTk2ZvOpUuJlsZAKx1lssu5FxY75mAuRVzYAZHgIQgAAEIAABCEAAAhCAgCdAiyhyAQIQgECaBNif04kLAqp0YoEnEIAABCDQLQKxDgxj2e1WdLs3W/KqezFnxvEIxFpvsezGI43lJgiQV01QxgYEIACBOSHw4S9/8Fv/41+eeuGcuIubEGiUwE/+xJpvv/fVl7yoUaMYgwAEWkdg245N/S0bFjkbbl1kmRAEIDDvBNif04kgD8l0YoEnEIAABCDQLQKxDgxj2e1WdLs3W/KqezFnxtUR2EvSj8cMt03SluD7WOstlt3qSDNSigTIqxSjgk8QgAAEIhGwQ4M3rDs3knXMQiBtAp+7+wohekg7RngHgXkgwAH9PEQJHyEAgS4SYH9OJ+oIqNKJBZ5AAAIQgEC3CMQ6MIxlt1vR7d5syavuxZwZz07grDVr1mx9+umnX/C85z3vu0899dSFkq4eMmx+fcVab7Hszk6aEVImQF6lHB18gwAEINAwAQRUDQPH3FwRSF1AZW1n5goozkIgUQJbX7dY61qiRVSigcctCECg8wTYn9NJAQRU6cQCTyAAAQhAoFsEYh0YxrLbreh2b7bkVfdizoxnI7DpRS960SU33HDD837lV35Ff/VXf6XTTjvt6W9961sflLSYGxoB1WysuTttAjw/0o4P3kEAAhBolAACqkZxY2zOCKQuoLL1e9gBR88ZVdyFQFoEHnzsTirNpRUSvIEABCAAgQ4SQEDVwaAzZQhAAAIQSIJArAPDWHaTgI4TtRHoQl619b+bmdf0y6Ko9d7IkdesWfOdnTt3/ttjjjlmcM2uXbu0fv36//7UU08dlLvxXyU9J/jM3seIWxfW+fTZwJ3TEiCvpiXHfRCAAARaSAABVQuDypQqIzAPAipacFYWbgbqKIHU13lHw8K0IQABCECgYwRi/OK9Y4iZLgQgAAEIQGAogVgHhrPYtZP+0yW9R9IzNcf1fElm782SnnC2Dl3+fytj/c7gs5rdqHb43dLFko6XtH6t9Pgso++W9pe0c0nafJT0VRtrt7SPpGvcuBvXSj+yf98tva0nXes+375WOs9f25e+sk765Cy+SLK8ivG63fFsynasedY5P+Y0Pd2vSTpuytv36vf3RN/rZT+e/Tg3Zl6oZe/H/Rxn++e23Bj3SzrZfXaFpHMlPRTsrTdL+pyki8bMZ9rnR117dyufE6P4V/n8yD0THulJrzlSetBs3yMd1peu60ln2mfO7mbn153++RU8b06175ak4+1ZdJf0igVp+wTPuWnzasqlx20QgAAEIJAyAQRUKUcH32ITSF1YwfqNnSHYbwOBJtY5LaLakCnMAQIQaBOBC3ds3NjLztx6h0n9B/vS5Vs3XOPPeNo01bmZCwKquQkVjkIAAhCAQMsIxDownMVu0wIqEwCcJulGF/u6DuEbS60aDsA3BYfZmaBKktXM/4ykTEDlDsNvXZLO2Ev6Xl+6tS9tM9GUO0QfjDEDiFnyagaz3AqB+SSwZs2aR2+55ZafO+64Z/VXX/va13TSSSf9t6eeeurA3KwmbeFnwiJ7DRND2T4aCqjsvYmnzpG0q4DmtOu8rr3bC8Va9ZwYFYOqnh/+meCfA25cy7nsmRG+X5LWLUi3mzhqIdPiZgLdR02EGz4/+tJJPWmLCbH60vftWdSXFkuKc6fNq/lc/HgNAQhAAAJjCSDAIEEgMJpAE8KKWfizfmehx70QWCHQxDq3tbplwyJnwyQdBCAAgQQImHhqQb1ze3397n88afGO379l07H9nj6+pP4ViKjiBYiHZDz2WIYABCAAgW4TiHVgWGTXH3TfJenDknzVEqtU4gVUP5T0AUlfCipE7S3pcklnubAe6w7j/XhPD/nOLrUx73D3XB1Ut7KD8X8j6aVBpZTwEN7EQmE1qlDcdYSrlBX6aUKCK9144WF7ZtofKPekRTsIdiKkrFKTfR8eXGulqtOgylNfOsUOjh2vj7i5vNuNYZU5woodvgLVw5JWVe2w+3JVQQYiqMB+dl9fel1P+r3l6ku3u2pSoXjKhhrc68b0B9uPhL73pINDQdUMS7Ior2YYmlsh0EoCbz/ooIM+/KlPfeqnjj32WN1xxx16y1ve8sPvfOc779Wz1eL8xOsSUFkVPBOo2v5YJJ4yX8qs8/3cmCcEz4j8fm2VBW9wk8s/Y/zzIHy+hM+J8POi54RVLwzvNZP+2TTseTbqOTHqOZVNYVjlv/CZ0ZN+2vZZSQc7iG83YZF/7kj6gqTXuhhs9KIlx2dQHSr/HJC0qnLUmEpRq547vlKUT67wGeH8G4hs8yvP+7AkvXFhpaKiveyv5FY9SyYUe5XJq1ZuAkwKAhCAAAT2JIAAg6yAwGgCTQgrZuHP+p2FHvdCYIVAE+scARXZBgEIQCAdAtt2bPzGQr+3ycRT3isTUS31+otbNlzzknQ87ZYnCKi6FW9mCwEIQAAC6RCIdWBYZNdXI/GtnOyg20qkWNs+EybZf8jZAfS9TjD1mDt8t4PsA4LrTKzk20VZdZNL3aF6eN1BQSWU7wwZ7x9duH7e2ZhEQJX384VO7PXi5fZY5kPYGnAgoPIH2F4U5dsalRBQXduX3t6TbnICpVPtkNpXfJJ0kxM62YHz5lw1j0OsitSSdHhQ6eMBV03KC6QG91mLpLCqlL137fzeL+kqSZ9dFpCZ0CqsJjJoGzhiLllFkRmWR1FezTA0t0KgtQTetmbNmq1PP/30gc973vMefeqppy7U8HaadQiorMKf7YWfDqr8FYEuWudeSGtjmiDL9lnbv21P8oLX/B7sq2XZ3vUxd50Jdu1ee31xxOcm/LJ7i54TYbWtoufZsOeEib/8GPnn1IBXWI3JfWjVAK3FqHG+ZkladHu17eUmun2NXeeEVcZqj4qBQcUnu3Tjcpc8E+r658eqZ4Rrm2fVBAdipmHPHd/u1TvuW8G69/45dH3Y0s9fGwi+di1J5y1IfzJExJs9s5w/Q8cZkmRFeVWUl3wPAQhAAAItIoAAo0XBZCqVE2hCWDGL06zfWehxLwRWCDSxzmnhR7ZBAAIQSIfAKFErYte4MUJAFZc/1iEAAQhAoLsEYh0YFtnNt3eyaiL+UNsOkkPxkT8cv8yJn/yhuT9E/9pKcY5V7aLCSlGvD8RZzwQVrkysZWIgOxi3w3NfIcWqpfhD+KIKVKGf/pDdxhnaSio4GM6ETu7wN2tbFBx6ZyKkURWoRoitLMOzg/RAQDUQM4V2FlYO1PNCp6ytkjs4H3pfeCAeHIZPKqDS2mcFC9OsyqK8mmZM7oEABFYI2B4WtuMrWm++tV3IL6wKaKJWq+5nrz0q8o2BXmR3VKu+cS38/HMkL6DyboTPIBNWhS+/t496TlgFqvCVr1RY5jlx4pjnlD23slcoarX3Xgzr9+fgGWNVqLLKUXZdvgLguLaqTvyaia/60qpqgtZ6z8bLVaHKqiiOqgYVVM6yaojZtWE1qiOlB/38gmfL0U4sfEvu2earIIYCqsEztGAhF+UV+wAEIAABCHSIAAKMDgWbqU5MoAlhxcROBTewfmehx70QWCGQ+jonThCAAAQgUC0BKlBVy7Oq0RBQVUWScSAAAQhAAAKTEYh1YFhkN3/QnRdQnR602QsPvvNtoPzBtgmoRrXaMwGVb+Pk6fn2TO9wAiob1x96f8Kqb0h657Koq0hAFfpZWkDVl7ZZa6WmBVQ/lk7cS3qLb+sXpFLW/s8JygYCKt/qL9+KaQYB1SFrpZdPlsKrri7KqxmG5lYIQCBHoGi9+apOoejKD+GrDFpVQNufTUx1TkUt/Gyv3qPCX064akKfsN2r+WWVlcxX75uJu8KWrqM+D/f2Yc8JE1DlxWR+XN/q1QS7JoQa9ZwwAdWo59RAoBWIkR51oL3g1t6aiPYFJnxakn7ZWr6OElCNa31XphKiCaEkmah5pHDXJ0Igtsq3mc1EWl5AlRNaZe1hJe1TRkBlYit7phas4KJ8ZgOAAAQgAIEOEUCAUU+wv/Xwt/W+Te/TQw+s6NEPPfxQfWjxQ3rRIVaAs/j11JNP6YPv2Kwj1r1MZ7/37OIbuKIWAqkLK1i/tYSdQTtGIPV13rFwMF0IQAACtRO4cMfGjQvqndvr63etjZ+17+v39PEl9a/YuuGaa2p3AANDCSCgIjEgAAEIQAACcQjEOjAsspuvQBW+N9HSMAFVUQWqcQIq354vH4XwMNtXtPqhJKvINExAlW/NNFcCKtfSb1UFqhBI/lA9L/Dy1w4TUIUVRfJVS9x92X+IU4EqzkaAVQhMQaBoHy8SUIVt7UaJnoa5VWS3TAWqfEUnL8TNi73KfF70nMi3C8xXoCrznDB/Rz2nVjHye62kf5J027BqhuF+bDePqECVCazCClB27RgB1bslfcQ5M0zcZG0DBwJcu86LcH01LG9rWAWqEUIrE1D5X+IM2gaOEiEX5HhRXk2xRLgFAhCAAATmlQACjOojd99d9+m0k07X9isv1vo32N/mSDs/t1ObzzlPN9zyab3sqJcVGkVAVYiokQtSF1awfhtJA4y0nEAT65wWfi1PIqYHAQjMHQETUfWk90i9w6T+g33pcsRTccOIgCouf6xDAAIQgEB3CcQ6MCyyG1YnsepP44RJ4QG3HWQf4KpTWWWPKyWd7MI7SkB1UK69XziGb+FnPtjL+/Vd55OJuXzllHtdRRO7zqqJlK0sMqge4tsrjTr8HXbo7Sq2bOxLVq1jcOCdO+TOfj+da+G32bVAuskdQB9iVaaWpMN926cF6YFxFUTy/vplNExAFbaW8uP2pUWrChJWTbHD/hmWY1FezTA0t0IAAjkCRettEgGVDR3uvYO2dEOoF9m1ioVhNUL//Pi4VvYXE7+GAioT4dj1uyR9dtle+Kywe+2Vr2LoP7f7QgHVsOdEKKDyla8mfU7YsyYUnI1kFbbp89UBw726J/m2d1k1KnMkL6DK7+2554k9F4e2kg3bvPalk3rStb4tX16AO8xPH+u8ONe/zwut7Pqw3aB7fl3vhV/uvsH7ghVclFdsABCAAAQg0CECCDCqDfY///O/aPsWK1Apbd62Wc997k9k/85/ft1Vf6R7775PBxx4gD77qc9mwqo1++07qFr1pre8SY89+tigApW/3661lxdn+c//xw//3+zzh//rP05U6ara2bdvtCaEFbNQY/3OQo97IbBCoIl1bmt1y4ZFzoZJOghAAAIJEbjo8287tL/wnC/1lvY64fzXfXylbCyvaAR4SEZDj2EIQAACEOg4gVgHhkV2fQWRpyWdJcm31DOxUVi9ww7ZQwGVrxJl99jrWHconq9Ikh/D3t/h7glt5Q/G7RKzZxVD7P/NH/t/a610v6SrnHCqFgFVIEw6WtIXnL9PWSujKQRUdgD+sGvX90hYaSSoCmImslZJa6Uf5Q/AA39uD4VPwwRUNlBwCG5vt/t7RgmxplibRXk1xZDcAgEIjCBQtN4mFVB54dO3JY3ryVJk19wN2+35PT1suWrXmPjpBPd8MXGViYls7w7buoYt/Pxeb/eGnxc9J8J2gfac2CrpFCfkMnFVmQpU/tk37Dm1KjyBIDUTxa6VHrcLggpOJpj6Yk860QRWe0nfywuohuzXg2fEuBZ+PelgG0vSwSZ2clWw/sG127MWiXu0gM3lVmbHPgt9Cn0Prs+3/LPWugpbyo5rRTgkp8vkFZsBBCAAAQh0hAACjGoD7Vv3vfo3f2OP1nuf+PAnMtHUJVdt101/dJM+esnHBhWpvBDKRFP2/bf+67eyKlbv+uA7s3HCe/13Jro67Bdfkgm27r/nfoRT1YYyG60JYcUsbrN+Z6G3cq+vDheOdMwrj8nW4Zp918xuoMYRPnX1p3Tcr/9q6dagNboy10M3sc4RUM11iuA8BCDQUgLbdmz8kNR7r9T/8JYN17yvpdOcm2khoJqbUOEoBCAAAQi0jECsA8Miu6NaMLUM//xPx4mtXuVFVtPMyAmr7E+SB4f904yzcuYu/rtySnjcBoEJCcRab7HsToiHy2ch4MRP1tZ1qqqEXkjWl75ilQ5L+EJelYDEJRCAAAS6QgABRrWR9gKqt73jrYP2fd6CCTU+edUfZUKnL33+iwMxlYk08veFLfxOeesp+uA7Ng+qUfnvTvrtDfr13/yNoRWvqp1Vd0drQlgxC13W7yz0Vu4N1+WLDnnhYC0OE0HObq26EfJ+VzfpFTICAAAgAElEQVRy90ZqYp3Twq97ecWMIQCBtAn8/o6zD1jS0n/zXi5o4ef+44ZPPJa21+32joOudseX2UEAAhCAQLoEYh0YFtlFQJVuzqzyzFebWpI2HyV9dVK3pzjkHmeiKK8mdY/rIQCB0QRirbdYdsmFBgm4yoTX9aQzj5QenNT0FMJc8mpSyFwPAQhAoMUEEGBUG9xJKlD5alRFAqoTXnfioLVf6K1VpzrzHW9FQFVtCFeN1oSwYhb3Wb+z0Fu5d5gQKaz4ZteYgHHXbdYFXYOqcKOEVyaetJeJJX/nzFN0wQcuzN5fcOlWfeNvH8xadoYVrorac9q9P/mT/2s2nr/PV6Hzs7dqdC876mWzw+joCKmv846GhWlDAAIQqJXASvUpe61UoLJ/UYWqVuSFgyOgKkTEBRCAAAQgAIFaCMQ6MIxltxaIDJoMAfIqmVDgSAcIxFpvsex2IKSdniJ51enwM3kIQAACqwkgwKg2I7wYwkbdvG2znvvcn8gM5D+/7qo/GlqByle9GVeBKvR4lL1qZ9Xd0VIXVrB+Z8/NIgGVtdv8uYN/Lqso59v9mWBpzX77ZsJGX20uHOeBv/k7bT7nPG2/8uJBlTgTToX3+bVetj2nzXSUPaucxWt6Aqmv8+lnxp0QgAAEIDCMgK8+ZVWnrApV+P9UoYqXMwio4rHHMgQgAAEIdJtArAPDWHa7He32z568an+MmWE6BGKtt1h20yGPJ3UQIK/qoMqYEIAABOaUAAKM6gN331336bSTTh9UqjELJpL46CUfywQUVikmFE1YBSovhHrs0cd0yVXb5SvMWJWps9979qrr/Xc21mG/+BIqUFUfwsGIqQsrWL+zB79MCz8vaPRVqPJr793//lx95D9dkTljwsn/8ud/MWjXaeKmYRWtjlj3MpVpz+n3BBs7bOVJC7/ZY+9HaGKd08KvungxEgQgAIFZCfjqU1Zxyv5basuGxV742azjc/90BBBQTceNuyAAAQhAAAKzEoh1YBjL7qy8uD9tAuRV2vHBu3YRiLXeYtltV/SYTZ4AeUVOQAACEIDAgAACjHqSwbfye+iBhzIDhx5+qD60+CH5SjF5AZVdE4o03vSWN8mEEyayMAFVmTZfYcWrembVvVGbEFbMQpX1Owu9lXt9ValwJFt/tp7stX3L9qztnomm7GXiSC+EtHtv+dMd+t33nK2L/v3vD61GNU5ANUl7zn9+5hkEVLOHe+gITaxzf0Bf0xQYFgIQgAAEShIIq09ZtSm/P+c/Lzkcl1VIAAFVhTAZCgIQgAAEIDABgVgHhrHsToCGS+eQAHk1h0HD5bklEGu9xbI7t4HC8VIEyKtSmLgIAhCAQDcIIMDoRpyZ5XQEmhBWTOfZyl2s31nordw7rpKTF0L6Nn2+upwXUPnvrR3fl//8LwYiyfyYZStQhbPJt+dEQDV7rEeN0MQ6R0BVX/wYGQIQgMAkBPKVpsL9mSpUk5Cs/loEVNUzZUQIQAACEIBAGQKxDgxj2S3DhGvmlwB5Nb+xw/P5IxBrvcWyO38RwuNJCJBXk9DiWghAAAItJ4AAo+UBZnozEWhCWDGLg6zfWeit3DtOQOWrwlkluDPf8dZV1aisFWdYGc5XrXruc39ijzFHCagmac+JgGr2WI8aoYl1Tgu/+uLHyBCYVwK2L/QWtHVe/cdvCFRJoL+kCxFQVUmUsSAAAQhAAALlCcQ6MIxltzwZrpxHAuTVPEYNn+eVQKz1FsvuvMYJv8sRIK/KceIqCEAAAp0ggACjE2FmklMSaEJYMaVr2W2s31nordw7TkDlv998znnZtb9y/K/oie8/MWjVF36//cqLtf4N64eOOU5AVbY9Z15AFbYJDW3PTqR7I6S+zrsXEWYMgW4QuGjHpq0vPuDoC17yb4/uxoSZJQRGEPjGf79T33j0TgRUZAgEIAABCEAgEoFYB4ax7EbCjNmGCJBXDYHGDAQkxVpvsewS9HYTIK/aHV9mBwEIQGAiAggwJsLFxR0jkLqwgvUbPyGLBFjxPcSDIgKpr/Mi//keAhCYTwJWgeolBx69FQHVfMYPr6sjgICqOpaMBAEIQAACEJiGQKwDw1h2p2HEPfNDgLyan1jh6fwTiLXeYtmd/4gxg3EEyCvyAwIQgAAEBgQQYJAMEBhNIHVhBes3XvZSASoe+6otN7HOaeFXddQYDwLzT4AKVPMfQ2ZQDQEEVNVwZBQIQAACEIDAtARiHRjGsjstJ+6bDwLk1XzECS/bQSDWeotltx1RYxajCJBX5AYEIAABCAwIIMAgGSAwmkATwopZ+LN+Z6HHvRBYIdDEOre1umXDYg/mEIAABDwBKlCRCxBYIYCAikyAAAQgAAEIxCUQ68DwNkmvjDt1rLeQQKx8biFKpgSBQgKx1hvPj8LQcMEUBGLl8xSucgsEIAABCNRNAAFG3YQZf54JNCGsmIUP63cWetwLgRUCTaxzBFRkGwQgkCdABSpyAgIrBBBQkQkQgAAEIACBuARiHRjGshuXNtbrJkBe1U2Y8SHwLIFY6y2WXWLfbgLkVbvjy+wgAAEITEQAAcZEuLi4YwSaEFbMgpT1Ows97oXACoEm1jkt/Mg2CEAgTwABFTkBgRUCCKjIBAhAAAIQgEBcArEODGPZjUsb63UTIK/qJsz4EHiWQKz1FssusW83AfKq3fFldhCAAAQmIoAAYyJcXNwxAk0IK2ZByvqdhR73QmCFQOrrnDhBAALtJEALv3bGlVlNTgAB1eTMuAMCEIAABCBQJYFYB4ax7FbJjrHSI0BepRcTPGovgVjrLZbd9kaSmRkB8oo8gAAEIACBAQEEGCQDBEYTSF1YwfoleyEwO4HU1/nsM2QECEAgRQIIqFKMCj7FIICAKgZ1bEIAAhCAAASeJRDrwDCWXWLfbgLkVbvjy+zSIhBrvcWymxZ9vKmaAHlVNVHGgwAEIDDHBBBgzHHwcL12AqkLK1i/tacABjpAoIl1Tgu/DiQSU4TAhARo4TchMC5vLQEEVK0NLRODAAQgAIE5IRDrwDCW3TkJC25OSYC8mhIct0FgCgKx1lssu1Mg4pY5IkBezVGwcBUCEIBA3QQu/sK7nvz/fvwva+q2w/gQmEcC/8teP/HUea/96L6p+o6AKtXI4Nc8EWhCQGVrdcuGxd48ccFXCECgXgJUoKqX71NPPqUPvmOzdt22KzN06OGH6kOLH9KLDnnhVIY/dfWndNyv/+rU909ltCM3IaDqSKCZJgQgAAEIJEsg1oFhLLvJBgLHKiFAXlWCkUEgUIpArPUWy24pKFw0twTIq7kNHY5DAAIQqJ5ArEPdWHarJ8iIbSaQep4ioGpz9jG3pgggoGqKNHYgAIGQABWo6suHbz38bb1v0/v06t/8DZ393rMzQzs/t1ObzzlPN9zyab3sqJdNZNzu/eRVfzSTAGsigx27GAFVxwLOdCEAAQhAIDkCsQ4MY9lNLgA4VCkB8qpSnAwGgbEEYq23WHZJh3YTIK/aHV9mBwEIQGAiArEEIrHsTgSHiztPIPU8Nf8OO+DozscJABCYhcCDj92puqtD0cJvlghxLwTaSQABVX1x/cSHP6F7775Pl1y1XWv2HV5o14usHnrgocyR7VderPVvWK/77rpPp510ut71wXfqo5d8TL/95jfoT2/83MDZaQRY9c20HSMjoGpHHJkFBCAAAQjML4FYB4ax7M5vpPC8DAHyqgwlroFANQRirbdYdquhxiipEiCvUo0MfkEAAhCIQCCWQCSW3QiIMTnHBFLPU/Ovv6QLm0bcW9DWGHabnif2ukHA8rluAVU3SDJLCEBgEgK08JuEVvlrfeu+I9a9bFB9Kn/3P//zv2j7lu066bc3ZNWoTHD15T//i6zC1FNPPDkQUIXVq6hAVT4Gk16JgGpSYlwPAQhAAAIQqJZArAPDWHarpcdoqREgr1KLCP60mUCs9RbLbptjydwk8oosgAAEIACBAYFYApFYdgk9BCYhkHqexvIvlt1JYse1EChLgHwuS4rrIACBKglQgapKms+OVUZA5a8Oq1AdevihqwRUYaUpWvjVEys/KgKqevkyOgQgAAEIQKCIQKwDw1h2i3hU+f2bJR0n6T2Snqly4KKxdksXSzpe0vq10uNF14/7/m7pbT3pWnfNIz3pNUdKD9r7e6TD+tJ1PelM+8zZ3eyuvdPb3y3tI+kaSafad0vS8UdJX71LesWCtL0KP53NLuTVLOHkXghUSaBovZ0vaVvO4P2STnafXSHpXEkrdaGlQyXdLMlqQF80xtEiu3art311jD14UsjBHmm3blwr/WjSMcLrd0v7S9q5JG22vda+G2Ujt8dvXyudN+z+WfyZk3vL5NWcTAU3IQABCEBgVgKxDo5j2Z2VF/d3i0DqeRrLv1h2u5V9zLYpAk3kMy38moomdiAwPwSoQFVPrMoIqPw1j3/v8Uw09cDf/J18hSlfgQoBVT3xGTYqAqrmWGMJAhCAAAQgMIxArAPDWHabzIK5F1A5gdStfWnbOumTTiB1oD/gD98vSesWpNtNHLUg3e0EU4/aYbw7oN9kQqm+dFJP2mJCrL70fTvk70uLNn4FwelCXlWAiSEgUAmBovVmIiZ7DRNDmVgqFFB58dQ5knYVeFdkd28pa9lhwk8vzqpkwnUNUrWAKtxzTUTrBVGSjpb0Gb+H+z1+STpjL+l7fWnkfl/X3BMatyivEnIVVyAAAQhAoG4CTRwcD5tDLLt182T8dhFIPU9j+RfLbruyi9mkQqCJfG7CRio88QMCEChHAAFVOU7TXGUt+e69+z5dctV2rdl3zR5D3HfXfVmbPi+SCitMIaCahvhs9yCgmo0fd0MAAhCAAARmJRDrwLDIrh2mXyDpLkkfluSrlvjDcBMn3eAmH353jKQ73OdfkmTXPSFp2OcnSvp5d7i/n6Qb3b/t8N6uP91VLjnIVUV5qaT8mFsk/aykr7trj3D2zacvL/v+U2H1k2GH5GG1KOf3TnfIbW+zaiD+kFvSF5aZvNYJDDZ60ZK7b1AdKhjzYVf1aVXlqDGVonzlquw+XynKJ5k7lM/ET/ZZeNieT0Tvw5L0xoWVilj22tiTDh5ySF9JtawVl9SbdVFwPwQgUIpA0XorK6CyKnnh/ltkvMjuJySd5QY5VtK9ki7PfeZFWl64ld/fBz74/bcnLZoA1O3PvlKTr66X7W9aqbZne/jtgXjUnhP2HPuIG/TdbgyryJdV6tNKxSmr0ud/g2H7/Kp9O1cpKhNBufHC+w5fkk5dWLGX+ZATT9ktAwFVuKf3pUecD9lcQlGsr2JVFJg5/74or+Z8ergPAQhAAAKTEIh1qBvL7iRsuBYCqedpLP9i2SUjIVAHgSbyuQkbdbBhTAhAoD4CCKjqY+tb8736N39DZ7/37MyQiaQ2n3NeJppas9++et+m9+lt73irjv21Y/XBd2yWr0aFgKq+uIwaGQFV88yxCAEIQAACEAgJxDowLLKbb+UUVnMykZIdzHtxlD+kv0rSx5YnZ8IrE1rZ9/b64ojPd0t6+7LoZqskE0lZxZI/lvT53L12sP9pd8Bvtg4IxFJXunZUZi+soOIP7M3+qhZ+YWUQ59/gsN1ER33p760akz8sNxGTrwzihVPW3imsHBJUfLIh7VDdDuw3u2pQD4QH+q5tnlWDGoiZJN3kDtpN6JTdlz8wDw7hzcb6JenwBen6sKWfT6xA8LVrSTpvQfqTIYf52eG+82foOFMs1aK8mmJIboEABEYQKFpvZQRU1uLPrvN7bBnYRXatApUJpmxME0qFfpg41u/beeFWuL8P2q6G+5ntm33plKCK3irR0QgB1bV96e096SbfyjS3r9vnxsGEUMeE1fmWhbwmZl0lZlqQBnt6/j5rpRo+G2wfd3v3+yXZM/Kzfkx7juTbvQ4T9FZYIbBMbGNeU5RXMX3DNgQgAAEINEwg1qFuLLsN48XcnBNIPU9j+RfL7pynE+4nSqCJfKaFX6LBxy0IRCSAgKpe+L5N367bni3+H7blsypVH73Ejtek17zuRN36+S9m4ip7hdWp7L0XZD30wEPafuXFWv8G+/tQXlURQEBVFUnGgQAEIAABCExHINaBYZHdfHsnqxAViqPC2ZpQyipJ5QVU/ppR94af7788vv3vF904m137JxvDBFnvdJWsQr/s+lDIFVatssP3/PvMn/Bw2977tndesJSvFhIetPtWenZfvkVTCMQdgtshv7XJW3XAb4fmdm2uCpWvpuIrUK23tk9+zKByllVMya4NK5fYoX1wrXHJqmg50cAtoYArmF8ooMpa/1VQ5aQor6ZbJdwFAQgMI1C03mx/NGFQ+LKKUPZTelj5yb4/zYlUy5AushsKqL6Zq24Vfme2wj3cVz70+/2qPdsLTZ3oM9+u1K4dWYHKC01HVBy8PRBCZePYPp2rDnXGsgh1UKkvaJ9q1ax8ZavsvtC/cE8N9t5MlFVWQOXFr2UCM+fXFOXVnE8P9yEAAQhAYBICTRwcD/Mnlt1J2HAtBFLP01j+xbJLRkKgDgLkcx1UGRMCECgigICqiBDfd4UAAqquRJp5QgACEIBAqgRiHRgW2c0fZIdip+/k2jEZW6u4dFHuUP7qoPpTeFgffm6H53+53BrvKEm3LeubNrh2fe+V9B+WD8xfnDtgz4uufJs/E0yFVbJGCqgCMdKjLimyQ/GghVPWOs++8+IqX4EqFFDlK4eECZY7pPetoewSXz3lWhNCSbosJ24aJaDKKlP5dlMmrgpFWl5AlRNa+RZTq1pajRJQmdjKKm/NuFCK8mrG4bkdAhAICBStt6IKVDdLunRFzyn79zlOXFUEucjuMAHVCblBTbD17aDlq/863y52IHr1+2/TAqrnSL/1r5JVkDIBa/i6M98iNRBeXZsXpc4goHp47bMVHYtiM8/fF+XVPM8N3yEAAQhAYEICBQfHeSG4Hz0vFLf/zrFqxvbyLeXtZ9GVnhlDXg0cWHs/vK+TkBl37yzjTuLD0Gv9HymFPy/PMqgb77qedGbws67/Q6HsD4Fs/NwfPw3aL7v/XrSft1f9YdIsPqV0bwN5OtN0Y/kXy+5MsLgZAvGeR7CHAAQgsAcBBFQkBQRWCCCgIhMgAAEIQAACcQnEOjAsspuvQBW+XyvpuEAc5StQmYAqfJX53H7Re7ikn3WVp94i6X+6916QNa4CVSigKlWByhz0lUUk/ZMJt+wXsPlf+oaH9MMEVKMqQLlf5A6EUIEwy75aVa0k325qmCjLtxKUNPiFcDiHsIVfUNXqTv/L4kBUZbcN2gYOEyNQgSruZoB1CExIoGgfLxJQXSHpXNdy1fbPsBrUOFeK7OYFVKOqFw6tEpg3PG5vHtI+dZVgNL9PV1WByvuY318nrUCVq3I1th3hhLkxj5cX5dU8zgmfIQABCEBgSgIlBVReIOX/2+OF7o9qTGjjheImoPLioi8FbeiHetaAAGMWoVNnBFRBtc+samfQ0vlgX5E5+Ln7QFeJ1P6oy/9xlH29s62tkBvI0ylX7sptsfyLZXcmWNwMgREEmshnWviRfhCAQJ4AAipyAgIrBBBQkQkQgAAEIACBuARiHRgW2fV/1et/KR1Wd3p9IKCyw2r7pbS1hPrsMspQ7GT3uN9rDv3c7jM7F0qyqlZbJR2x3KrvXZI+6sa0ilN2nTV7tv+3A/4DnHjLrg0FVP5aE17d66pkmf33LFdvsopUg1f4C1hfJSSszBS0c8qqUQ0TUOUP9XMH81atJF/Zyuxbi6nBL3b70kk9KatGZSKuvIBqmJ9+Evk2Uf59Xmhl14ftBpekwxek673wyt03eD/jcijKqxmH53YIQCAgULTeJhFQ2bDh/rpqz8xRL7IbCqjs2RD64Z8tVu0q397Pnhm2p9v/P+FtjhNQmegz3Dfd/mYt+Ya2Oi0hoMr2/AXpAVcdMGu3tySt8xUJg++Gtv4bVYFhWAWqsKWsH9cf9Pnr23rwN2QlF+UVix8CEIAABDpEYEIBlZEJxUXWCj1fafO7ReIpG6TkgbX/udNX2PStkP1/Az3PheowSScv/zeF/QHSDe4z+1nQWiz7ClT5sfJVtL4s6dWSvu5+3v5KcK/9N9OocQfZEvycaH/MY5WeD/bVhwuE6v6/h+xna5uTVeO0P9T5kPNF+XGWK0t/QdJrzYakrCKya1s8aDNvjvmfwYOfd/19u54jXfav0n/2f/CTE0/Z7f5n51UVqfI/H4+rGD3vS6lknkabZiz/YtmNBhrDrSbQRD43YaPVQWJyEGghAQRULQwqU5qKAAKqqbBxEwQgAAEIQKAyArEODIvs+hZ+T0s6S1L417rhL3nt848v/yL1NU6oZOIq/0vcsFVf+Mvd8HP/S+avOYFUvnWggQ5bNIR+DKte4n9xbveZ37/ghFmrxABB1ZBDwrL+QbUnu/8uq4Rlv7hdkP66L92ab0kQ/DLarh9UiBrXwq+38gvrW90vla3iiFXB+oe8uMra9OX88UmX2bE3oU9B9akwOcNKVL4N4OAX1nZhxb9YLsqryhYOA0EAArYFqDeGw6QCKr+3W2u9ka1tVraesXbzAir/3vZke/lDxvz+vkf7PrugSECVO1Szgzrb17PWLlNUoFrjfLSDv8H+aZ/l9mPfItW+usbdkz8gHLSXcXutP+TLRFl2mOgeNK8wcZYbIzsQDD/PtwJscd4X5VWLp87UIAABCEAgT6AiAdX1kkzk9AInZHqoiHSJw2T/30smErc/3AmFW/6PeF4e2PM/y37OXW//feYFVPk/+rGfpT/g7jVXTQRmwin/B0HDRGLDxjXfBq/gZ9Y9/minJ/10+DNlrlWyF1DZWOsDobr/7yATg50S/mzq/ghqID43gVVPuin876X+yj1bht0XVPMc/IGP/beepN/SiqjKfo6+aVgF6RH/zVjVHwoVpU6j35fI00b9mXL9vjR33zy04IzF1X6esj/Su8pVOL/cObLHHws6oajfRwr3vKonlBcyzjq++32VqVCzn5HsNawafO53cwPxprv2VeHPX7P61NT9TazzJmw0xQs7EIBANQQQUFXDkVHmnwACqvmPITOAAAQgAIH5JhDrwLDI7jAh03yTbqH3w36ZNMk0vZCsL31lnfTJSe4dcW1RXlVggiEgAAFHINZ6i2V3bgJfxS/qqxhjboCtOEpezVnAcBcCEIBAnQQmFFCNauEXCjRM7JNvOb/HFEocJufb6HnbNtbvSfpDN6gXNtgfEoVihlGVsnx1ZhNNWaXOsIqWfWev8F5rVzhq3KECKl8tKhQfuAfw4A+FRgioMlF4XqA0bpywzfGoilJL0hnDKj0PE0eYn4FofhIB1e1tFKOXyNM6l2fh2BWtX18NPaUWnIVzr+kCE14aB9tP7I8wOiGgCqv1WuVhYxv84WD4B4zZH6pY5d6edIurJLxq37L9xo9RU4wqH7aJdU4Lv8rDxoAQmHsCCKjmPoRMoCICCKgqAskwEIAABCAAgSkJxDowLLKLgGrKgDZ5m/uF0nU96cwjpQcnte1+Qb49rMI16Ri564vyasbhuR0CEAgIxFpvsezOTfB9+70lafM0v6if9f65AbXaUfJqTgOH2xCAAATqIFBSgBEKpMJKlr7qk7lmLfTelGubN9LlEgfWeUHULAIq8+OOIc5Ytc7dQRvCSgRUXkjUtIDqx9Kn9pK+mJ+nCbqGVXp2AomsslX4M+60AiovHKsjT2ONWSJPY7mW2S25fr1Aym5pqgWn3xt8a0zbQ8IK6WH1c/PL1uKfDREshfuAteg0MaNVh7Kx7GWVd48oqOZu1+WrbvmqeVY5z4s+w2ruts+dsVzF/HedHS/U9JXt7Hs/N9v7BhWoQlHjclU7qzRvYwwq7uYrR4X7xI+ln3EVcwdtQK2VpvNhc1iNPax4J8m+s9ceVXbd53vYd+PafX784/3vq3JV1wcCqnHtO53gbFXF4KiLYwLjqa/zCabCpRCAwBwRQEA1R8HC1VoJIKCqFS+DQwACEIAABAoJxDowjGW3EAgXzDUB8mquw4fzc0Yg1nqLZXfOwoO7ExIgryYExuUQgAAE2kxgCgFGiMOLILxAw7//rqvg8sQodiUOrKepQGUt7r1QYlwFqnFzsO/yFahGjTu0AlUsAVW+AlU4yXxVK/uubAUqLzj3rZvzIoqqW4mltN5K5GlUd6dYv8PWRR0tOP1e4FtjmsjJRIyhUOrTrhWliZLe4ESYXiRloqTv5ARV1nrT1mI4hgmobM37SnLWavOyIfeNatkZtvM0EdS4ClTD5hC2Ec1yIRBQHRO2z+xL26waeUkBVdgGdLNr0ekrPmVtypekdU5slV3r26Db/hNWnMu39szfF/j7qG/fd89KlT9r5WkisoHIMr9njHi/qcI/HGxkfaW+zhuBgBEIQKBxAgioGkeOwUQJIKBKNDC4BQEIQAACnSEQ68Awlt3OBLajEyWvOhp4ph2FQKz1FstuFMgYbYwAedUYagxBAAIQSJ/AFAKMcFJ5AZV956u4mMjBV3TaA0SJA+v93P0mUrKWgKHw494hlWq8LyagsOt9pRgTV+SvD0UT5pu18yuq0jNs3NICqr70/bDdla/wYmKHBemBYa2wvOBiWCUrSSZSW78kHW4iCiewuEnSoAJMf0X4sGWYiMMmPUr4lK9AZdc6fw804YYbdyCScONcn69klX72F3tYIk+LB6nxignXb5MtOPN7Q1hBzldzCqtQ+cp24XrMV4fLV6ULxU52n+03tiY/m1vT3k7YstOv57xQc5yA6v1Bez8Th+b9ySIdCJIOsTXqwr9zlABxWAWqYSLMvvRIuL69EMpfGwod+9Lf+7Vv1eWcjWzN+j1j2H1eQOVTNl+lrqSAKttzpqncXuNSGTt0E+ucFn6xootdCKRLAAFVurHBs2YJIKBqljfWIAABCEAAAnkCsQ4MY9klA9pNgLxqd3yZXVoEYq23WHbTolbkFjEAACAASURBVI83VRMgr6omyngQgAAE5pjAhAKM/EyHCai88OkFkn5pFJqSB9Z+LGuzZS9fXWqYGMO+92II+7e15doW3DNqrGFzyIsqxo07mOK4yjKBiOFad4O1zdo8g4DqC8saqNdKOjhs2xWIKI42O14kMawC1bDP7J4RAqp9nHjj1LCNmF3vRBaD9l9zvBz2cL1knkabcsn1G6MF5zgBlQkcbR3YHmGVpoZVnXpM0j+6ln2+RV5ZAdVfTtCys04BleXFRkm2dhoVULmE9G39fH5mrfh8m8D83iDppooEVNf6saMtjAkNN7HOm7Ax4bS5HAIQiEwAAVXkAGA+GQIIqJIJBY5AAAIQgEBHCcQ6MIxlt6Nh7sy0yavOhJqJJkAg1nqLZTcB5LhQIwHyqka4DA0BCEBg3gjEOtSNZXfe4lO3v078ZAqW86ax5avt9KWvWHuyacZI+Z7U87SkgCqsrhbirrMF5zgBlVWI+kogbswLo+z96ZK+7Zz1FavKCqjyFajGzXlSAZVvNWjt/ooqUJndKAKqfAWqEEBe6Jlv0Rlem69ANeTei5craw3Ek6Pagqa8xs23JtZ5EzZS54x/EIDAagIIqMgICKwQQEBFJkAAAhCAAATiEoh1YBjLblzaWK+bAHlVN2HGh8CzBGKtt1h2iX27CZBX7Y4vs4MABCAwEYFYh7ol7Nrzap5eX5f08nlyWFLPVZu6riedeaT0jQn97zlBhVXTWr92pU1hb8Ixkr68RJ5G9b9iAZXNpaoWnF5AZa0mbcwXu6pQ1tozbM33Rdd6z1ejMmFS2NovbAVaVkB1Wa7F57iWnZMIqI4I5vBnzoateV8hK8uFoIWfvd1DQBVWfutJvu3mMcOqQ4WCpFEt/CR9JmitmVV/2kv6Xl+61dqABjYyf4a0/vPV5bLv10o/8kmdF1B5sVVfWgzGfdQLMMNWgWulx6MujgmMN7HOaeE3QUC4FAIdIXDRjo239dUzESovCHSeQE/921v1Q0TnIwoACEAAAhCYJwKxDgxj2Z2n2ODr5ATIq8mZcQcEpiUQa73FsjstJ+6bDwLk1XzECS8hAAEINEKgiYPjYROJZbcRqBhpDYHU87QGAVVVLTi9COp6SdaC0/5nbTWtfZ+9znctNu3fNzsRUr5FZ16cVFZAZTbKtuwc167zVctFEd7k/A2rYN0g6X5JX5b06kkFVDaeEyZZi71HJGXtOGcQUGXtQG3cvvR2XwnOV4ty/t/pRI6P56tIBf7s0YYzL6Cya4MWn9Y+NBNvmegqLxwLhVipbwipr/PU+eEfBCAwHQETVtqdW1+3mP1/U69YdpuaH3bmj4DPSQRU8xc7PIYABCAAgXYQiHVgGMtuO6LGLEYRIK/IDQg0RyDWeotltzmyWIpBgLyKQR2bEIAABBIlEOvgOJbdRMOAW4kSSD1PY/lXwm6+hd8kEd47V0HqmUlu5trJCeQq0T04+QiZKGx/STuXpM1HSV+dZoxY95TI51iuYRcCEGgxgVhCplh2WxxKpjYjAQRUMwLkdghAAAIQgMCMBGIdGMayOyMubk+cAHmVeIBwr1UEYq23WHZbFTwmswcB8oqkgAAEIACBAYFYB8ex7BJ6CExCIPU8jeVfCbt5AVWZlpxWeMC3ELQKT741Xpl7Jwlr3dfukmSVrebp1XPVpuTa8U3KvOfa91nVLqtIZVXFNswLgBL5PPNUaOE3M0IGgEDrCMQSMsWy27oAMqHKCCCgqgwlA0EAAhCAAASmIhDrwDCW3akgcdPcECCv5iZUONoCArHWWyy7LQgZUxhDgLwiPSAAAQhAYECgiYPjYbhj2SX0EJiEQOp5Gsu/WHYniR3XQqAsgSbyuQkbZefLdRCAQBoEYgmZYtlNgzpepEgAAVWKUcEnCEAAAhDoEoFYB4a3SXpll0Az10YIxMrnRiaHEQgkRiDWeuP5kVgitMSdWPncEnxMAwIQgEC7CMQ61I1lt13RYzZ1E0g9T2P5F8tu3fFm/G4SaCKfm7DRzegxawjML4FYQqZYduc3UnheNwEEVHUTZnwIQAACEIDAeAKxDgxj2SUf2k2AvGp3fJldWgRirbdYdtOijzdVEyCvqibKeBCAAATmmECsQ91Yduc4VLgegUDqeRrLv1h2I6QAJjtAoIl8poVfBxKJKUJgQgKxhEyx7E6Ih8s7RAABVYeCzVQhAAEIQCBJArEODGPZTTIIOFUZAfKqMpQMBIFCArHWWyy7hUC4YK4JkFdzHT6chwAEIFAtgSYOjod5HMtutfQYre0EUs/TWP7Fstv2fGN+cQiQz3G4YxUCXScQS8gUy27X4838RxNAQEV2QAACEIAABOISiHVgGMtuXNpYr5sAeVU3YcaHwLMEYq23WHaJfbsJkFftji+zgwAEIDARgVgHx7HsTgSHiztPIPU8jeVfLLudT0gA1EKAfK4FK4NCAAIFBGIJmWLZJSEgMIoAAipyAwIQgAAEIBCXQKwDw1h249LGet0EyKu6CTM+BJ4lEGu9xbJL7NtNgLxqd3yZHQQgAIGJCMQ6OI5ldyI4XNx5AqnnaSz/YtntfEICoBYCTeQzLfxqCR2DQmCuCcQSMsWyO9fBwvlaCSCgqhUvg0MAAhCAAAQKCcQ6MIxltxAIF8w1AfJqrsOH83NGINZ6i2V3zsKDuxMSIK8mBMblEIAABNpM4JW/c2T/tj++p81TZG4QmJrAK3/nSN32x/f0ph6g5hubEH4Mm0IsuzXjZPiOEmgin5uw0dHwMW0IzC2BEkKmQyXdLOmluUkeK2mXJP/9pZJudNccI+kOSVdLOnsYnBJ2q2Zqfr5W0uUjfPb29nPzsLldVLUTRePtlvaRdI27buNa6UdF94z7fre0v6SdS9Lmo6Sv2rWjbNwtva0nXevG275WOm/Y/bP4k/K9CKhSjg6+QQACEIBAFwjEOjCMZbcLMe3yHMmrLkefuTdNINZ6i2W3ab7Ya5YAedUsb6xBAAIQSJpArEPdWHaTDgbOJUcg9TyN5V8su8klCA61gkAT+dyEjVYEg0lAoEMESgiZ8gKpvZ0I6YWS3qwVgY4JrLyAyounvuS+f2IYzhJ2q4xCXhQ1TPTl7bVKQOVEUZuWdVPr10qPe0GUpKMlfUZSJtK6RzqsL926JJ2xl/Q9+3df2rZO+uRu6WJJB/prqwxMSmPtIaD6wQ9+YL+45AUBCEAAAhCAQAMEnv/85+sHP/hBA5ZWm4hlt/GJYrBRAuRVo7gx1nECsdZbLLsdD3frp09etT7ETBACEJiBwPOf//xkK83MMK2xt8Y61I1lty6OjNtOAqnnqasgd2HT9Jftbl2uzNW43abnib1uEHD5XOvznxZ+3cglZgmBSQiUEDKNqzBlVageDwRUu92/vztOPGX+lbDrp5GvgOUrX9n350va5i70gi2r2GRVpp7nPj9c0jcknezeW1Wsj0u6PhB9hTbsexOH7VGByouMetJiXzrJiZB8paZVlaO0Uklqp6TbrZKTEzJtkfRhSR9xvrzbjXGqpDtN5KSVilNWgWqNu8aqZj3Sk15zpPSgfZarFJWJoNy14X2HL0mnLqzYy3zIiafsloGAyvtndvrSI2EVrCVp3YJ0+9L/z977x1p3VFeC6z1QS0EKHTlkGo0FZiDSgPiDEXyGjgiKQ0bhR9vQTZqA3CBQPB8kgQaRhrEFgw1GIDwQUBCQxh4QNBAZaNKT2M0vKcEIrG4SB03+QEAr0IBFi59RN9MNoxZ5b966r/Zjv/qqzqlz7jmn6t6zrmT5e/dW1d619q57zq1aZ23gKlOxGpJju9I2SaBa4w/zVgNGQpvi0Wp0dscv5VFbsVI82opHA94UKy5MnDvFdhvA6MyFiTFoaWr74stO5tWS4CuH82gLm8GZWGu91bI7GKC1dNiTtbM3ebUn8VjL8tE8Ewgoh9tKi7XGoxZBpJbdtrJO3rSOQOt5KgJV6xkk/3YBgSUIVLuAg3wUAkJgWQQKiEylBCoSkp4E4IGBrPSVrpkU2GV3U4N6fyirR8IUFa6ofPVwAM8F8DIADw7ErY8CeHMgUP1D50eXAtUfR4paHJflB0l2OlfCzwhUgVx18Rh49gFwY4p0lCFQvfsYuO4AuD0QlK4lKckUn07mxPdJCCMR6vFh3O8FItZXSZTyZKZD4ItG0or7kWzlVaVIfAoEqpcDeCeAD5/gtxmTClRBZeoqp1RF1anN3yGOdx4Dt1KRatkMXc6aCFTLYT3K0lo3SkaBpU5ZBJRHbSWH4tFWPBrwpvjAcOLcKbbbAEZnLkyMQUtT2xdfdjKvlgRfOZxHW9gMzsRa662W3cEAraXDnqydvcmrPYnHWpaP5plAQDncVlqsNR61CCK17LaVdfKmdQRaz9Na/tWy23q+yL/dRED5vJtxk9dCYNcRKCAylZbwe5TD4hLyUYxTgV12IVnqHT2ELK9CRbtGoGJ/kqt+7IhYpirl52SqWVaCMFvCzxGobqei018Av2LKTIcbYagN8YkvKkIlFahMScoTlkKfjVqVI0JtxiG5KVKHep4Rm0JJPiuvRzUrU7ba9PP+eeUop0Q1iEBlSla7nvM5/0Wgajyya90oaTwsO+ee8qitkCkebcWjAW+KDwwnzp1iuwUY8ebVGP68CZ30dc/pDebmhvN/+ta3rv35yy/vlLAON5zgjeukjgwczG4+j4Dr91nONIJlyrwaiPhuNJ94He/GpAu9FDaFQP20Wa311meXmwtvP3HzNQC6njArbceNDI71YgA/CNP/mfBE2LfiJ8AGozhNh5SP04xcMMp/uuOO4/90zTWYSj47bMb8mm3O0IXURou9F1yMpb7P9S+YRl9eFQzRRhN9l7URB3kxHgHl8Hjs5ui51njUOjiuZXeO3NGY+4tA63lay79advc30zSzmggskc8q4VczwrItBNpEoIDIFJfQ40T+2pGa7HO+zzJ5vxlIQL7U3iWTL7DLPlSaekWGQMXPPhCUoqio9MGgDDU7geoYuJlKTEsTqO4L/JOfAFSQYsk///r8EfDMQ4BkKr488erd8d7hFgSqr144jclevkSgajysa90oaTwsO+ee8qitkCkebcWjAW+KDwwnzp1iuwUYNUOgiqVIC3yftUkgcz3IH0LParD+4FPmVf3ZzODBxOt4Bg/rDSlsBmNfa7312S0lRpW2S5GT7LpD0F7liFWDQZyow94QqGzjxEtxB0LVu4mVbbT4dgfAn5pMOMnLI6/FfXk1UajmH0bfZfNjLAvzIqAcnhffoaOvNR5LHBynYlHL7tC8UPt1I9B6ntbyr5bddWejZj8XAkvk8xI25sJH4woBITAPAgVEplQJP+9M/Ln9/e1AgLIHI89NoMAu23MvkOX0YjKWPWTJNlSZ4sP42xKoWP6PJft6FahqEahCSb9zClQGqhcksHOpIQpUkcrVN7rUtObJxPqjikBVPwadHqx1o6TxsOyce8qjtkKmeLQVjwa8KT4wnDh3+uzy5vZtAR+2JZv8AaF+NCVYP+luej2Bil3eCuCFoe8lTxe4G7ifC20eGdVwfhzfZw1osvdTClT+MBfAmepFoj4zfabk6WZMO/i1w90D4NZj4Gnh81t48BvfYOYkVgG8xUmhUhaVNsj4/7zVh87dmDaQd3O50JdXc9ndmXEnXsc7M+8SR4VNCUrn2tRab312/2W4BtgTaN9MXBe+4N6zdt8PGxxPCrM0ie8UOYmS3H8O4IkAvhb62WYKFRF/GJ5K47WKGx6U+Oa16zlRW2688PWusMli17D3hyfVPMmLn1EJ679E17gvO7/9tXEzsF2XSDI6Bl4P4Bsm0R1fI/wGxd8B/wOlvwHw+vJ7AK4AcEvw93o/jilQhc/5GV+baxr/ESlFXXKNcv1uOQb+wwFwo/kYXW/PrqOx75Hc+I/85gqlwguyuy+vCoZoo4m+y9qIg7wYj4ByeDx2c/RcazxqHerWsjtH7mjM/UWg9Tyt5V8tu/ubaZpZTQSWyOclbNTEULaFgBAYjkABkWkogYpOmDqU35M751yBXbaPyUxekYpKVzyj4ntPdmpUQxWo/jjsVz4kjPXwQNq6pAyhnS+lCFSsRuL3yY6AR4Y9vs1end//ewzwpYISftfyXOsQ+GI469qU2zsCrnRlA+2zZOm/2F8LQEqByj8YaTbtQcvUg5fDM639HiJQNR6jtW6UNB6WnXNPedRWyBSPtuLRgDfFB4YT506fXbsZfpE7RCZzn4fK/D8Pry8PB86PdiX8KBvKFw+sk3WpHUHp8a7OsxGd7uqqGc0Sfl+9/HLeLN4V3TT6G8N7U0SoY+DZdihMB4+Bj4e5XfSfHQOdrHo7TCbB6wC4PRwSb25i7wN8N4y7qX29lhtKt4768qqBJVfXhYnXcd3JTGxd2AwGtNZ667MbK0vF1wuSmSjjTcKUlfozktVnwzXGSLwvCaj4En4cn0QkKk/x2nHdyVf6TQBYQtY/jWYkLb/pQV88IZjXOGvHcoC2sZIjUH0IwJsS18EHn/gZlxncuB42Qa6Pr1nxtY6bKxkClZF7Kb19fbj2mOLTZsPkf7zjjv/GEn5GmrLrlL8ucUPHXbPY9myjxZOtYuVEjnUMfPUAeNgBcCb1HW/2ZP5+gRGKC7K7L68Khmijib7L2oiDvBiPgHJ4PHZz9FxrPGod6tayO0fuaMz9RaD1PK3lXy27+5tpmllNBJbIZ5Xwqxlh2RYCbSJQQGQaQ6Ay4tMDAfwvqZkX2LVucQlBe3jfv88HNb8D4D8CeCWAN4TOVKfi3iFf3B+8OYgEcE+RD1bafp/5ywc8+T73Fe8O511n7vcRqOzz8EAkBQAeBmBz9jWCQGVCBE/1D+/TmZTQQHDytvD/TQk/R5Ta+GATSRGo+Fn0MOYlD2nGpQDbzOjxXolANR67RXqudaNkEXBXZER51FawFY+24tGAN8UHhhPnTp9df3j9FQCxAoj/nAfYVPwgaYolfvh/3lSafKodRG/gLpEQjdpQfeMP2JcEqv94+eVU4LjKDmXtsPcIuOEQ+IjdiMY3sZ45HxOd5qhR7QlU5lMD+Ta3C315Nbf95sefeB03P98hDgqbIWht2tZab312PYHKiFF2HbDrAolSn3AEKl5n/Cul/PTiUKqPJCkqT/Faw/FeG649HIOfGUmKsuD8tylU+esYnyDjdcs2T6wfyVjskyNQUZmRpC6zZWP0EahI4H1KTND1T4rlCFS2IdEln20Eqri8Hq89GUWpDbHJnoBz/Shzfm6DxYLiSVmxr3xaro9QVZDdfXlVMEQbTfRd1kYc5MV4BJTD47Gbo+da47HEwXEqXrXszpE7GnN/EWg9T2v5V8vu/maaZlYTAeVzTfRlWwisF4EBRKZJQapld9JJ7MBgYe/u16ys3xiXpxhjjN2l+4hAtTTiA+2tdaNkIExq3oOA8qitFFE82opHA94UHxhOnDt9dmPCVHwo7Q+3YwKVlV8yeM/Js6YIVAnWvT/EPSNQPeRv/ubar//iL5Kxz1J5/vX5I+D3Dk/L+W3UnyKW/FlbqnccAv+OSlFz1qiOCFRfvXCqerLvr7682vf5985v4nXca2+XGgibwdGqtd767Prrg5XlM2ItJ2mkpphAZepRBoSV9uPfXt3JnhLzgNl1xpeU5VNlOQIV5byf4AhUds2jimIXgcr74W31Eag2pF+clrI7IygtQaAKIFlZP8NsU0bQygQmiFcbZStfem8kgepMsaogu/vyqmCINprou6yNOMiL8Qgoh8djN0fPtcaj4OA4dT/g7x086ZmhsafSPxo/Pe7jVmB3jjDPNab/TU8bpvyZIq5TZdrfr83l0yXjTl32PnWok7IR7RdwH2Fz77MLh0Kt52kt/2rZXWyxyNCqEFA+ryrcmqwQaAaBWkSmQrvcN2rp9RMA923JoT5f7gF+gSUAj4Dr+XBkeDi3r9vZ54n+xX13raEIVI1HbK0bJY2HZefcUx61FTLFo614NOBN8YHhxLnTZzelOOUPjnMKVCx/xHbxpqy/0bpE4SLe0ByiQGUDxzKkubrObN8lsXq4UT796QE3APp751CJVSlQNbC6GnRh4nXc4AzHuyRsBmPX9z0+eMDCDn12xyhQxUSrnAIVCbupA1G7PsXKUtsqUHWVEtwJAlWsQOVj3HPt7SRQJfqyxOCZOmRMjC7Irb68KhiijSb6LmsjDvJiPALK4fHYzdFzrfEoODjmNZ4vkn7iV0pNmWV4rTx9NlQFducI81xjro5AZXsCx8CtVwLvIbC+rElMGme7A8BKI2/KmXjl6nCwNFd8Ro/bep7W8q+W3dGBVEch0IHAEvmsEn5KQSEgBGIEColMkwNXy+7kE9GAe4OACFSNh3KtGyWNh2Xn3FMetRUyxaOteDTgTfGB4cS502c3JlBZ7WeWNeLTqdywvjyodzzalUKieodtZNtTvuc2qlMKVDH5KVdSjyX8vnr55VcdAndx8/MQ+KKRm0Ld6jNlj+DH2d/HAEso3UjVDX6WU6DiJmkoC7g5CLYSRyeloja1nktrVHsCld/AbSDn5nShL6/mtL0TY0+8jndizqVOCptSpM7a1VpvfXY9+Ylk2vh68Q4AzwJA0pQpIcQEKir2vSK044SNIBUrR/Ezuz7ZAaovzZcjUJGIZQepXwDw1hPVgW8BIAnY/s3xcn6wPODWBKoD4Aq7Fh0Atwfy7uNT6lAlJfxwqsJ4MVzvNupPVrKWiovOBnG7GCtg8U1//btwGqPNK1ag8geUbtx7ee1z7TelAv04HVnel1eDF0itDvouq4W87E6FgHJ4KiSnGWet8Sg4OC4lUKXUMLPBKbBrv5P/AsBbAJjqlT1AxHuHDwQD9pkpNlvpYI7BssEkH78BAO9FfhfAowBQVfOh4bftJ8O9CO87rAzyC8PYvwzg7qCsxfuk/wLAf/bl8Lud6tAc55+HMe1hJz/euwA8JKVAZfcFJBkdA68HsFGxZPnemEzt71VM5RIA1aR/D8AV/D0dfKcy5iXjhM9NNXPz25vtI6Woz9u9hXuf47LfLZnSxe+2gBuBqosIHiuGekXOaVb19qMU5On2RrYYoZZ/texuAZW6CoFtrkdbo6c1szWEGkAI7B0CtYhMtezuXQA1ockQEIFqMijnGWitGyXzoLneUZVHbcVe8WgrHg14U3xgOHHu9NmNCVSEyghR3Nj1m7n+EJntePhsm7fnyvfxwxSBKrzPjWUqPT2Of7unQ88Uq0ig+vnLLz/wT5HagTE3NuODX0fMOjdmlwIVCVT2edjo5YH0w8YoUE1djqCBfO1zoS+v+vrv/ecTr+O9wkvYDA5nrfXWZ9cO5P5hIEB9M7ou2IFf3O6CO3DkNYTkXJJ2efDJwz4rr/fZcCDoATOS1ocB/KYrzZcjUBkB6nNhEB4c+kNNkqt4reOB32ODfTbNlfDjdYrkYr54cMrxNy9/XUodyIXPNweJJ7Y+dnJO+NQtCFR2gEiS8HWmvNB38GjXW/qbU46KCVRsm7hWblSrctf5ngzvy6vBC6RWB32X1UJedqdCQDk8FZLTjLPWeBQc6pYQqG52pXntOt0ZmAK7cSlAXvetLDDvXeiX3QuYj++MyudZafc/DvdI9In3IezPexP+hrbP7L7Hz5e/v42Qzr68b3lT4kEnX2KY7XwJv5jgTrt2j3aGkd2nxA8vkdxUSKDaEKFsHN6fOMWnTclgI3RHDywVE8Gtn7vvepAvx3cMfPUAeNgBcFZaOL7fyfw9hAg+zYIvHKUgTwtHmqdZgX+7XIJzdcpubm3BiI253w27XBpzntUwftSCdTR+8NBzCRtbO6kBhIAQWBSBWkSmWnYXBVfGdgoBEagaD9daN0oaD8vOuac8aitkikdb8WjAm+IDw4lzp9huAxidudCHQTjMfe8B8Hw+FVvb97AR+2u2gVvbnwXs72ReLYBLcQ4v6UtrtvrWd2v+NuBPrfVWy24DkLfpwpRrx4jHR8D1Y8vWjBxjb/Jqyni0mXHyat8RUA63FeG1xqPgUDdFwPCqTEaGZkAveagnF+UCu3F5wFh50w9NohTVpKhqSX//PKhNvRYAVZGMZG4kqfghJiOCfyKQozgOVaeMhG5Ec1/eOKeQSb+MQGV22T8ej3+fvQLxiUrOTzk+JXufKTzHSpYpBSojaXcpacbjeHXqjKLUhthkStGpB6/i398xEbyQQLVRr25hXyHO14I8rfpFVuBfCQHyJQCo7JZUNk9NsMDuFLisjkCVKmvpHwKxdRIp1O5cacwpkmPKMZbIZ5XwmzJiGksI7AcCtYhMtezuR9Q0izkQEIFqDlQnHHOtGyUTQqihACiP2koDxaOteDTgTfGB4cS5U2y3AYzOXCjBIGzknHsyrsYcRh4g13B1Sps7mVdTAtA3VkkO942xr58Lm8GRrbXeatkdDNBaOky9drYl/47svzd5NXU81pLHmmc7CCiH24kFPVlrPAoOjvsIGKbKdI8r23uOHJSKdIHdVKn7mJhkasw0cWMgUJHY9EQAVMtk+b6bgn2qNxuRqY9AxXJ8/kViGOeXU8jMKVDFZQ09IStFoNqUto+VNJcgUIXJWlk/m/um/J+VCXQEKlO03ihb+dJ7IwlUZ4pVbX0rAAV5WtXlAv/61q+RAqcuwUlcrPy3lbc0xTiuUVOnZTsjZPJ9ruN/AOD/OSERXn7S7n8dWxozUmpl6c3fAXBJacoU+bBWacyQTJvvAZbmduQpfpQt69mnxFs1SXfAeME62oFZyEUhIAR2DYFaRKZadnctPvJ3OQREoFoO61GW1rpRMgosdcoioDxqKzkUj7bi0YA3xQeGE+dOsd0GMDpzYWIMWpravviyk3m1JPjK4TzawmZwJtZab7XsDgZoLR32ZO3sTV7tSTzWsnw0zwQCyuG20mKt8Sg4OC4lYFDBhgQIX1ovG+QCu7EClf+b5YitnN+PQyk/U6AiaeP1QVHnu0FRKiYudRGo6BEFHQAAIABJREFUfPk973/cZw4FqmoEqliByk88LiHYVUI4JlAl+r4RwBlBJFfSuJVvh4I8repqgX8l63eOEpzxmjOVOBIbvZJbXJrTSmaaIpaRFonzoNKYLk8fTyIgBzgGPn4M3Mzy262VxnT+3mvl+/4KeOVJufN/cww8D8BGoY5KbYXKbs2Wxqy6aBLGC9ZRay7LHyEgBPYAgVpEplp29yBkmsJMCIhANROwUw271o2SqfDTOKcIKI/aygTFo614NOBN8YHhxLlTbLcBjM5cmBiDlqa2L77sZF4tCb5yOI+2sBmcibXWWy27gwFaS4c9WTt7k1d7Eo+1LB/NM4GAcrittFhrPAoOjksIGFYCjEFleyrHvAwAyU3JV4FdKyf2pkCC8kSLZzgC1f3C51R0Yuk98+E3ADwrEKlKCVQfDP5zDI7lS5pRoWeoAhVJIDFBhMo7prhzhk2XgswBcIURPw6A20N5vw0pJFaHKinhB+CPqBx1fErI2Kg/3Qf4bsIG/bsYK2DxTe8vlXJsIjGBKio1Zr6fEURC+2aJHgV5WvWLrMC/miU4/XrJ4eSJiI+OCJi5En5FpTEdIelhQdmNPtx5QuC7iwSlEgLVwqUxTdlt458HzJf4HECgarY0ZtVFkzBesI62dlkl/LaGUAMIgb1DoBaRqZbdvQugJjQZAiJQTQblPAOtdaNkHjTXO6ryqK3YKx5txaMBb4oPDCfOnWK7DWB05sLEGLQ0tX3xZSfzaknwlcN5tIXN4Eystd5q2R0M0Fo67Mna2Zu82pN4rGX5aJ4JBJTDbaXFWuNRcHA8lEBlZbu+DuC3c1EusGvkCZbeYqm+TwYy0g8SpcH+8KQ0FxVmjLTlSRkkcQ0hUFlbKw/I8n0kVnUpUBmJi9P95wCo6EPyCAlUfrx3AfghgD8BUFzCjyXyXCmvbwD4GICnbkGguuWE3LYp13cMXEc1Hv7bCCUhZtlSZ/w8pxwVE6jY9q+AR5CcBeAKI2+FORG324K9c6UAW/l2KMjTqq4W+Ne3fucqwdmlRheTurguuHZJoHquW8c5AlVRacxYKQ0A821RAlVIjqLSmG6d3D4RgarZ0phVF03CeME62trlJWxs7aQGEAJCYFEEahGZatldFFwZ2ykERKBqPFxr3ShpPCw7557yqK2QKR5txaMBb4oPDCfOnWK7DWB05sLEGLQ0tX3xZSfzaknwlcN5tIXN4Eystd5q2R0M0Fo67Mna2Zu82pN4rGX5aJ4JBJTDbaXFWuNR61C3wG5MWBqSMCRofC0Qn4b0U9tCBExZ6gi4/rHAZwq7nWs2xRhj7A7pU5CnQ4abvG2Bf30EKl9Ob+oSnCkFqthGrEBVQqAaqkBF3C/WIFANLI1ZrEC166UxJ18IWw5YsI62tAAsYWNrJzWAEBACiyJQi8hUy+6i4MrYTiEgAlXj4VrrRknjYdk595RHbYVM8WgrHg14U3xgOHHuFNttAKMzFybGoKWp7YsvO5lXS4KvHM6jLWwGZ2Kt9VbL7mCA1tJhT9bO3uTVnsRjLctH80wgoBxuKy3WGo9ah7oFdscQqEzticnVWUKwrezbTW+C2tSvkZxCRamhs9i2/1B7Y9oX5OmYYSfrU+DfEAIV/ZqqBKcp0bEUJtXWrJTlhwH87+Fv5sxbAxhDFKiKSmP2KVCZ4tMxcHMLpTFjf/2aikv47XppzMkWwEQDFayjrS2phN/WEGoAIbB3CITvhZv2bmKakBAYgcBr/+QFrz2wfmv9YT4Ct0W6KB6LwLz3RpRHbYVY8WgrHg14U3xgOHHuFNttAKMzFybGoKWp7YsvO5lXS4KvHM6jLWwGZ2Kt9VbL7mCA1tJhT9bO3uTVnsRjLctH80wgoBxuKy3WGo8lDo5Tka5lt62skzetI9B6nhb4N5RANVUJToaWJEiWCHyUK8FppCmWyPzrkyqSPDh+NoAXA3h4VMLPfOFYg0tj9hGoOGhrpTGDP1eduHb1BYClCjevmEDF93a5NGZr675gHbXmsvwRAkJgDxCopQRVy+4ehExTmAkBKVDNBOxUw651o2Qq/DTOKQLKo7YyQfFoKx4NeFN8YDhx7hTbbQCjMxcmxqClqe2LLzuZV0uCrxzOoy1sBmdirfVWy+5ggNbSYU/Wzt7k1Z7EYy3LR/NMIKAcbist1hqPWgfHtey2lXXypnUEWs/TWv7Vstt6vmzrXyBFvfcAeP5jgC+NGW8XSmOOmdecfZTPc6KrsYWAEMghUIvIVMuuMkEI9K2FcwpUgksICAEhIASEgBBYBoHLLruMJMdljDkrtewuPlEZXBQB5dWicMvYyhGotd5q2V15uPd++sqrvQ+xJigEhMAWCFx22WVn+7ZbDLNTXWsdHNeyu1PBkbPVEWg9T2v5V8tu9YRYwIGgNoULwA1jzO1Cacwx85qzzxL5rBJ+c0ZQYwuB3USgFpGplt3djJK8XgIBKVAtgfIWNtb6pNkWkKlrAgHlUVtpoXi0FY8GvClWXJg4d4rtNoDRmQsTY9DS1PbFl53MqyXBVw7n0RY2gzOx1nqrZXcwQGvpsCdrZ2/yak/isZblo3lq/6D5HFjrd8oSB8ep4Ney23wiysGmEGg9T2v5V8tuU8khZ/YGgSXyeQkbexMQTUQIrASBWkSmWnZXElZNcwQCIlCNAG3JLmvdKFkS4zXYUh61FWXFo614NODNpwFc1YAfckEITIHAXQB+dYqB9nUMXQPykRU2g7Ne14/BkKlDwwjszfVD32UNZ5lcK0JAOVwE02KN1hqPWoe6tewullAytBcItJ6ntfyrZXcvkkqTaA6BJfJ5CRvNASuHhIAQ6ESgFpGpll2lgxDIISACVeO5sdaNksbDsnPuKY/aCpni0VY8dskb5Q5Y7vB4jSUsdilP5Ws3AsrhPD7CRqtHCIxDQGtnHG5z9VI85kJW4y6FgHJ4KaTL7Kw1HrUOdWvZLcsGtRICpwi0nqe1/KtlV3kpBOZAYIl8Vgm/OSKnMYXAbiNQi8hUy+5uR0vez4mACFRzojvB2GvdKJkAOg3hEFAetZUOikdb8dglb5Q7IlDtUr7K1zQCWsf5zBA2WjVCYBwCWjvjcJurl+IxF7IadykElMNLIV1mZ63xWOLgOBWBWnbLskGthMApAq3naS3/atlVXgqBORBQPs+BqsYUAkKgD4FaRKZadvvw0OfrRUAEqsZjv9aNksbDsnPuKY/aCpni0VY8dskb5Y4IVLuUr/I1jYDWcT4zhI1WjRAYh4DWzjjc5uqleMyFrMZdCgHl8FJIl9lZazxqHRzXsluWDWolBE4RaD1Pa/lXy67yUgjMgYDyeQ5UNaYQEAJ9CNQiMtWy24eHPl8vAiJQNR77tW6UNB6WnXNPedRWyBSPtuKxS94od0Sg2qV8la9pBLSO85khbLRqhMA4BLR2xuE2Vy/FYy5kNe5SCCiHl0K6zM5a41Hr4LiW3bJsUCshcIpA63lay79adpWXQmAOBJbIZ5XwmyNyGlMI7DYCtYhMtezudrTk/ZwIiEA1J7oTjL3WjZIJoNMQDgHlUVvpoHi0FY9d8ka5IwLVLuWrfE0joHWczwxho1UjBMYhoLUzDre5eikecyGrcZdCQDm8FNJldtYajyUOjlMReN0dFz/96mtu+9Wy6KiVEKiDQK31UTrbWv7VsluKi9oJgSEILJHPS9gYMme1FQJCoD4ChUSmV5PPHXn71wCeFd57G4CXAPhK+Pt/BvAhAB8F8LrULAvt5gDi+K8B8GIAP5gQRc7zawA+mBjznwF4AoCXAfjxhDZ7h7oHeCOAqwBcfQH4fm+HjgZ/CfzWAfDu0OQbB8BTHgN8iX//FfCIY+C9B8Dz+V6we31o+3mzfw9wPwC3AbiWnx0BVz0W+MxfAL9yCNwyhZ/bzHFsXxGoxiK3UL+1bpQsBO9qzCiP2gq14tFWPHbJG+WOCFS7lK/yNY2A1nE+M4SNVo0QGIeA1s443ObqpXjMhazGXQoB5fBSSJfZWWs8ah3q1rJblg1qJQROEWg9T2v5V8uu8lIIzIHAEvm8hI05sNGYQkAIzIPA6+544T89xtFbj4H333TNba/ssEJiEV8pMhTJTJ5AZeSpFwG4OzemCFTlMZ2KQBUIUh8/Bm6+EnhPGPdBAC5eAH7k/z4CrjwE7iI56hD4y0CYuvcCcEMgYb2ARKlj4GkHwI0kYh0D3wNw5zFwK8cvn2EbLUWgaiMOWS/WulHSeFh2zj3lUVshUzzaiscueaPcEYFql/JVvqYR0DrOZ4aw0aoRAuMQ0NoZh9tcvRSPuZDVuEshoBxeCukyO2uNR61D3Vp2y7JBrYTAKQKt52kt/2rZVV4KgTkQWCKfVcJvjshpTCHQBgKv+be/+8DDo5/8/sEBnn58jAMA//fR4X3/xWv+0Tu/HXt4Spw6/r3N+wcH9x7/3fGXbnr6rVR0yr1KCVRUR6J6E4lWWfIUjQwgUP18GPNJAD4JgEpQDzgZwytQ8b0PBOdNGYtqWI8H8LnwvvWlYlXu/ViBytpxzE8BuL9XoHJKTDThSUgbtagD4BeOgY8DuIINjoHrSCwyIhOAjwF4asDqopGWgr9n6lCOQPXVoPp0TjmqQynKlKs2/UwpyoIciFAb8lPw74xcFSeC+XAEPPPwVBFrM+cD4ArOMSJlTaKWtfTKEoFqacQH2lvrRslAmNS8BwHlUVsponi0FY9d8ka5IwLVLuWrfE0joHWczwxho1UjBMYhoLUzDre5eikecyGrcZdCQDm8FNJldtYajyUOjlMRqGW3LBvUSgicItB6ntbyr5Zd5aUQmAMB5fMcqGpMIbAeBG6+4+I9Bzi44+9+8t//gLO+z33/3kuPcXzNjdfcdsFQ8MSpAxy85dXXvOtfFxKZSghULPHHdu/PlMA7F4xCuz8D4K1hTBKySJR6KIAPnwxmBKqHB7v8jOQo8/WdJ0Srt4d2JFPxc74+kXmfxC9PoPJKWl8IfrD/uRJ+Xo0pjH/nSbm9u0LJw9uOgFtZ3i4QkJ7tyUpGnKL6k5GqjoDnOcUnDnnxpErejSdlA68PalBfpMoTbVANKpTNoxrUGZkJwO38zIhVMXGKg95zSkLjOHxdfQQ88hB4ny/pZwFzhK+7j4AbDoGPmH03jvcnOU7rq1EEqsYjtNaNksbDsnPuKY/aCpni0VY8dskb5Y4IVLuUr/I1jYDWcT4zhI1WjRAYh4DWzjjc5uqleMyFrMZdCgHl8FJIl9lZazxqHRzXsluWDWolBE4RaD1Pa/lXy67yUgjMgYDyeQ5UNaYQWAcCN//JC5+Dw+Nn3njNrU/3M775jhf8CY4OPnJwiP/PFKcOcPSWV1/zf/1ra1dIZCKxiAQp//rlQAAyotGjwofPmZBAxbG90pTZz73Pz41kFROorC8VrTyxys/JE6ioPvVcR5iK/97088Qn/m1l70ia8p8HFaqNchTf96pN/NsTsS4AVPI6e3ny1THwjVBOj59vVK/4j0iF6hZHoLpEDcopZ10LYNPWq1E9BviSGXcEqcdRQesA+FNP4MoQqDal/wyDXVmFIlA1Hqm1bpQ0Hpadc0951FbIFI+24rFL3ih3RKDapXyVr2kEtI7zmSFstGqEwDgEtHbG4TZXL8VjLmQ17lIIKIeXQrrMzlrjUevguJbdsmxQKyFwikDreVrLv1p2lZdCYA4ElshnHg4fHOIm+n98hNdayS69f1q6TDgIh51dFwe46uAAn371Nbe+1n8/ve6OF9x0jOP7Awen5foyLz/vTJM+BaoPAXjTKY8H/PeLJirhR9ISbZu6lLnnCVQkEFGl6oXOdyo2sYygJ3e9y5Ghcu97AhVtPqGPQOXISPcG+xvCUvg3FZ4eSNLUEfBLB0C2XJ4r03d1hkBl43K+t4XxLx4DVLV6N4lQAN4ckZushN+5MR3Z6vP0lfY8ScsIVBHR6o+CGtb9SghUVq5wjuvlXGOKQDUXshONu9aNkong0zABAeVRW6mgeLQVj13yRrkjAtUu5at8TSOgdZzPDGGjVSMExiGgtTMOt7l6KR5zIatxl0JAObwU0mV21hqPJQ6OUxGoZbcsG9RKCJwi0Hqe1vKvll3lpRCYAwHl8xyoakwhsA4EhilQnZbuM2QGKFCxC0lJ8YtkpLcBeAkAlsrLkZ7O9Su0W6JA9eSI6GQKVLGvJe8PVqDipEy9CcB3AHzaldY7U2LyCk/sk1Gg2hCsvAIU23pyFU4Vp4xA9VIAm5KNGXLTJQSq4AcJVxs1LLOVUqDKEK1IoDojcB0AV/i5hJKCUqBax1fPsrNc60bJsijvvzXlUVsxVjzaiscueaPcEYFql/JVvqYR0DrOZ4aw0aoRAuMQ0NoZh9tcvRSPuZDVuEshoBxeCukyO2uNR62D41p2y7JBrYTAKQKt52kt/2rZVV4KgTkQUD7PgarGFALrQeDmOy7ec4CDO/7uJ/99Q6i5z33/3kuPcXzNjdfcdsFQeN0dL/ynPy3ld0qkKiQy9SlQeQIVzbH95U696ZJAFNplub0PBuLW3UGJiqpQfwjgBgAvBuAJVCT3sD3bfvjEqC//RwIVX1TJSr3Pfp5A5W1/Iahcsf/LAPzYT8jK+LFMn5Wus/eOgZtd2buNGhX7xgQq3/5K4D0RaerlAJIKVACotrX57Bh4mqlRpUr4pfy0ecTEJ/s7JlqxvS83eAQ88hB4n5GxQr+zv3dpBUqBqvForXWjpPGw7Jx7yqO2QqZ4tBWPXfJGuSMC1S7lq3xNI6B1nM8MYaNVIwTGIaC1Mw63uXopHnMhq3GXQkA5vBTSZXbWGo9aB8e17JZlg1oJgVMEWs/TWv7Vsqu8FAJzIKB8ngNVjSkE1oPAa/7t7z7w8Ognvw/gHx8c4Pj4GH9ydHjff/Gaf/TOb8coeCIVDg7uPf674y9ZSc8MYkMJVEY++jqA306NWUigYldfbu+TgUT1gJMPjATFNiQ/PQkAPye5iiQlEp2eAeADwb4v4UcyVep9T6BiN6ppfS70Z4nAXzzhPrEM6jkClSt19zAricc+TsGJhKlPHABPJsHqPsB3YwIV2zvSEv88U4jqUKC6aApQJG+xT1DB+pugSHVGrmKZPqc+5UOyscM3vE/ed9c4Lvl3PT8z0pib84bQFZcibH01ikDVeITWulHSeFh2zj3lUVshUzzaiscueaPcEYFql/JVvqYR0DrOZ4aw0aoRAuMQ0NoZh9tcvRSPuZDVuEshoBxeCukyO2uNR62D41p2y7JBrYTAKQKt52kt/2rZVV4KgTkQUD7PgarGFAJCoAuBUyLV0VuPgfffdM1tr1wSrQEEqiXdWrWtQJoC1avGAGFEsmPgz6iiNWaMmn1EoKqJfoHttW6UFECjJgMQUB4NAGuBporHAiDvqQnljghUe5raq5qW1nE+3MJmVUtBk50QAa2dCcGcYCjFYwIQNURVBJTDVeG/xPha41FwcMwnwm+OAPtrAM8K78WlQ+xp9Y+Gsh/JQBfYzSUIx/flP6ZKpPjJdz8un5Zn2ZJLSodMZTw3TlxWZFt7Ybz3HgDPfwzwJY53D0A1gTtPypDcZQc37r3H+SfxwxP6t+zi0+1jsNsiT8eYG9ynwD+tX0DrF3gK1/va1m/pgipYR6VDqZ0QEAJCoBiBWkSmWnaLgVlhw9T9+RAYdv36LgLVkGhXaLvWjZIKUO+1SeVRW+FVPNqKxy55o9wRgWqX8lW+phHQOs5nhrDRqhEC4xDQ2hmH21y9FI+5kNW4SyGgHF4K6TI7a41HwcHxkNIhRp56EYC7u5AvsJvrLgJVWUonW4Un3B/E8iIXgB8ZQSuUH7nFEajeCGDT7qRCyFkZkjDoncfArbv4hPtQ6OI85QGPL7UT/z10/L72ffYK1pHW7x4RqLR++1bMuM8L1tG4gdVLCAgBIdCBQC0iUy27SgYhkENABKrGc2OtGyWNh2Xn3FMetRUyxaOteOySN8odEah2KV/laxoBreN8ZggbrRohMA4BrZ1xuM3VS/GYC1mNuxQCyuGlkC6zs9Z4FBwclxIwvg/gg0F1qpM8xYgU2GWznw9jPgnAJ3FKhKBakleg4nsfCFE2ZayvAHg8gM+F963vDzrejxWorD/H/BSA+8cKVOFp77sAvBTA75GEdAxcR2JRrBxlbY+Aqw6BLwbFpy8A+PsArgXweQC/D+DD9DkeB8DHADw1EJ3+yAhQkVIUOP5jgc84YpT1u/u+wJt/AvybY+Bm72MYk2Y3BKpYkcr7zrEDieOqNahQxXna93fZt015qz57BetI61fr91cOgbvsu2FN67d0pRWso9Kh1E4ICAEhUIxALSJTLbvFwKjh6hAQgarxkK91o6TxsOyce8qjtkKmeLQVj13yRrkjAtUu5at8TSOgdZzPDGGjVSMExiGgtTMOt7l6KR5zIatxl0JAObwU0mV21hqPgoPjEgIGS/yx3fsD4akX9AK7P3NCLnprGJOELBKlHhoIRkageniwy89IjjJf33lCtHr7iRNsRzIVP+frE5n3SfzyBCqvpEWSE/3g61wJP0egMuIRVZs2xKID4BeOgY8bWSlDoOKYVx8BjyTBAcCGGBUUn559ADyFDThOUPS6eARcybYkWB0AtwO4Lfh28RhgnxtT/ag2FXx4Hz9nOS+SrAD8E5ySqmjjdhKoYvJXhgx2Nk5vsHe4wQQEpq1mP4F9rV+t30ckvotWsX5LF1/B9ah0KLUTAkJACBQjUIvIVMtuMTBquDoEkgSq1aHQ8IQvu+yyhr2Ta7uEwN/+7d/ukrt77avW9V6Hd/bJrX0ta/3MnmIysAACa1/HOYi1vhdIPpnYWwT0vdJOaPVd1k4s5Ml4BPSdMh67OXpedtllB3OM2/KYBQfHJGCQIOVfvxwIPUY0elT48DkTEqhypfq6SvgZySomUJnvVLTyxCo/J0+govrUcx1hKv57089IUaYW9ZfAb8UEph4C1V0pwlLXOPcA9zPSVE5R6gh43n2A73rSBP3145JAZZN3alVDCFRnijYt5/e2vk1AYNrKhQnsa/2eqtH59az16xSptkrQPelccB3ck5lqGkJACLSEQC0iUy27LWEvX9pCQApUbcUj5c0xgNVtlLQflp3zUHnUVsgUj7bisUveKHc2D7rqurhLSStfL0FAOZxPCmGjBSMExiGgtTMOt7l6KR5zIatxl0JAObwU0gV2pECVBalPweZDAN50oqR0DwD++0WBXNWJesGBNUkPtG3qUjaeJ1D9KKhDvdAZuzGUEfTkrnc5MlTufU+gos0nlBKorDTW0gSqvwP+1X1OVbXOvUjoOgT+XUygCqW7NspWUxCojDhWsLx2tgnz9PgIrz04xE02iRuvuXVzfsDDHnufbW56+q1UPJv1/S5/MiBr/fYQqLR+d3Z5TuZ4wfVoMlsaSAgIASFgCNQiMtWyq8gLgRwCIlC1nxvauGo/RrvgofKorSgpHm3FY5e8Ue6IQLVL+Spf0whoHeczQ9ho1QiBcQho7YzDba5eisdcyGrcpRBQDi+FdIEdEaiyIPURMN4G4CWhVF6O9HTJ4AUH1iUKVE+OiE6mQPW6yGDJ+6MVqGoRMGIFKj/nuOwePytVoLoHeACAO0/KEW4Usnz5wccCn4n/LlheO9tkAgWoreY+gX2t30YJVFq/Wy2NSTsXXI8mtafBhIAQEAJEoBaRqZZdRV0I5BAQgar93NDGVfsx2gUPlUdtRUnxaCseu+SNckcEql3KV/maRkDrOJ8ZwkarRgiMQ0BrZxxuc/VSPOZCVuMuhYByeCmkC+yIQJUFaQgBg4Ow/eVOvSk5cMGBNcvtfTCoSd0dlKioCvWHAG4A8GIAnkDF0nZsz7YfPjFKNSC2+UHoSz+okpV6n/08gcrb/kJQuWL/lwH4sU0oJhJ5gtIx8D1PQgrqT9eTbHUIfNF/FpOdUkpWAL594v/VR8AjD4G7qP50ANxu5fwAXDwGqC51IxWm6GOsQJUjPsUl/AJQbwTwIDfuC2j/AvD9MM77YiWrgmW2c00mIDBtNecJ7Gv9Am8NQdD6Xdn6LV18Bdej0qHUTggIASFQjEAtIlMtu8XAqOHqEBCBqv2Qa+Oq/RjtgofKo7aipHi0FY9d8ka5IwLVLuWrfE0joHWczwxho1UjBMYhoLUzDre5eikecyGrcZdCQDm8FNIFdkSgyoI0lIBh5KOvn5B+fjs3auGBtS+398lAhKI6kpGgODzJT08CwM9JriJ5iESJZwD4QLDvS/hRjSr1vidQsRvVtD4X+rNE4C+ecJJYxq2IQMUSeYEI9e4wxi0nfbchUH0MwFMBXAHgFipDcVynFvU4/m1qWCkFqtR77JMhUJGQdhuAawF8w5OlAhnsKiNUFSyvnW0yAYFpq7lPYF/rF9D6dWU717R+Sxdf4fWodDi1EwJCQAgUIVCLyFTLbhEoarRKBESgaj/sa9u44iaEl9m2COXebz+CbXi4tjxqA/W8F2uJR/xkpiGSe7/1uLXg31pypwtrYVCeidyUvNk1/+Xw5DPf0nW1HMepWyqHdX2cOqf8IZ4f+8agjjC1PY3XHgL6XmkrJorH+Hh4AgFHeU4gIYwfUT3HIKAcHoPaTH1EoJoJ2MywOrBeFm+zFsgTMALWUC/uATbEqmPgz64E3jO0/661j/OUBzw3Pf1WEvg2r/jvqefXZ6/WOqpld2p8d208rd95IqZ8ngdXjSoEhEA3ArWITLXsKh+EQA4BEajaz421bVzNTaDihiyltc/J47afBlt7uLY82hqwmQdYSzxEoJo+kdaSO13ICYP+vPqZRDkHI1i8KJCoRKDqx3GuFsrhPLLCZlzWpdazXYPfvyPkg7Xeo4+L+KW9tHamQnKacRSPcTiS+E1lFX4fsLTVtt9jemhjXBzYSzk8HrvJe4pANTmknQPqwHpZvM1aUJt67wHwfKpkDfUilO+jmtamnN/Q/rvWvvU8reVfLbu7lj9T+6vzNgvpAAAgAElEQVT1OzWip+Mpn+fBVaMKASHQjUAtItPr7rj4aXr26mtu+1XFSAi0gIAIVC1EoduHtW1ciUA1T06uLY/mQXG6UdcSDxGopssZG2ktudOFnDDozysePvIQ0g4grYcnKDw4o/jYP7pabIuAcjiPoLAZl125++ddIiXtkq/jojRvL62defEdOrriMRSxvDJm7p6mxIIIVCUopdsoh8djN3lPEagmh7RzQB1YL4u3rI1DoPU8reVfLbvjoqheQqAbAeWzMkQICIEaCNQiUNWyWwNj2dwNBESgaj9Oa9u4GkKg8vL+73KqUqa8wVrifFn5Em6+fi6859u3nwXbe7i2PNoesXlHWEs8SglUcekhX2aMkfBlyHw5Iq7pF4dQPQLAswB8Zd7QVR99LbnTBbQw6E9Drhm+XtfRNL7exuswXmt2/fzraK359bm2a2t/JNItlMN55ITNuKwqJVD59erXMt//mlOq4vX1ueHe+tHhOvxJAG8J7vE6/URXIjQuD/ohAI8C4G3Y/fkPAfx6+Jxj8n7+4Su+Rx8X8Ut7ae1MheQ04ygew3EsJVF23a/wu+xnw3fMPcGF69z31t3D3VptD+VwQ6EXgWrZYOjAelm8ZW0cAq3naS3/atkdF0X1EgLdCCiflSFCQAjUQKAWkamW3RoYy+ZuICACVftxWtvGVbwh6iPkD2H8k6g/CqWKvhUOi7n5+tDwbzusYfkSbpiWbsy2nxnDPFxbHg1DZ/nWa4lHCYHqC2H92hrld8BrAjGKpTv8mmWk3grgs+GQ10iRMeFq+YguZ3EtudOFqDDozje77tk6ybX2hItvJtbh2wC85GQtsvzB28O6JEExJlYYyeLHgWThSRjLrYzdsqQczsdL2IzL5ZISfn7t2nqlNRItU5/ZWrZr7XPCtdceYLBrLwkLlwey1f1CG47J++7U/fpDwrU9df++xjLb4yJ+aS+tnamQnGYcxWM4jiXk7/i3ffzdlysBaN9Jw71abw/lcEOxF4Fq2WDowHpZvGVtHAKt52kt/2rZHRdF9RIC3Qgon5UhQkAI1ECgFpGplt0aGMvmbiAgAlX7cVrbxlWpAlW8weoPaJ4M4BUZNRoRqNrP+TV4uJZ1PYRAxbi/DAAPde0VH5Lw/ZQqRlymbJ9zaC250xVDYdCd4WMIVLFyG9fZO8J1lASqDwYyRKxotUYS4xTfL8rhPIrCZlyG5R5A8EpyfmT7nrCHD3i9NqJkijTpS4LG5bT8vTXVqjyp0l/HjTDtyZ3+fn6t9+jjIn5pL62dqZCcZhzFYziOJQSqeFR/v8J7mXgMlfAbHgfroRwej93kPUWgmhzSzgF1YL0s3rI2DoHW87SWf7XsjouiegmBbgSUz8oQISAEaiBQi8hUy24NjGVzNxAQgar9OK1t46qEQGVKGf4AJnWY84EQXq9ctdbDmbXlUesrey3xyBE54sOMuOymlQEzJYsnRQH1JX/8oW7rcZ/Cv7XkThdWwqA/k0oOIVOqDTeHoT8V/k8FKh5I2pq1tZgr78dua1KE649EuoVyOI+csBmXVbn7Zz+aJ1nx3vg7oWyeESOtjB/LXrHk1U2B1BzfY3cRqJ4BwO6/vW2qV/1xpCLJz0WgGhfvVC+tnemwnGIkxWM4iqW/030p0vh+RQSq4bjneiiHp8Ny65FEoNoawkED6MB6EFxqXAmB1vO0ln+17FZKA5ndcwSUz3seYE1PCDSKQC0iUy27jYZBbjWAgAhUDQShx4W1bVyVEKhST5fGhzkeVl9ahAc7aywPsrY8an1lryUeOQJV10GvETVY0s8OW628XxzXrnXfeg6M9W8tudOFjzDoz57c2vDvPwCAlenjiPZvXmO71qiRMF4UVKm8Nzz8pPrMmlTh+qNxaQvlcB41YTMmo7rXrI0YEwtSaq5cv1SK+m9BeY59hxCoYgUqP5vUPYEIVOPineqltTMdllOMpHgMR7FkH6DvfkUEquG453ooh6fDcuuRRKDaGsJBA+jAehBcalwJgdbztJZ/texWSgOZ3XMElM97HmBNTwg0ikAtIlMtu42GQW41gIAIVA0EoceFtW1clWyc8nDXH+b8KDzRbmVI4o1THuQ+FACfsC99srX9zBjm4dryaBg6y7deUzy45uKSmp7UaCpTXJ93A4jL9sVr1vflQa0UqJbP39oW17R+xmJt64j9rTSmJyeyJJ+/3rLdhwAYKYrr6jdCCb/4sNKX+roQkZJ9iU1fjnPsPPa1n3I4H1lhMy7rSxSo/PXzwWHNfzTcH9OqV5rzSnJDCFTxNd0TLlXCb1xsS3tp7ZQitUw7xWMczvye4neOEbHjcqMxidvfr6iE3zjMc72Uw9PiudVoIlBtBd/gzjqwHgyZOlRAoPU8reVfLbsVUkAmV4CA8nkFQdYUhUCDCNQiMtWy22AI5FIjCIhA1UggOtxY28ZVKYGKkHFj1cqEWMkvHtjG5cCs3NcPwoExD4m/vTKFjLXlUesre23x8GuVsfHrlX/7skL825cH49++VIdfz1Kgaj3T5/FvbetnGxT92uE4nhTRVcLvH5+U9/qdQKwgsZFr7XPOEZbjIgkrXp++ZO42fu97X+VwPsLCZlz2lxCo/LWW12ESmkhENpKlrWdPXuB7QwhUvA+Pr+n2fdGnQGX91naPPi7il/bS2pkKyWnGUTzG4xj/bvD3HPF9R3y/kiphbPdC8TjjPVxHT+VwQ3EWgWrZYOjAelm8ZW0cAq3naS3/atkdF0X1EgLdCCiflSFCQAjUQKAWkamW3RoYy+ZuICACVftx0sZV+zHaBQ+VR21FSfFoKx675I1yBxAGu5Sx8jWFgHI4nxfCpu6a8aqtdT2R9aEIaO0MRWze9orHvPhq9PkRUA7Pj3GxBRGoiqGapKEOrCeBUYPMjEDreVrLv1p2Zw63hl8pAsrnlQZe0xYClRGoRWSqZbcy3DLfMAIiUDUcnOCaNq7aj9EueKg8aitKikdb8dglb5Q7IlDtUr7K1zQCWsf5zBA29VZNXEK3nieyPAYBrZ0xqM3XR/GYD1uNvAwCyuFlcC6yIgJVEUyTNXrdHRc//eprbvvVyQbUQEJgBgRaJ1bU8q+W3RlCrCGFAJTPSgIhIARqIFBIZIqrXtBVq0zBf78NwEsAfCXMwVTnPxoqXlwytUK7c0PCeX3NVd7w9vjQ6RMiJf+5/dmMfw/wRgBXnfzz6gvA97cx+pfAbx0A7w5jfOMAeMpjgC/x778CHnEMvPcAeD7fC3avD20/b/bvAe4H4DYA1/KzI+CqxwKf+QvgVw6BW6bwc5s5TtVXBKqpkJxvHG1czYftmkZWHrUVbcWjrXjskjfKHRGodilf5WsaAa3jfGYImzqrpncjo45bsjoAAa2dAWAt0FTxWABkmZgVAeXwrPAOG1wEqmF4bdtaB9bbIqj+SyDQep7W8q+W3SViLhvrQ0D5vL6Ya8ZCoAUEColMJBrx9bqEz9xj9AQq23N8EYC7c3MstDs3RHtNoAoEqY8fAzdfCbwnEKQeBODiBeBH/u8j4MpD4C6Sow6BvwyEqXsvADcEEtYLSJQ6Bp52ANxIItYx8D0Adx4Dt3L8uYM19/giUM2N8Pbja+Nqeww1gggHreWA1nVrEdkdf5Q7+j7bnWyVpzkEtI7zuSFstG6EwDgEtHbG4TZXL8VjLmQ17lIIKIeXQrrAjghUBSBN2EQH1hOCqaFmQ6D1PK3lXy27swVaA68aAeXzqsOvyQuBaggUEplKCVRUS/pgIFplyVOcbKFdkrFeA+DFAH4A4PEAnhtUoTjMWwG8MID3HKckxXafC++/K2r/cwCeBeCXATwxUqCyflTX+hSA+3sFKqfExKE9CWmjFnUA/MIx8HEAV7DBMXAdiUVGZALwMQBPDcSyi0ZaCn6eqUM5BaqvBtWnc8pRHUpRply16WdKUZZcgQi1IT8F/87IVXECmg9HwDMPTxWxNnM+AK7gHCNS1iRqWdUWQTAsAlXtCPTb18ZVP0Zq0Y+A8qgfoyVbKB5Lor1ftpQ7IlDtV0avczZax/m4C5t1rgnNensEtHa2x3DKERSPKdHUWDUQUA7XQD1jUwSqZYOhA+tl8Za1cQi0nqe1/Ktld1wU1UsIdCOgfFaGCAEhUAOBQiJTCYHqZgBs9/5MSbxz0yu020WgegaAhway1s8DeD2AVwF4gFPE+mYgWX0LwJvdv01JyytQeeWsL4S29PllAH5szns1pvDenSfl9u4CwPnfdgTcyvJ2gYD0bE9WMuIU1Z+MVHUEPM8pPnHIiydV8m48sXl9UIP6IlWeaINqUKFsHtWgzshMAG7nZ0asiolTHPSeU1w4Dl9XHwGPPATe50v62Rwd4evuI+CGQ+AjZt+N4/1JjlMjn7exKQLVNugt01cbV8vgvO9WlEdtRVjxaCseu+SNckcEql3KV/maRkDrOJ8ZwkarRgiMQ0BrZxxuc/VSPOZCVuMuhYByeCmkC+yIQFUA0oRNdGA9IZgaajYEWs/TWv7VsjtboDXwqhFQPq86/Jq8EKiGQCGRiUQjEoT8iwpOVJky4tGjwodeCSo7r0K7pQQqb+efAXiCIz6ZatUrAbwBwGcdwcsTqLy6FQlT8d8bG574xL+t7B1JU/7zoEK1UY7i+161iX97ItYFgMpdZy9PvjoGvhHK6fHzjeoV/xGpUN3iCFSXqEE55axrAWzaejWqxwBfMuOOIPU4KmgdAH/qCVwZAtWm9J9hUC2ZtzScJFBtOaa6T4jAZZddNuFoGmrNCPzt3/7tmqff1Ny1rpsKx845s/a1rPWzcykrhxMIrH0d55JC61vLRQiMR0DfK+Oxm7qnvsumRlTj1UBA3yk1UM/bvOyyyw7a8mh+b2odHNeyOz+isrBPCLSep7X8q2V3n3JLc2kHAeVzO7GQJ0JgTQgUEpn6FKg+BOBNp7we8N8vCuSqLJSFdrsIVCQ5eWKXEbpIoPpAZPiTAK5zCllWXtATqHLEq3MKVI6MdG+wsSEshX9T4emBJE0dAb90AGTL5bkyfVdnCFQ2LglTt4XxLx4DVLV6N4lQQVXrTJ0qN6YjW32evtKeJ2kZgSoiWv1RUMO6XwmBysoV7vLakQJV+9HTk3/tx2gXPFQetRUlxaOteOySN8odKVDtUr7K1zQCWsf5zBA2WjVCYBwCWjvjcJurl+IxF7IadykElMNLIV1gRwpUBSBN2EQH1hOCqaFmQ6D1PK3lXy27swVaA68aAeXzqsOvyQuBaggUEpn6CFRvA/ASAF8Jyk1sT0LSD3ITK7QbE6hikpMNzxJ+bz/54zUnZJ8LrrSfN/8zoSwfSwymCFRFClQc0NSbAHwHwKddab0zJSav8MQ+GQWqDcHKK0CxrSdC4VRxyghULwXwB2FSLPUXk5veeFJq75wCVfCDhKuNGpbZSilQZYhWtHFG4DoArvBzCSUF91eBao1PNlX7Nuo3rI2rfozUoh8B5VE/Rku2UDyWRHu/bCl3RKDar4xe52y0jvNxFzbrXBOa9fYIaO1sj+GUIygeU6KpsWogoByugXrGpghUywZDB9bL4i1r4xBoPU9r+VfL7rgoqpcQ6EZA+awMEQJCoAYChUSmIQQqToPtL3dl9C6ZWqFdKw9IRasvBAIUx6Iq1MsBfC2U4yOB6vUAXnVCpHoAAE/oMl+shF+OQMUxPgjgdQlbVLs6e1kZP5bps9J19t4xcLMre7dRo2LHmEDl218JvCciTXFuSQUqADfaZ8fA00yNKlXCL+WnTSImPtnfMdGK7X25wSPgkYfA+4yMFfqd/V0jh6eyKQWqqZCcbxxtXM2H7ZpGVh61FW3Fo6147JI3yh0RqHYpX+VrGgGt43xmCButGiEwDgGtnXG4zdVL8ZgLWY27FALK4aWQLrAjAlUBSBM20YH1hGBqqNkQaD1PC/zzJXYMp78G8Kzwhz/o5Ft2YPrRcJCZxLbA7mwxCQP70j+xrZxKxtw+nVOuiMsCDTXulCvY9Zx6RTiYfe8B8HwqWjjlCrb1ZYJMveJafmCHzeHQlSWILilfNNTPfWjfQD7vA4yagxAQAgMRKCQyDSVQGRnp6wB+O+VSoV12tZJ8vG94J4BHBwIVry0kPD0pjG8l/Pgn1aQ+F95n+T6OQSWntwLIEajifi88KQX4iyfcp5sAnCNQuVJ3D/PXMH8dPAY+cQA8mde8+wDfjQlUNOZIS+eusR0KVBdNAYrkLV6XgwrW34Rye2fkKl7/o2u4hWFzLecf3qfoGm5t45J/1/vrOP/dVYpwYCpWby4CVfUQ9DqgjateiNSgAAHlUQFICzZRPBYEe89MKXfWS6DyN/qptH5O+JFQkvL8kfPnAL4f6n1fcuNfMsgWbfhUyMeCjO+QYcxvk9Ut6csfRHzxB1QrL63jfCSETStZKj92DQGtnbYipnik4zH2+r9tdHno+lT3dGrpeGPuIWjrutSmaqnRRtophxsJBN0QgWrZYOjAelm8ZW0cAq3naYF/Qw5evdpE515Agd1xgJf32msCVUYd40E8pL0A/Cgcmm7+PgKuPAQ2JXwON2IVm3I/91IRwytXBLWMTcmiY+B7J6WW7jwGbqX6Rjns+9mygXzeT2A1KyEgBDoRGEBkmhTJWnYnncSODxau46x5eMOYqRiR7Bj4s324jotANSYLlu2jjatl8d5Xa8qjtiKreLQVj13yRrmzHYGKG2/xk4xTxt9Lu3Jjr+upStYA73qRMPXErqcrXefUAZ/5Yk9dsPm7nKRtKYFq7EFg6skOq3PedYDqMeNTEpTJtVeKQGVPncRYGqGs7/Az198/pZJ6UtQ/OUPJX/6wYP3wvrjST63jfOYLmym/kTTWmhDQ2mkr2rsUj58JxKLPBrKxHVI+KoI0vianrs2pa6o93cl7gNz1P3XP4s3b/cu5pzwj/2wefCqUL08s7yJQeZ9jO6l7iBw+1vfBPQSq3Fy97dz9Ku+DfiOoc7AMQel94pjVsUs5PGZ+O9VHBKpsuKRgs2AmT/k0uRRstg9c68SKAv9KCVR86MvK5/Q+SFVgl9fY15w8TPZiALw34b7Fc8M9CgNDJYrUvYTf37BrtrX/uXBt5h4Cr81WPoifWz+qZHwKwP19+SKnWMG2noS0KdNzAPwC1SCCqgQ3Eq7jgaQrwcMH00gSJzZnpKWQYWfqUG79fhUAVZ/OKUd1KEW9MZQF2vQzpSjL4LCWN+SnsNHxcZYqSh2amg9HwDMPAY67mbMpZ1i/Kb9rtl9pdUcoyOe6Dsq6EBACe4lALSJTLbt7GcSRk4qVJIcOs29KkiJQDc2A5dtr42p5zPfRovKoragqHm3FY5e8Ue5sRz6pQaBifnkSEA/jXhE22HJkG1+n20hHqQMCn7ue8JPKaU+EYt3sUgIV/eWGIv9vvvStma5NSR5+5g5QaeOhDq94UzVHoKI/OYWpEgLVE6Ia7NzkfIeLUUygskPabzlfhxDNtI7zGSRs+laXPhcCaQS0dtrKjNbj4a9rRI6HhZ5AFZPNjfTDwzl/T9NH9o7vZ7oIVK8H8KoB9xpxxL3ig12nTYo/R6Dyh6a8P4mv9zkCVZfCVN/9QEy25zzi+4rU/WrqfmyMMmfpSmk9h0vnsRftRKDKhrGUgMHfXFKw2XI1TEVqkILNloEI3VsnVhT4V7J+bw4PpfF6XqQoXWC3a6/iGW4/wt/DkLRs90bfDPdN3At4s/u33R/5+xH/vfMFp4TJ+6EzUrhXYwrhvfOEtHQXAM7/tiPg1scCnwlr8NmerGTEKao/2do6Ap7nFJ845MWTKnkkwl8f1KC+SJUn2qDCRDjsfIEnMwG4nZ8ZsSomTnHQewDiwnH4uvoIeOQh8D76x/J9PtMd4evuI+CGQ+AjZt+N4/1JjjPN6tmdUeJ85kHuTU+/lQTAzSv+e3dmJk+FgBCoiUBMVOr7eylfRaBaCmnZKUVABKpSpOq108ZVPez3ybLyqK1oKh5txWOXvFHu7D6BivnWtVnIz/tIP3HOsj1riHc9kTmGQGWbi38RDh3ObfR1LJzUgZ5/L3WAmiKNxe8tRaCK1TjiA1X6cXlEurK4kpjW92Ss1nE+eYTNLl2R5GtLCGjttBSN7e5VlpjJUAIVfYpJPbxWvrZHfTEmWI1VoBpCErcDSX/fQ1WouIRfyv/4vaUIVMSXWPH+gjb9QS2JHzGx23Kkj6y1TS7pO2Ub9CbuKwJVFtASAsZLQtlyKdgAVxBJKdhMvEArDVdAFKrk2anZAv9SD4jZ9T5We/Sqkp3zKrBbSqDyduL9ACNgU4n6DY6EbnsCpkAVE7Xjvzc2PPGJf1vZO5Km/OdBhWqjHBXW8jm1J0/EugBQuevs5clXx8A3Qjk9fr5RveI/IhWqWxyBaqOG5cd0yllUs9q09WpUnkDlCFKP4/fPAfCnnsCVIVBtSv8ZBlWTuaLxOJ/7/q7oqkwLASGwQwj0EaZqEZlq2d2h0MnVhREQgWphwEeY08bVCNDU5RIElEdtJYXi0VY8dskb5U75oWSqFFx8+BdvzPnyNF6inXLrz3Ll2fzYvuRKqoQf88urNfDvVEk4y8OSA8k4Z58O4MtR+bhtS/hxjsTAlKcMj75DzJz//hDS4+c3SWNFh3isFghUfCo1p8gVK2jlvlu0jvPfusJml65I8rUlBLR2WopG+b3KUK/9fUvXvYn/zA4K/0soSfM7AP4wGOY9THz4l1PrjO9xYvJOrjSdv2+YS4EqpYQVK0d8CADLEtp92/0ApFSv/L1GCwQqhoq+vyhB0OYc337SgEoEJSWEh+SbvlOGoDVzWxGosgCXEKikYCMFm3NKODMv18WGLyAKLeZLylCBf33rl9e+N53yerLXwUtMF9jtU8tO7VXkShRz/4LtTfGS/ngFqhzx6tyDaY6MdG+Y0IawFP5NhacHkjR1BPzSAZAtl9elEuc/wylh6rYw/sVjgKpW7yYRKqhqnalT5cZ0ZKvPG7nKk7SMQBURrf4oqGHxHszbMCUrr0B1l5E9qyZyZeN9hKmCfK88A5kXAkKgRQREoGoxKvKpRQREoGoxKud90sZV+zHaBQ+VR21FSfFoKx675I1yp+xQMqeswM23WHrdl3exz/i0nj+Q8k8KPjoQaGzTy2+QlRKovMpAXBYv3tCLSV5d+eoPTFOKTtY3RwCzDT8eNOSIUtY393kJgSp1gJpSUahFoMqV8Pto2MT1ZDofjzh2uVhpHeezWNjs0hVJvraEgNZOS9Eou1cZ6nF8j+HvJR6euDfh+CRw230EDyGt/M0YBaqUOqMvuxvPJ0VqSh1Ksl/XPUsJTiUEqliBKmezBoEqV8KvhPjh70NLsCpto++UUqQWaCcCVRZkKdgEaKRgc1ZK7BwBY58VbFonThT410eg8uWEu/ZPzn1BFNiNf7PnHm7zJOULrrSftxeXDLb9lEEKVOxk6k0AvgPg06603pkSk1d4Yp9jIKVAtSFYxSX0OghULwXwB2FSLPUXk5veeFJq75wCVfCDhKuNGpbZSilQZYhWtHFG4DoArvBzCSUFpUCVUHLrI1QtcEsiE0JACOwBAiJQ7UEQNYVFEBCBahGYtzKijaut4FPngIDyqK1UUDzaiscueaPc6T+UjA/4fHxzqgps40kzJFDxkJGl2GL1qC4lpikIVElZ9xFJ2kegYqk5zjNWfRph6pIuu1bC7wOJSXuCmD1xSoIaNzT/Y6J8H4foyi9vQus4n2XCZooVqDHWiIDWTltRnyMepYeHOTIOy1iZStEUBKou4k7O17El/D7pFDFTkU6RsFsv4fekaCJe0dST56nAQYJcjrzdVxZ67MqYI4fH+rL6fiJQZVOgj4AhBZtT6KRgs4ffIgVEoaqzLvCvb/16AhXnwvaXZ36Hn821wK5dY6ns+AUAbw2deY/ycgBGfoqVLL0/5oupeOYUqPz+UGzLSg5vzBsJkmX6jPhn7x0DN7uydxs1KvaJCVS+/ZXAeyLSFOdmylbnFKgAUIl989kx8DRTo0qV8Ev5aeDHxCf7OyZasb0vN3gEPPIQeJ+RsUK/s7+rJnJl4z6f+W9z58Zrbj3gv/17/Nvejz/T+6fICYdhOBzg+K5jHFwl3IbhFq/TXViPZySRQ9xk/h8f4bU3Pf1WKh0v9lIJv8WglqFCBESgKgSqYjNtXFUEf49MK4/aCqbi0VY8dskb5U4/gSomMfn4xgQX/9Typ0JDO2CMS9Hkyvuxm5FtSglUXSX8cgQqX1IwlbOxIlRNAlWfLH7uADUugRcfzi5Vwi/G1whUxJilEnPkutJSOlrH+W9dYbNLVyT52hICWjstRaP/XmWMt133DnFpP5J9P+cUqOJDyDEEqtQ9jh0y2nyszdczB5y56/8YPOI+/p4hVoQgPrECFfvH91zxfciSJfzi+1USP6h8SSJ/XFbZty0tHzwUY32nDEVsxvYiUGXBHULAKCWhbg6k/WFhwroUbM6XAJOCzYzrPzd0QZ5W8OqnJgv8G7J+ObC/x/jtLXHxD0i9EwBVxnmPQmUk/tY3krPfY/H7MUbsJhGJBKwcgcruNXhPxtcLAfziCfeJB9TnCFSu1N3DrCQeOzgFJxKmPnEAPJkEq/sA340JVGzvSEv880whqquEnylAkbzFPuGhsb8J5fbOyFUXgO879Skfgo0dvuF98r67xnHJv+v5mVeL6ypFWDWpKxjvU5wqWGcVvJZJISAEWkdAClStR0j+tYKACFStRCLvhzauponRmM3asaUEUhut08xi/CjKo/HYzdFT8ZgGVa7R3wXw5njzoWf41FPqJR6lyBsl/aZso9zpP5QsVaBiXPyBYpd6kH9KkapU/sXv/OcGZQS+zw03HnaxXWpTMFaGiPNjjAIVfeBhpfctJoCZHW6A8TWnAhXHT20wWrnCrmuyJ7V50hrHzBGoUgpSVs6QcvsWl9Ra7DqQtvZxm1w+SIFq+287fcdtj+GcI6S+V0pLh6b8sjX9kDLY/CcAACAASURBVJ51Gn/nxt93/Dz1vcLvIY5tZcvi75Ex9+yp79s5MS8dW2unFKll2s0Rj67D//h+w/+dujaNIVDF5W1jkrN9P/AQ0a85j/iY3+SlEbP7Kx5O8vUc50eOQMV2dojKf3sVKPssvofoKq1MmywX3aXu2UX0t7nGMeu6d5QCVWmG7HA7EaiywRtKwJCCjVOjIqpSsNndL4bWiRO1/Ktld3czaVrPA/kJVK8aM7IRyY6BP6OK1pgx9qmPCFT7FE3NRQi0g4AIVO3EQp60jYAIVG3HJ/yexUaWc+FX8dNZW/gVH3LnNiPjA1SaZN/XAmDNbStFMOawNj4I8k+X5AhUfpPVT982aePDGPr1xEQZqC2gG9x1jk38wU6owxkC+xaPbdZynBYpclOOUNFFoIqfxPdlL3IEKm/H+2XfCzF5owahat9yZ8zXQgkGMeHFNtc/7EhTtM2n+yndbmSn3wglUviZJ1d5ZSEScp7glBU84cmeWOwiUNG3V3SUYomfaDaMhipQdWFruRuX8Ouz4cfsK6fTZX/sAeqYNddHkBhDoOLcUnHMxS7GoiSHx6yNfegjbKaJYnwfn7q+eeJTyfdFTB5lH7sO/3sApuIXfzek7pvN9m8GMufSBKqb3YQ9yYJv5+4F7PdITKBK/SaZJorDRtHaGYbX3K3niEdMvPEkG64lK2vz4HB/Y+pFUxCozLYvbTxG+Si+/sekp764xOu1r7193kWg6hqj7x4i1bfvQY0xBCrasd82b0qQQmMlsFJcutrNkcNT+LXKMUSgyoZ9KIFKCjZSsNmb75DWiUK1/Ktld28Sa8uJhBJ/7z0Anv8Y4EtDhwsKWrd4Fa6hY+xTexGo9imamosQaAcBEajaiYU8aRsBEajajg+9q7VxNReBym9wpEgXcXmB1GYtcYk3M8eUC4ql/ePNzC4CFX3IPVmb2mgdc+g7ZXbWyqMp57BPY+1bPLZZyz6uqUPIrpJeOQJVXEYrPjjqIlBRlSd1SEw/43U8VqVum1zet9wZg0UpBv4Q3BQFeKjorzO+zT8+kSr/HaceFZOJ/KGd7xerr8QKVP6gnvPtIx7lDuOnJOPmCFRj4jGmT00CVfz9MJZAZd97/9CR4UoPk0tzeAy2u95H2IyLYHydSxGoODLJnfbqI3OyXd/3Tkwm6rou5gjSvO6WEqi6VFhyClRWMsMja8ToLnJE1++AWAGrjzAxLqrDemntDMNr7tZzxSN+4Mhy2b/Pe54vuHI08b0P527tvx3Uknhf8Nnw+zb3UFNMXhqT92Ov/9vGqzaByt8fjCVQ2R4IVTctFqWlg8fgN1cOj/Fl9X1EoFo2BUTAWBbv2JoUbMrwbz1Pa/lXy25Z1NRKCAxDIM5nHuTe9PRbX2OjxH8PG12thYAQWCsCIlCtNfKa91AERKAaitjy7WttXLVCoLIN3lgJ5PUAXgXAygGlCEr+vdyhSqwM5Q+KpiRQjdlgnjLbauXRlHPYp7H2LR4lBKrUWo5jGh/Uptagf4/9UyX8Ugei/r2pCFR2kMH/5wiVU+ftvuXOGHzWgEEqh/vUoeKyM13YrplARVyeDuDLTsFyTB7GfWJSdteYa8jhsZgKm3HIjSFQ0VKXckOfspInBHiVqRxJdAoCFb8HrQzpS6I1PKSEX5cClUVgCIHKsOwiYY+LbHkvrZ1yrJZouYZ49H1HpHBeK4GK3yfPOFEJu23i5BtT9rnUhTXkcCkW1duJQLVsCETAWBbv2JoUbMrwbz1Pa/lXy25Z1NRKCAxDQPk8DC+1FgJCYBoEYoLVNKP2j/K6Oy5+erO5ds1tv9rfWi2EwPwIiEA1P8bbWqi1cWUEKh6CvCVMoqvEhS+zl3sy1h+usP2bAbw1eto1VqCi6fgpzZhkkdu89QfQXi2k66lzf7jDUkwxUYv+9En5pz6f8+nQkhyrlUclvq2xzVLxiA9UU6U/WMLsUSEIvoTl5n4FgB0y+jXO938WwK8DYNmeVwJ4w4i1HMc+JkKmDlv9emf5MRKXnhSp+qQIlf57Y0oC1ZwHF6m1sVTutLwu14BBDXWzlmM+pW/8DnkugPcD+PGEAw8hSq8hh8dCWwsbI8CxLDSvKfwvJiXmVOl4zfHlk/x14dHhWurvp3mtJYHfrq9x+Wi7rhFD+8z8+2G49vK6bUQltrM+poj3gGCX96R82CBHlOpSYMvltN1LcA3F5OGu7y77bfG/Afg/ALzQ3XuUKFD5hzs4v/g3w9QKVKmyZ/Y7IFagsvcfWrFkd621M3at73u/tcSjT6Vu3+NcOj/ixFdO5bZ0nL7fTmPH0W+OKZGbYSwRqGYAtWNIHVgvi7esjUOg9Tyt5V8tu+OiqF5CoBsB5bMyRAgIgRoI1CJQ1bJbA2PZ3A0ERKBqP061Nl/tkMhIU/z7HVGZmicA4GEFiUY8QOFByh8HUhT/zQ3CuLTe0BJ+jFCsbhMfVJUQqFKHKimi01wEKs4j9nvJ7KuVR0vOcZdsLRWPLgIVS3uQwJhbq/5Qldh6siNzmd8JdjBbqkAVt/MxS5EMSwhUKQWqJQlUS5Mjl8qdltfTWjDQoWTLWXjet6EqHGvJ4TERrIVNXJLxm+G6961AiIm/6z2Z5+GBlMd7TZLy/P1efD9tDxMYMYptLw/30/G11l/DzR8SjTjGjyL/xipQdSnOpkpSxtf/ITE2UrYnjNn1uo9AlSJ6xTGZWtnG5s85xqUPWUKLL/9wSfybZwg2U7SttXam8H0fx1hTPGqXqt/H/CmZ09z3iWvK4RK8q7YRgWpZ+HVgvSzesjYOgdbztJZ/teyOi6J6CYFuBJTPyhAhIARqIFCLyFTLbg2MZXM3EBCBqv041dq4ig9UUoc4n3VPntvBhinREFk7SPIob0ugiglaNnbrJfzoZ1eZlLkzsVYezT2vXR1/qXiUEKhSazVVisorarw8AG8HilMQqFIHj7tQwi9W9Zo7J5fKnbnnsc34wmAb9NS3BQSUw/ko1MLGrmNGmKKHfeQiKpkZGf/tJx1eA4DKiPZvqlnFY8R/e2LQg8MYL45KVFPdyu5//b23v6+cg0DVRfz3qrJxNFMl/OwaT2xYQvMmRzZj2bs+AtU269au01QVS71ihV22MQL3LUGN1sjm/IxzTylQ5RSrtvF9SN9aa2eIj2tqq3isKdr7OVflcENxFYFq2WDowHpZvGVtHAKt52kt/2rZHRdF9RIC3Qgon5UhQkAI1ECgFpGplt0aGMvmbiAgAlX7caq1cdVFoLKyWSRPmAx9Sq3GSnP4EihjCFSeoBCr5lgEY/JFXFYr9VR6TBKJn2TPlSEZU8LPDlxqlfaolUftr7A6Hi4Vj74SfrYG4rVqqnLxYaMdilL1ia+hBKouslFOuSFWwPAHuhwvpUAVr+V47ClL+KXIZnNm1VK5M+ccth1bGGyLoPrXRkA5nI9ALWxSCon+2mGKT3a9ZPnbn3NKjHZtugfAdY4gNIRAxXJ/n0tAkyp7zWZTEKi6SviNUU5N3TvH10k/bqkClcHiSwvHUFn5QhLXSl8lZbfje4ocgWppRcp4jrXWTinWa2uneKwt4vs3X+VwQzEVgWrZYOjAelm8ZW0cAq3naS3/atkdF0X1EgLdCCiflSFCQAjUQKAWkamW3RoYy+ZuICACVftxqrVxNVaBKladMsIEn9xmmb8xBCpfPtBKmPgnwS2KViaFf8dPv+fKesRPpfuyIl0EKivd4TPIDm4uhDc5X/+SAlX7620pD5da130EKj9fv1ZzSm/WPs7lUgWquBSot99V+sYfmPIg2YhbOQIVx+V4POB+FID4ULWLQHVzIgk8cYxKGUYcZVMpUC21an5qZ6n1s/zM9tdibs2lZuyVbeK1myIupJRwfD9+71DdJr4m10RbOZxHvxY2fQpULNPHa5GVrk0Ro6hIRaL/f3P5NoRAlVKgMqRSBK9tCVSpOcf3rVS/Sq2dIQpUqdLbVkL4iQCmUqAqvdePs88rUOVIUP4e5clSoKr59bkztmt9l9UEqOt7gX7539ldfvp7Bqrexvfec8+R9p8ayqQOsTXkXsfGze03DLE7V9s15vBcWG49rghUW0M4aAAdWA+CS40rIdB6ntbyr5bdSmkgs3uOgPJ5zwOs6QmBRhGoRWSqZbfRMMitBhAQgaqBIPS4UGvjqotAxSe7/RPrplZDUtMnwkGLqVOlnjrnlPl5CenCyAkkLBhpYswT8blDlS74x25o5hSqxvg9VYbWyqOp/N+3cZaKR0xgNJIhDzC+3LNWY1UK5u/loTTnmBJ+qbXs4zpGuaGLQFV6MPPjAcmVKhU6xu8BJi9pulTubOPj3H1bxGBOgmxu7SytftYX19T6sD5dpdD8uLHiXEy6zBGoOIaRPGJlPX7mCRIck6QNu6fom9ccn7eYw3PMc8yYtbCxvCHZjnlmilNW0i9F5re2P3BkWio3epLAEAIV8SKxyMr0pYjNU5bw4zxfAeBZAFKqTfF6jNeqX3djYs0+QxWouux0EaheD+BVrjTiWH/Zr6uEH8s4+hKM29gZ2rfW2hnq51raTxGPFHFySvzihwByBKgU8Ym+vRbAuzPfH7GfqXuElD3aotq1KfmVEKi67j9yeMX3Cv4+oYtANfQBjVwJUXs4g/51fT91lSC1uKTuQc3PjwL4cKSMWJpDU+RwqS2160FABKplU0QH1sviLWvjEGg9T2v5V8vuuCiqlxDoRkD5rAwRAkKgBgK1iEy17NbAWDZ3AwERqNqPU62Nqz4ClR16mFqLV4XxG4ts5z8zAgfL+r0SwBvcQVHcz6LjNzT53pjDz9oEqqVJFnFm18qj9ldYHQ+XjIc/nHgTgPsDMAW3rrUar3Gv6laiQGXqTx7heC2XHK50RagFAlVcLnTujFoyd+aey9jxW8RgCQLVAyOiQ0sEqq7rsl3/7gXw/3YQl3KHsXHJrvggNyYtx+OkFKjGHLaOzddUvxZzeMr5bTNWLWxsPf0QwK8H9UJfgtoftlPh7KZQQvYljjzAvGK+mUqV3bN2KVfFZOX4sNzuofsUqLx/XCN2DTdfUqXvYrXWOG5daip95axLc2CfCFRdhLNSPLZpV2vtbOPzPvedIh41CFRPCA9L2AMG/uELr8CauvaSAGplTuPYlpTYtO+DIQSq+GGR0pzyDzbF91M5AlWqRPjbANh1IPWd2fdAVsnnJIjbw2mp+cX3oClMxnxnT5HDpfFQux4ERKBaNkV0YL0s3rI2DoHW87SWf7XsjouiegmBbgSUz8oQISAEaiBQi8hUy24NjGVzNxAQgar9OGnj6tIY9W00pqJam0C1NMkixkB51NZaVzzS8RhKjmyBQLW0spxyB2gRgyUIVP8ZAP+zUrmtEKi6VChihRv+zTJnnmBi3wa5cfz1u1SByqtipAhUY8rsTHkVaTGHp5zfNmPVwmYKokJtAs02uKf69q3tVDlrG6e0VNdSBCoSEKgOlnp5olwJhqnvoRa+j2utnRLM1thminhM8b3UhX1KgSomULF/iug5VNWt5Lf4GAIV+/zXsL67SEYeh9Q9gH+P5VRTJfxSJCT/XgsEqlxp1jH7J1Pk8BrX/ixzFoFqFlizg+rAelm8ZW0cAq3naS3/atkdF0X1EgLdCCiflSFCQAjUQKAWkamW3RoYy+ZuICACVftx0sZVOkZjnqKsGW2pXdREvz3bWtfpmAwtB1I7smMOI7b1WblTl0CVK90SE6i82otXXYhLxnSpNxoBwQ44/xDA7wQFOZIBUgf2phRheWaqb9aWZbpIIuB/JA38SwDvTajtsL+fg/czzuHUgaH1TanOeYWd+PNUCT8Srow0VkqgilUwYjtShdz2m2i+/rW+47YlKrRAoJkjKkOJzXP4sAtj1iZlEqNaa2cX4lPDx6Hx8IqxRuqj376sZ3wP4VXkYlXZuJTo5wII/p6klECVKkU6tBTuRQB/HJXR3KaEn82X6rr+nojTtHuGXNxT32v+nv4BAExJ1xMsU7/n/VgtEKh8yXVfpnzMNWpoDtdYZ6uxKQLVsqHWgfWyeMvaOARaz9Na/tWyOy6K6iUEuhFQPitDhIAQqIFALSJTLbs1MJbN3UBABKr246SNq3SMdolo0cLhk/KorbWueOTj0cIhZGm21CBGKnfqHRLHB43+QPF3Q9JQ/SBWHPTkKk8Q8odZXwiHpL685msAvDiMa+Vb+KeVA/tR1CcmBXn/rO1DgpIEx+GYXw8HjVRb4GHhiwCwRI9Xm4gPcOP1MbXqTuoQ2Q4BcwSqWAnHHxCnFKgMx68FHErX/FTttI7zSNbCZhsClR3kf7SjROVUuVNjnBrXuhrzHGuzld8ktdbOWNz2vd+QeMQEJbtveHNEoErdQ3w2EJNItMrdQ7z9BGzeU5BE7e9R7heugabcFCtNWYz4HedL1cXqqzF5uyu2nvSVeyCqiwxmn/37DFGq73P6VkKgSilQ1SRQxQp6nhhu+cJ7mpzKJ+c99H5tSA7v+3quPj8RqJYNwevuuPjpV19z268ua1XWhMAwBFonVtTyr5bdYdFTayFQhoDyuQwntRICQmBaBAqJTP7Ba3PA9uP5t99D4N+9e6eFdnOT5fh2lvKDCRHhPLmH4KtpzGVrQrfHDXUP8EYAVwG4+gLw/XGjnPb6S+C3DoB3hzG+cQA85THAl/j3XwGPOAbeewA8n+8Fu9eHtp83+/cA3Le6DcC1/OwIuOqxwGf+AviVQ+CWKfzsmqMIVNtkwDJ9tXG1DM77bkV51FaEFY+24rFL3ih36hGo4gNOnze5En5xKZW4pJ2NYe34d6ycEBO34oNVOzCN89iXyzMCFQ9avVKD/e1txGQujttVhnbpMpZD12sXgYpj8eB46ZfWcR5xYbN0NsreviCgtdNWJIfEo+8ewq7VfoZ23eY9AJWdSKDquocgOTq+3pUqUHkC1Tcj8vY2qHcRqK47UVW76aQ838sB/Hkgd29jy/fdxxJ+NwPgZvV3AFBtLHVvkyPI5XAdksNTxUbjZBAQgWrZ1NCB9bJ4y9o4BFrP01r+1bI7LorqJQS6EVA+K0OEgBCogUAhkSm3j0GX44ewjDxlD24np1VoNwfJXKSmVJWNuWzVCPc5m1MRqAJB6uPHwM1XAu8J4z4IwMULwI/830fAlYfAXSRHHW54VxvC1L0XgBsCCesFJEodA087AG4kEesY+B6AO4+BWzn+XMCJQDUXstONq42r6bBc80jKo7air3i0FY9d8ka5U49A1XXw5H80xGX+4sMsr7DUVd7PysbEChE2/isA/IZTnIhL+1BR6ufCExJDCFRfDiSrWO3Aq0b4NTOVEoWN2aVCl1Kgsn6+NKC95/GN1/lQJYYpvye0jvNoCpspM01jrQkBrZ22ol0ajy71u/gzr/RkZJl/FRGjXxhg8KXn4uujleUtJVClFC1T5O1USb6u63EtAhV98vcucXk73oekFKhipc9407RmCT/eDz4rgM37Pytt6FdFFxk+tXpKc7itlben3ohAtWxgdWC9LN6yNg6B1vO0ln+17I6LonoJgW4ElM/KECEgBGogUEhkKiVQUcXIKmvwwa7sq9Au+/s9DjuveMDJB16BKnf+4vdV/FlH7n3O82cBPArAS4Kyd7wXEKty/3J4CMx+g/8QAM9xaI8PO70jjOeVpf0Yfj9ng5dTYuKfnoS0UYs6AH7hGPg4gCvY4Bi4jsQiIzIB+FjY52AMLhppKQTjTB3KEai+GlSfzilHdShFmXLVpp8pRVmwAxFqQ34K/p2Rq+KEMB+OgGcenipibeZ8AFzBOUakrEnUsnJJKQJVjW+gYTa1cTUMr21a5w5t+8oS2BfiNrbn7qs8mhvhYeMrHsPwGts6dzAz9IBnrP05+il36hGoShWo4h8QXT8o+NnlHapTPKD8ROKHBnP46pBgLM3Dm9/Yv9SB51gFqq5cLlGgGlKacwyBKn6yxfyND4f9PLriMsfa9WNqHecRFjbDsq/resaRSu9R/bqbQ/Glb1Y5wkJJP1OqsVKffX34vfB6AK8CMKWsd5/duT/X2pkb4WHjD4lHiQKVqUzlruPeO69OxY1K//JPfhphuq+En79X4Vi+XGApKlTX5IYdywjaK/X9RWIYlad4DzOXAhXtx6Rzv3HZ9X0Uk+RJWrI55QhUjEFMSqcPJLK9s+f7qOs+xnCM84fYcUPW+8a2UqAqzdYG24lAtWxQdGC9LN6yNg6B1vO0ln+17I6LonoJgW4ElM/KECEgBGogUEhkKiFQUSmZ7Xi+Ee9NXDK1QrvxA1D2gPSHTwY0AtXDg10ru2e+8vc3z1HYjr/j7eyQZy+p9+mznXvQ34cGApQnUJG45csV+t/djw4K0dybtYofDwl2vY9+DFP9/lasLO3VmAJ4d56U27sLAHG+7Qi4leXtAgHp2Z6sFM6ONsQrI1UdAc9zik8c8mLYp7g+qEF9kSpPtEE1qFA2j2pQZ2QmALfzMyNWxcQpDnoPwPlxHL6uPgIeeQi8z5f0s2RwhK+7j4AbDoGPmH03jvcnOc5U60YEqqmQnG+cIZuv5kXXIe9UntpmXlwOIP4Cm8remHHoy2txWmfTb2zyqUwyRmNliiEHvOYPv0C7ygqkFDHYN/VUsG1e29i2qcwvWL6euEWpoTF5NAZz9SlDoMV42IFA/MRy/LR12QznaZVao/7wJWZn5whUOe9S3xlx25I1nSNz8PvCnhDnjcOYNd1i7swT7fyotTCID7F8nH8zuMvvcX/Q+GAAvOZ8NHx/xz8u7CafN/D+aQx/LY0POGnKH/z5pxrswMxutu2mfIgCFa/r8SFbjuhFX0qUnIZcX/3hZCoLUoSQXJk+9u8q4fe1kh9wMyR4rRyeYSqTD1kDm7nJdH492XcC70P9yxRhugAtuUb5/ql71BRhgWuKT4QNKZnVd/+bmkdtwoI9WUbfhhCoct9J9juC4/nNEpv7FNf8IQusxtoZ4t/a2g6JR/zb3b4zXgngDQBImjIClW2i2QM+JP7ERGt/D8G17fPT39fHT4KmCDZmx197c8TpqR5QyBE64++QvpzypKi+tv7zlgidYwhUnAtjxNjZhnHp/ZrHYUgOD8FXbUcgIALVCNC26KID6y3AU9fFEGg9T2v5V8vuYoGXoVUhoHxeVbg1WSHQDAKFRCYrbef9tn2DeB+t6Ld5od1c+byusnr+/MUTpcz3rvNP2//w+y7cS/FqVx4Dr/xMAhX7eyKXnUV4f58M4AnuAfukerQnPtGglb0jaYp/O/IRVag2ylF836s28W9PxLpwuh989vLkq2PgG6GcHj/fkK/4j0iF6hZHoLpEDcopZ117cp61aevVqB4DfMmMO4LU46igdQD8qSdwZQhUm9J/hsHUi0gEqqkRnX68MRtXcxGo/AGTbeY9MHq6sSUCVUyeSMnu+w3lORSoUpuehpFtgKfapJ4cHXNYZRk5Jo+mz2aN2HI87Mbm29FmeysEqtTBcXwzER/8zKFAVbKmUwQq+vLcCNsxa1pruZ4CFddv/APAfhj466NvQ1IfnzDgDTPVF/iicoOV2PFSsfHYuRI79j0SH2r6g0VTcPjdIC9rhKoSBSqT0/U/hHLl+wyTPgWYoQSq3HhcR18PT034K8pQBara32tax/n7gRrYLE2gisk2uYcSYpTia1ofmaCrhKWNbdehIQSqLnWbrjs9T7rYpmRW3717n8JU3+fxHHLfL9Zuzmv+kDvnGmtniH9razs0Hp58ZNfcmPzsVZF5j2Avkrdz9xBsE6sp2+ZlqoTfB6JApb5HOF7qIYChDy7kcmLtiniemD6WQGX9iDHHs1xKlV7MxWFoDq9tjS86XxGoFoUbOrBeFm9ZG4dA63lay79adsdFUb2EQDcCymdliBAQAjUQKCQy9SlQWWn5e8LD5S9K7Oefm16h3Rz3wROS7Pevnb/Qjp2zxOc2PK+hon3ufb+XaWeR//Kkz/UnD6O+OCjbx2QyE3ngeRDPA82GHysmUMV7MZecxTgy0r0BuA1hKfybCk8PJGnqCPilAyBbLs+V6bs6Q6CycYnjbWH8i8cAVa0oVnMLgDdH5CYr4XduTEe2+jx9pT1P0jICVUS0+qOghnW/EgKVlSucY62IQDUHqtOOOWbjakkC1X8GwP/sS6AVAlXqcCS1qevf6yJQjVGKYSbkNj19jNjOK4/Yl3V8URlyAB1n4Zg8mjaTNZpHoMV42AEg/fycUzurTTQw3OLDmhShKn6vi0Bl625oZpas6Vi6M1dKY8yabjF3hmK4bXthsC2C0/YvUcUZkutjFKj89daXyckRSJJPckwLS+doyuE8PDWwqU2gIhp9JJ2hpB+OmSqZFSM/hkDFPv81lKSK1VNzkU19B/j3qMz11EAw9WOMuXfvw6rv83gOfbGJP5/ymj/ka6nG2hni39ra7nM8cmuoS4GK8S9R2rPvwyGKeFPnFtd06vuoz86Qex0bK4Ul33uG26jss1vyedfTuLn++5zDJZg11UYEqmXDoQPrZfGWtXEItJ6ntfyrZXdcFNVLCHQjoHxWhggBIVADgUIiUx+Byj/8WMRXKLSb+20bE5K8olOuekbJ+6mHQX94UvXqQYFAFZcLjBWoSglUVh6wM+Sm3gTgOwA+7UrrnSkxeYUnDpZRoNoQrLwCFNt6clV4EMsIVC8F8AfBOZb6i8lNlxCogh8kXG3UsMxWSoEqQ7SijTMC1wFwhZ9LKCkoBaoaXxIN2RyzcWVfSGQpviXMJZbJ86xIv5mZU9fwG6Jsb+WG/vBksf6Oq2OaIlB5W/4w0w4cWNqIrEy+6Cdfxrj0fsels1JlfCx0qSdjU2ovvl0XgYqEktyrS4KwhGzBcY1AZaWaUnVhtyGyjMmjhpbB3rkyJB7xwVycU/6p8pgs0LVmuB5+FsCvA/j3ALiW/8+wtln60gh8qbzLrenUdw/XKQmIrMXLl1+3Q9Z0vH5zhze+3RgFqtjHOPlK1rQnULE/X9sCaAAAIABJREFUGfcplv2YNT0kd/Zu4YQJCYP2IptTo2jP01OPxqi/TTkX5XAezTmx8fe4/noZ/+jPXeNixaeS+2fONC7hlyr31qcyMmaN8Qcty379wMG9TQk/w89K/RoeHN4epMhFNuW/v47zumkltn053jH37n0Eqb7P4zkMIVBNfc0f8r0z59oZ4ofaniKw7/GYSm1K+XIpAvy+5MsUQafAaEy89j2Hp8B1sTFEoFoM6o0hHVgvi7esjUOg9Tyt5V8tu+OiqF5CoBsB5bMyRAgIgRoIFBKZhhCoOA22v7xr/7DQbkpJm2Qpnm3eEEhNviQeSTg8e+fv6w+fOOJL79nvZKpkpd5nP0+g4jxsb9Sq+HgClSlfsR33SUsVqGIxhixWvkyfla6z946Bm13Zu40aVdic+jg/uxJ4D//27fleRJp6OYCkAlV4KG7z2THwNFOjSpXwS/lpuRwTn+zvmGjF9r7c4BHwyEPgfUbGCv3O/p5jrUiBag5Upx1zzMaVESqM2BM/Ce0PcuwLhIQdHrKwtJBJu8dszlQJPz55bl+AKXn4WOUhVeaIBCqOE/vtS17FJQz6DjPiLzbz8c+jzcgSAtU2EU0diOVK+P0+gN84kaez0n4pu6l5lfg3Jo9KxlWbcQgMiUcXgYqEO1+31683esb1bCW74nGYS2xvNXj95xdc3V1+R+RsUN7Sr+nUGiYZ0pc5sxulPv88simi0TYEqnFRO+1VsqYNS5LGiE+KEGk+DF3TQ3Jnm3m23FcYtBmd2qSkUlTGEFFKxy5tpxzOIzUXNinyMXOW10CWuuTL7kXjp4PsM/9kkn9ggGU6u+6fSwhUNp5ds2OE4mtFXJKrK/e87HPuED33AAXHtc9Itk4Rpfo+5xglBKqU4ksrBCojd3mc7d5mzmt+6XcK2821dob4oLY/RWDf41GiPql8aAOBMcpY+k5pI3ZnXohAtWxAdGC9LN6yNg6B1vO0wD//0IqBYA+58O/4oRP7zWFnCEngCuzmAB+j1lgavHiuXQ+Ec8ypqnv436Hcv0295px3KT6XtOsqLzR0UKeAwa7nVDDCAe97D4DnUxnDKWCwrS83ZCoY1/IDO7QOh7csZXRJGaShfqbab5HPU5jXGEJACKwUgUIi01ACle3Lfh3Ab6egLbTLrn4P0/Y8SUIyEhTbkPzEKhX8nOQqkom4p0m1ZxNv8Q9w+gdO4wc7vxbGM7dTvAWWC+R9zE0Anu3UqUoUqPjgq9/nvaR8nxl2pe4e5q89/vp1DHziAHgyr1X3Ab4bK1BxLEdaOndt7FCgumgKUACu4PU0qGD9TSi3x4eMN+QqlumLrr3m/uYazD+8T9G119rGJf9YMvHs+st/T3mvkFvqIlC1/yU4ZvM1lsTzxIhvRqQKImA31K8E8IYASeqAJEegInvTPmPtS3+I5BGOiUMxoSNVAsMOt/wXoD1JnyMe5H5oDC0DEh8mdWVLrkxQrLBjY/gvYd/mUydf6P8go1bDvl0Xpi7/xuRR+6tjdz0cEo8+ApUxqI3MaKikfgT7NRPnUu574hMRgaprTcffPfHf8SGyZ3Zbfsc3JHZTFLcdU8Jv7IGzn3PJmvbfHTx0JRP9WQC+kkjZoWt6SO7s7grp9lwY7Gtk1zMv5XA+1nNh0yUXnfseju9beQ17ReL7vE+JaVsC1VQb6HbPz//z3sG//AE7nzaKHzjYdnWmDvD9e7tews8IVlNf84fgPtfaGeKD2v4UAcVD2bDrCCiHG4qgCFTLBkMH1sviLWvjEGg9Twv8G3LwantsKWX3cwAW2M0BPheRKFaRKJnLVL//Vk+gyqhssOzSxQvAj8Lh6+bvI+DKQ2BTCuhwI3qxKRt0L5U1vAJGUN3YlD46Br4H4M5j4FZT9hi3otO9tsjnKd3QWEJACKwMgQFEpkmRqWV30klosCIEwvUXvMYWdYgaGZHsGPizOa6/Zk4EqjHRWbbPmI2rLgLV9125OJOF9zfUnB0JUGRM8hWzLfkeiRrxk/z2A4AHS1RR8ipWdqhAkhFrc7IcHscYQqAiASFVRs+XT7HI5H5oxCo28Y+jsU9ndmVEX0kW9vXsW2PBpg7o2DZXl7UvK8fkUd+Y+nw8AkPi0UWg4hqOCT22JnJkIfu8i0BFoo8p13GD4sUnUyWBie97clC8pocQqChhWbqmcxsZscJdvD7GlKvoi2rJmo6fjIvVvryNoWt6SO70zWVXPxcGuxo5+W0IKIfzuTAXNl2bxyl11EeFJ4f8favdh9mTSp48H5f3i59iopw07/FIFBpawq9rAz1Vks/QTZH7uxSorgtPSs1BoKJPnsQdz4nXzZQC1Zh7974SfX2fx9kZ34elPudvHXsafspr/pBvzbnWzhAf1PanCCgeyoZdR0A53FAERaDKBkMKNvk8FQEDeKN/En6bJd2igk3rxIoC/0oJVKlzjGw4C+z6fXhTpuBvpPjBbf87y/+uyilEpN6Pq2mY3/Hc/XcZ1alM4Zj/p1oyf5talRGOkVLesIfNzQ/6zIe07w/AHpi3sxr/G4vj+QdW/Tz8b9qN7075gn96EpKV++H7dwJ4XJjsLTwcdaV8PhZ+93E/+4y0FNqeqUM5VYmvAqDq0znlqA6lKFv3m36mFGXAh7W8IT/xvZQqh7U1H46AZx6efp9s5mwKHFYOaU4FjMJ83ubrTX2FgBAQApcgUIvIVMuuUmB5BGIFyKEezK0Aaf6IQDU0Msu3H7NxNVaBKladMqKAlZ/qUqAiMvxxcXWAiCW/vDKVL/XHJkMJVCkFqlw0ujYKYvKHV4XJEaj6VGu6pHdLyBapNvETKjbXoWo11m9MHi2f7euxOCQefQQqj5p/kombDLFqk2/bR6BiW8vDvx/GIoEq9UPf1vQQAhUPkbv8i+eVa5uT17TvJP4/VtoYeuDsfSlZ03HMYhWTrjj0rYIhudM31q5+Lgx2NXI/9ZvriBuBVK3MScnH647t33nSnpKt784ouk2JDL8nKCtsZPMpx1YO59GcC5tSBaqua1zsde5eLb5/LlGgistte1tjD8B4X88Naq9+mLr+mcQ0faDU9FwEqphkFh8CpAhUxGHovXtOKZJjkUTO75HXA3gVADto6FrfJQQqT4qb8po/5HtnrrUzxAe1/SkCisf82TD2Oj3mAYs5HrSaH6HtLCiHt8Nv0t4iUGXhLCVg+AfBpGAzLDulYAM8IlFmpLqCTevEigL/StbvzWEP0s4lerO3wG7828oeavyw26PkQ9xWEYO/F8xX/o7geYc9YGr3FLFyv7/XsN9fqQfAbd/yoe6chGPz95jZ5G86PoD6jqCEHBPK/G9S7rPywQ5+zxkJizZKCVQ8e7HfNVbB5FvBtzPsvRpTeJOEqbtIlCKZ6Bj4D1SDMOKhLyEU9lc2xCsjVR0Bz3OKTxzyYvjddn1Qg/piIGVtbIRD0xd4MtOJ8v/tZp97RjFxioPec0qSo698XX0EPPIQeB/JVCzf55PLEb7uPgJuOAQ+4uZo43h/kuP0JmxPg4J83taE+gsBISAELkGgFpGpll2lgBDIISACVfu5MWbjqotAxY0D/wOYNZxJLuCPEd7w898kN/HAMP5R0Ueg8gcjRipK3cjbE9pDFKjipzbiw6k4kv4p99IodxGonhj/YAiD0k5XmZMSskWqjb3HOPjSbGPmRVfH5FEpbmo3HIEh8Yhz3Qh9XGP84ewP7fxTRHG5zi5CJGeQOiC0Pg90JYu61vQQAhVtUu3us+F7p2tNxwoUpYjnDkhy76fKAsa2StZ0Cks7AH5TROgauqaH5E4pTrvWbi4M7BpmOTkXLvHhfrau9VwOjBy3j8Dr1499/5iapZm0TcMcgSpFWOZ33ZcD4SpHoPIEi9T04s3KmMhhfWLVIE+gmvLwdK4cHhnaprrNhU1KOdWun78ZEOD9Vtc1Ll4DttnOvOy6f+4jUOXu+XxgcteKbQjBfvxcCb/cWskljSdFDUmsnAJV3xhj1uUcClSxqthU1/y++fvP51o7Q3xQ258isKZ4xN+vXYowqXLWPm94H+B/d3cRKLsIVEMfsMjdR9h9AQ8kTaUvRfzO9TfFipx6hvnJex2+cnsONdbWmnK4Br6DbIpAlYWrhIDxkrBv4u/VOvEvPLD2v+ns95wUbE7J6VKwCRk2p4JNYZ4O+q6ZsnGBf6n7BTtLiK+rxb8xCuzmFO5z7xMW/7vPE6gMsr49y1zlgNyDMvHelB+f3zOe3OX9JvHruUH5mPcrptpfSqB6MgBTTvb9zz1w74lPBMDK3j0W+Az/dkSljQqVJ1CZahPf90SsC6f722evsHaeHcrkfSOU0+PnG/JVsENVKD5gx9dG6SqnBuWUs6hmtWnr1ag8gcr7fwxcdwD8qSdwuc89gWpT+s8wmGotFeTzVKY0jhAQAkLgDIFaRKZadhV6IZBDQASq9nNjzMZVH4GKs/Y/VPzBYvwjxX9mP4K5kchDJipAGNnKkPTkDpJ//Hjsxycg+OREqoxJTDqI55H7wZGKYrz5WhLpqQhUviRXCdki18aw9AfOqR9qJXMbk0cl46rNOASGxsMfApCAQwlmk16OCQd+Y6FrzZQoUHF2tO1LSnataa5t/0M+XsPx04tD1nQfWTEViakIVEPXdE6twuJoMerbZEnNaWjujMvQtnvNhcESBKrUoTrzgptc/H+fGkrJNWWu6PURqPoUHfx1uYtAlTo8tPZjFKhK7wdin1IHs31zLMV+rhwutd9yuzmxie9xPdmfmJg6qpWeju9b2caXufbkx67755hAZeP7OPQdCuTyeKqczBGolsqV2gQqf52P5zxUgcr6T3HNH4L/nGtniB9qe4rAmuKRIlDZd6pfD7kS9dYmJjfG98nxwWaOQJUq8e0PA1Pfm31kzJLPU+VZ/dxi8kZKeXDM75251tyacnguDCcbVwSqLJQlBCop2Jzuv0rB5lR5Zm8UbFonVhT417d++ZuJ+5/3OFWlXnXoArs5ZWJ/n/H/s/f+sd8lVZ3neR72n3WVNb3s4IQIBMwGQzIk8DTuRomIySgEcBYyYogMRKYFpBezBGgiq0izGDswEh1Ql04TVJYAG9goBFmTgTYwGcGWZDcx4GRgaU0n8kMzmt32n53nu9/z/d7z9HnOU3Vv3frce6vu5/P6JIR+vp+6VXVf59S99al61zl2iNsfCLO1+bgmauKi3N/jA8yvO8WD7FY2CquigOrzoVITbF/LCKDmCKgsXb01ccuBPydG+quhkKXvU273Wuo8/c7EVY8S+WZMlzeW+s5/J5eCKa1XP3eciaiwSvek7hmimt8UASuVutOl/PuCRp9SwZYXaZmAKgitPjREw9LgA76NVASq+1VspZG3Fnv5n/Mr8Oclm6MuCEAAAhcEWgmZWrWL2SGQI4CAqn/fYOGqzkZzT5drK2MCqvjjxPcqpvDTtl/kJvd1d3DrVXExeE69+NEcWuuXxR7zGZeKIHzNYwKquChg19nCgz8h39OYxnfW25TcQkCVWiSc025LAdXYqC155/pNwb0KqErus+TpxjjOU4JNmk3O98YiUGlNuVQRsZVTF1Ct9Z73nA+Zx/NcKSHQV5lTepaVCKjUOnOF2Kl5vP9bSkCViiYb/9aDgMo2WWMqsSmh1pZefko+vCXXqrYQUGWxEcHm1swBBosINiIaneZoI9j0Lqwo6N+UgMoLk8fSsd/0gChotyQCVYzElDtsMfX3XOpwu+5dwwEdOyAbx6/9PQqofJSpsd8buQhU/oCIXq9pA+8UEb1vSyc4+r6y6E0i8g0R+axGdLLIVBZlaki1dxGZKSWgykWA0oZHBFQ/LyK/PnROU/1FcZOO+wtBl0W1slSCIvKgT9eXaj8jtNI2bgi4rog8wYvB/H0SgapqmsNFEIBAZwRaCZlatdsZfrrTEQEEVB0ZI9MVFq7qbbTUqfy5PdAfKPqZPBkzs+JDTqTiRzNhr1wce8wHXJJeb36tZVf0NKbxnWUEVKmUMDHtZUxd5U/exe/GIjmayHaO+CkVWe7jIfpNKrx9FAD6fup3fzREsLNTkrkUN7ao+HcioqcutS2NDKUfn1bWRlAUOKZS8Xl+YwIqEyz7e1k6AlVNCj+911yI/bInySOlGMd5YrDJs2k1r53r33ssv9Z73rM4ZB5fwpSxU0JpuzI92GMqKrUXHvgUtkopNU/SwwX2HnxID8UPIs2YxjS3IRoj0XprpOb5qTHj5xt+DuOju75DRN4Sonr6uloLqDQtsUaj0k1R/X//qYlOu5ZX9+DDa93b7upFQJU12ZQAgwg2j0QuJ4LNkUWwKRAKNX3WFfRvavzGyI4+1Xoqne7F/Ra0G9dlbH7yWyLyZicksuiVKp7R97Wu8X/0vA0TG2n0cJtTaJSs1N/1unif1r7NA/z3Jmx607kw6TUu84AfvzEtsI9orggs4qVmANHoyfqxCFQ6f9P1HL3GIoPq99Z3jazkuWeZm1hKRJ5gqet8arthnngjGlVKQBUFV0E09QYTQsUIVMP880IkdSbyQotGlUrhl+qnDYwofLJ/R6GVlvfpBq+LPPWqyO+YGGu47sa/lxx4Bf68ZHPUBQEIQOCCQCshU6t2MTsEcgQQUPXvGyxc1duopeCivtfpK2ui7/ia8KOlLXJYfdijjl9Pp7Lr7uCRq2rHNL5zuIAqLpjZBuMrh8Wtzw2LTv40YTzBm/pOF8BskcpOCvrTjXExKudDcfPMb4D6BTFdwMvdi6UD9JuVtvD39SGNrk+5aSHqbUEtlWpwbIFTv/taYiPQ7jFugvr0nV5YFceFL6ebu7oheteQQthHifMsU2KumBawZH6QSw00luqr9LnAOM6Tgk2eTYnflvog5bYlUPvOn9NLxs4cWuuX7cEeYwIqnZP46AX+PT42t7D5ghI0MXZpBKqx6BGpaBAlAiqd0/hDS7lofVsIqFLpWaOI/l+JyIvP08HYfCvliVNzqvW997KFHnx4q3vtvh0EVFkTzRFgEMFG5D3nJFUoEd8B8beUfz8QweYR8YSmDOsmgk3vwoqC/s0Zv+qjNt/Qd/+rc0+Fgnb1Ui8Ut/UIHRcmJLJ1lx8TEf1exVXPHeY+mnHCItp7AXrucJrWFaPl+fTt8XCXzh3iulIqrbHNO+IhOn+YTQ/Dfd/5O/2tIvL4IRXi00Tk9SLyzOF+tX9e/OWvvyV9n3F3qe6enIn2pEW/eM7usRqR6qrIv4sp/IYCP6xp/oZ6b4yvsRR+FgFKxVs6JocoWP9hSLenhxtvRKBy0ae8y1y0M0x2/tAiZrnoU75sTPmn61FiojH977FUhIdOMAr9+dBmuB4CEIDATQRaCZlatYv5IZAjgICqf99g4ap/G+2hh/hRX1bCHn3ZY0+9wXcO39DJLZ6PpdKLpwT9iT0v5LE61KdsY9H8y4dJz4l/Ur6YO1GoG4YxJZSPkGSLbiYI07q9oEpP9OnHIkp5LimxV26BcyoqU+q6NVP4pQRUTwzirhIhypiAyk6jZk++TjxUGMd5QLDZ0xuJvvZEgLHTkzUOn6sscTdTAiqN+BhT0Wu7c+cWSwioUikujzGFn27EajTQx4pITN9nNp9KdbiEb5TUwTOlhNJGZRBQZUHPFWAQweZSKEEEm8s017uOYNO7sKJV/1q1u9HrgGYWJjCIn0SjV9VUbUKyM5F/c7vI+2vqGLsGf16aKPVBAAIlBFoJmVq1W8KEMqdJAAFV/3Zn4ap/G+2hh/hRX1bCHn3ZY0+9wXcO35TMpZCJAip/8k5P9X1DRH7XCXH8CUN/6i+eILRTiRYBSgVLYyle4/V6svC7XXh4C8mudfg+eD/WE42fduHbrT27dwvh7sVVSwuojJ8/XWl93FJAldqAPURAldrknfsMYRznicFmrjdRHgKXBBg7fXlCD/aYSuEX0+2amGpsbmHphP38oVRANZbCL/VuTUVbiOlxYgQq9YJYV4wc2TKFn0UB1egVljoniuqXiHS5xGjowYeXuI+jqAMBVdaMcwVURLC5FFDpcyeXqtWeo5ZWnQg2Ij8zpAjzjtg8gk3vwopW/WvV7lG8bE7wJoYUfx+4IvKKZ4h8eS6CIX3fPT4K19w6xsrjz0vSpC4IQKCUQCshU6t2S7lQ7vQIIKDq3+YsXC1jI7844Gv0m94aLeRTw2JCbDWVOiy3Aat/18gevykimhNdP/563UR/x5CKyL5P3WUqbUEtDfyoltw612GPw7nGENhWo54kVIGKjrnnici7M01NpQXxl+lGTIxgM5UKpOQZUkMB3zl8k7gkAlXcIByLTqV2zJ1mjpGrcov8/u+xf2Mp/MbEPKk+bxWBSvv1XhF5SeadOiagssV6P6b1ffpzw3t1bgq/1DiLIjVfxsLU/7iIpDZmxzaAS8c04zhPCjalXpQulxtbVjoljIhpH0p7kIvSlhtzcW6s5caeBYe+d2M/xub5pffccznGTl/W6cEeUwIqT8xHu3xKSO/ny6XmFiUCKrsul7ouN58Z2+AfewaNpdHJCahSKfj03lUI/oCIaKpnTYGTij45FWU0MhqbOxKBqq+x3EVvEFBtawY2rLflvffWWkWw6d1PW/WvVbt792P63ycB/LlPu9ArCBw7gVZCplbtHrs9ub96Agio6tltdeUhi69TG75r3YMtEGrEC0sNpG1NpflZuj8xjY/fPEptirYUUI1t5nouPpLHHIHVIX60tF2or14AkhN+rM00l65siUgspX3PCRZzm6+tBVTxVH/qPk2ooULKlEgzdQ1juX78GM+4iWWbXm86jzL1GhHRqAomoLKNvhhNKW5uWbQAFfr4CFHxvWcbge90kayi2Mj/+y8HEaAKCfyGn0WxSt2LbgBaWhgv9rEIWBb94OmD8EvLPDy0Y/eb2ggc29DT774W0uSNje0pkUe81sorXy+gKn13Wn2paFi5fo6l8HtSmN+UPsesHOM4T+xY2MQ5eE7Ib6LfMR/KvR9SIoCxsZWLahKjvFhfpoTKLQRUdztQfjyPPQus3FwBVS4Kj0UVfLyI/IaIvC4IRZXbiwcB6U+KyGcmog7OfX7kyh/L2FmKR+t6erCHPXf8nMCiHl0TEZ+O1s/pY8RMX08qPXCJgCr3W8LspG346FIl9pvzDPL1pZ6dU+1NzdNrBFS5NZO5c6qpvtd+34MP1/b96K5DQLWtSdmw3pb33ltrFcGmdz9t1b9W7e7dj+l/nwTw5z7tQq8gcOwEWgmZ3v6JOz6rbH/xBff+yLEz5v72QQABVf92OmThqrWA6ntC9IktBVS6IJmL8uQXJf3mUDyBPyaAUOHDvxw2Te4LGydLRaCa8s6xe4zXHuJHU/3g+/kEau3RUkD1QRGJG71bCqhymx1+w+UxIuJPj/v+TgktdINVhSXPSQgjlohAVeIlJRs6tb5T0v5eyizBIIoZNG1N3BT07wD1JfuoeCn6UxTD5fxQ67ANsx8bKvTX6p983fpe0mgHGn3JNuntvWWigHgvOVGBtqP/0/IqJNAICrkIDXMFVDnBcs6nlhJQremzqY3ZpeYxS/jwmvfesu5jYZMSUEWxTW7z3PMfSze5toDK+pGbb84RL0Qhh69bn2/vClFdcnNwn2JM61DBavzkhA41AiovMEm1E23qo/ioOHrOXP3QcXcsY+dQDr1c34s9/G/d159HW37mOSBL3zT2Ozg3tyiNQOXFjmqTONeJdipJrRuvmfMM8teWzLennispgXxKUOmfdV5gb3+3Z539ZskJWlv4dS8+3OLeu2sTAdW2JmHDelvetFZHoHc/bdW/Vu3WWZGrIDBOAH/GQyAAgRYEWgmoWrXbgjFt7oMAAqr+7XTIwlVrAdV/FBH9n23ULrXxWGK1MbGFbmz/9bBx7FPozd1YGUvhp2nDXjXS0dwictxYtypyEQpKF4AP8aMS3pSZR6DWHi0FVP9CRB7rItvoHW8loJoSROomTYwsMxWBKmWxnAikJJpULrLNnHRJJRuttb4zz0P7Lg2DevvkItDU13h5ZYnv+jb2KqCqiZCRYosP5z3uWNiUCKiUwlTUkjFx4lwBlbY3551kVlpCQKVCjaeG3wX27MgJqFIp/HIRqLxHtRJQ5VKXls7VD30OH8vYOZRDL9djj/mWmDtWWgqo7HeQ/r9G3V7qs9Vvq5L+4sMllDYqg4BqI9BDM2xYb8ub1uoI9O6nrfrXqt06K3IVBMYJ4M94CAQg0IJAKyFTq3ZbMKbNfRBAQNW/naYWrmzj5WMioikl9GMb+bZ58xciopEu9H9RuONPl/oITHbt34vIPxWRpyWuzUWuMBHQbw3pkH5vOCEeBVRRDOI3kfQ+9BRnvC/9u0bC8fcZrTglbNL+6KZMTMGTElClotZ4vm8TkaUiUI1tQOc2vUsXWaf8qP+RcFw9HLOHbjJ+l4g8ehDh+TFrY0b/9muZceBPk3vhnV2rUZZM3OdFP1G8Z1EetBlLA6YRel7kxIfe/7ScCgc1/ZlFhPApv1L3pRF1dJynnk3e4mPCppeJyP8sIpoSzU7U67U5AVUUQ0W+S0agym0E5U6Xl4hMGcuHp/A7rqfJ+N34iIs2xu2dvDSHuRufS7e/RX1L3SPjOG+ttdlEwVIuDabOe/Xj34Vj70l7x+mc+U9E5BdE5FfcOzEnlIrtRzJj6ZpTaTWnxInxfVoifsz1vVS84Ptp8wk7XJHr7yERqHJi87kHJWJfo23i7xafPjXOYXSuYve81rNq7bGzVr+PtV7sMd+yJc+j+bWud8UdQ8pnfyDr0NbGnvmH1j33enx4LrEVyyOgWhFuomo2rLflTWt1BHr301b9a9VunRW5CgLjBPBnPAQCEGhBoJWQqVW7LRjT5j4IIKDq305TC1cmgNLNGl2Yf/yQwuq1Lh2RioV0E+DhQeDw0JCiKm7a+LQTVjZ3bdyc8Jsjvl4lrN/59nXzVk9qTgmodCNCBVSaLsk2UkzwEVNkeEumIkSYMMHuPf5br0+Q4NijAAAgAElEQVRtrMRFTC9wsHRPKkbxIozaFH41AqrSMP9TftT/SDiuHk4JqDTCgm3aqg8+bvDPp4vI551IMkY78Jt93zEImUwsEceQv/Yvg/gpbpZavW8ZUmOaSGqugOrFQ1pPa8+eL2pdFV3lhB1eBGKeEO89/jsloEpFpfD3YHy1DS8uq03hN1dApe1ORQhiLCOgmvM0jCl4ctEM59SZK1uTfmeJdreqIxfVpqZ9xnGe2tpsxgRUNq+zeaqfT9q82N5/sR59T+m7Qp/hupleGoFqLFrs2BxPv7trEFureFkPS+jHi7xsbvqUYe5Q4qupCKn2XtLrdU5uH3+QIhWFMXdv/r2rc5VUBKqSvubK6Hz+H4uIHgzxKf68wNwL43L1pKJ1xXStKgLXOZvWnZvDlM7VD7lnvXbtsXNo/07teuxRZ/GxqHt1Ne7nqt7uHR/uyHcQUG1rDDast+VNa3UEevfTVv1r1W6dFbkKAuME8Gc8BAIQaEGglZCpVbstGNPmPgggoOrfTlMLV7Y5qoIpCx9vYqZ3TUSEiQImL3yyTaSxaDJfcxsTfpNJqeqGhW6yaJ9if0oFVLopoRFqdFMoblTlTpdr26moTClRQoz2UiOgykWgSqXw0whh2oZuFr1DRFSMEk+szk3hNxW5wDx8yo/6HwnH1cMpAZUJpv4h+P5jnCBRfcePiyiCUmJeUKXiIBMzxmu1rEZvutP5pBct+XpUpGljU/tjURW0jqkIVFrGNl+96HJsAzkVlSm3GenHvvbzeUOfzHtKBFS5CFQqXIsf24Adi0ozN13SVMQLxjKbxMf1NDzNu2Ec5+2+NpsSAZX2LkYLSonz/XsyRoNaQkA1ljLSBP7fFpFXnotn3nouqNI5w1QEqrkjzt6b9wxzV5vD2xxDo1oumb7K9y83J7YyKdGWCRB+U0TeM8xtTFy2RgQqPeyh0cr0/1Wo9hInZrN+ls7V59omll977Bzav1O7HnucmsWP737x4Y5sioBqW2OwYb0tb1qrI9C7n7bqX6t266zIVRAYJ4A/4yEQgEALAq2ETK3abcGYNvdBAAFV/3aaWrhKpdUwsdCUgCqVRsOET2MCKqvX0oAZRUsBqJs5XkBlIq83iohGoGkhoCqx9FIp/KbaKk1PUBLCvyTll/Znyo+m+sz3yxKYElBpayY08mKhMQFVHHdaR6mASutNCYQsWk18VlhULI0Qp2Nax45+thJQlVhjyRR+U+2VpPUqjV4zlZaTsczzbMof+b5/AozjvI3WZjOVwi+mbjbxu49Q6Htv78laAdWYuGYsoqo/4BCjT45FdEqlxktFndJ7jGLl+O/SFH5TQihjrAKw0k/qvRt5xX+vJaCyaLkxCpndS+lcvfTec+XWHjuH9u/Urscep2bx47tffLgjmyKg2tYYbFhvy5vW6gj07qet+teq3TorchUExgngz3gIBCDQgkArIVOrdlswps19EEBA1b+dphaueolA5UmmNoN0o+P5QyE9EV6Swm/JCFTWv7HQ+GMbKynxw1S6olTaL9uQykWg8hxLBFSlp9qn/Kj/kXBcPZwSUPUQgcoTz4ktdRxbX7X81gKqsTGYE1DZfaXG19jzIZWa0+paUkBFBKrpsc7zbJpRLyV8yiwTWVs0mDgGcyILf13JWOvl3sf6gQ/n6azNZkpAlZrPqvD/gfMvYqTGOGfTf5v4uTQCVUw/6+vMRb3y7fj30JNERCMv5QRUueitqb/nIj36Pv24iBwagWosYtaU8MpHoMpF6/Ki5FeLyKcSEaJy3jj1Po6+lEoPbvN+f7BkrWfU2mNnrX4fa73Yo71lS+cMOeGsijpz838/v7E79WLUUoFpe0rt3sc933t3fUNAta1J2LDeljet1RHo3U9b9a9Vu3VW5CoIjBPAn/EQCECgBYFWQqZW7bZgTJv7IICAqn87TS2+moDKTj97QdVUGr4ovtGFPk3Hpf//8Mz0f/5apRo3CvzCpKW9iuIvrUOjVGn6C/3UCqjGUp6MCSS8N8SF1JSnaASu7xOR+zKbMTkBVayrpC1/jd8wym1wxTam/Kj/kXBcPZwSUGlUJ0sDY9GeVOA3loZPRQkxCoWOQ9341f+PG6Rj6f/s2WDXpjYRLYqFjxzh+6qpKrVdFVnphnKMzlGawk8t79MkxXGaSqOZ8pZU1A1fTjc9fktE/onbAI9tvWHYnI6pN2N7U23FdpWv1ZlKN+rLM5aPPwJVKrJk7ROwVGSr9Y+lxi1pP75f47iN76sxkXDu/Rk3Q0vf6SX937IM4zhPe2028f1mz2udm34lzF995KA4p4711ESgsjrsPRmplM7x/HVjgqSxMTc3OpO2uYRAYEpAVXLgoHTszr3HuQIq7Yf9tnmnS3NeY8fSe2J+UENqm2vWfpaNpb9e4g5zz6etIqqV3MPUYab4XE7Vmbof/3tGr0nN/0tE4LbmMXUvY2JRqyN1L34d6KMhnetUmyXfr+3DJX2gzEAAAdW2rsCG9ba8aa2OQO9+2qp/rdqtsyJXQWCcAP6Mh0AAAi0ItBIytWq3BWPa3AcBBFT922lq4co2WjVCg4qP9GMCm9TCalx8s4W3p4mIj/JQcq1uLHxwaNNfm9uw9ZtUulmkH3968/XnJ8Ofef5HPeGvn1oB1dhi6pKbrVOLtqUCqkO8cCrdl9U95UeH9IFr5xOYElBpVKcnisiPiYg/zTwmgvJRXe4eumSphfSfU9fGxXt/bWoT0Z4RWrduSuopbf880X7r/75zAQFVbtxOjcG5lqmNQDW3nVz5kk0pxjICqjn+tpWAKqamzY1Nv+E4JuaIwlGfYtSLiG0e8ZlBrDmHTcuyjOM8/S3Y+PmrCl0e7dJL+/eY9tK/C8fekyUCqo+IiM63/Sf6cyRTEo3UXzMmSMrNGWvFk3sXUE29c2sEVGoL8y+zbelc/dBn0hZj59A+ntL1a9tjKwHV97hDHWq/qXGzpY3HIkzpuLtz6IxFv071LRVlOj7rU2lOUwIqL/ic83wsmavFd0wU8dqzR/9fD7As8Vnbh5fo48nUgYBqW1OzYb0tb1qrI9C7n7bqX6t266zIVRAYJ4A/4yEQgEALAq2ETK3abcGYNvdBAAFV/3aaWrhaMlJF/zTKe5hbUJ2KDDO1keV7MCXeWLKt3J3nIvPE8lN+VE6WkksQmBJQaRuWBmiJ9vZeRxRn2P1MRW9LbXiMsZgSUGmKQo08l/rMbStVx1j0PCvPWEZANWc8l2zKWX21Igq9PvXOje+nOF/JCUP8pucnw0Zgqp3U5uccRi3KMo7z1GFzM5u5wv8xAZXWnJqb+kiSc8bDHIFArt6pCFQqBFAxeeozt9+pCFTKQz92sGPO/ZeWLZ2rl9aXK8fYOZTgstevbY+tBFT/UUT0f3ZYohcB1dRvA7Wm9lk/On9/KPPbKiegslSoen1pBKqtBFRj6UKXjNq3tg8vO+KOvDYEVNsa+O2fuOOzv/iCe39k21ZpDQLzCPQurGjVv1btzrMepSFQRgB/LuNEKQhAYFkChUKmVFp7C7KiHfLBUfTfMZPWLZ0ubFevs7bnrgsuC6qwtgdENFPPvUPxO65dZv+q/jwg8hgR+eR1kbueKfLHWlGujT8V+Zkrlxm09HPPNZE3p66v7syRX4iAqn8DTy1cIaBK2zC3qNq/xct7OOcep/yovFVKLkEAAdV8imOnzOfX1ucVJffIWN6XgCqK/Hw0Gz/h1/+27+y9rql59YeA/84810fQiT8WvEBCv9NodirInErrm4pSZxFzfJTJOHrGxMT+x1SsIyWg8ql8vx3SgGq7qTGyVXqsJZ8ajOM8TdjczGZKrL+kX55iXXecp+79uEujuzSDOXP1Q9tm7BxKcNnrl7RH6p2vvVVh0OeGd2Wcb3hhf4ys51PL+TlDKqK0prd+jUsJnkt5Z9FvfR2p+YweVtKPRbGOqem9aHIsBV4Ul5pgPEbMMqvafca5SO5+vua4lgqoouBzbgo/navlxJw+ApWP0qkRgO2ztLhtSR9ednSdYG0IqLY1OhvW2/KmtToCvftpq/61arfOilwFgXEC+DMeAgEItCBQKGRKpZm37kbNgq1JvHbsAGNhu7tbJ11aQDWIon72XDf1/Gsi3zZBlIj8gIh86PwA2YVI689Evv9M5A+vi7z8USLf1P8+E7n7dpH3PyDyqyLyvVa2hZ/toU0EVP1baWrhCgFV3oZzT+337w0393BOWpcpP9rbve+9vwio5ltwd5OjmbdYGkWHsbwvAZVuej5pEDDFjS2fHkrdxTZCHxARFS6pgEo30+KPjCh08j9YYsQp23TVTbw5Airtj24E2mbeWHSqkshpJcMh1UaKmfXN17lVhJeS+ygpwzjOU4LNrWxK3w8lvkeZbQnMmasf2jPGzqEEl71+KXvk3vnvCgKq1HxDxVUqENT5xe8NC5X+na13rOntfllENBW4TzepJyRtHqDl1Je1DT0p6euLKSr9nCSeMDURk4mmtL6XhXpNEDa1xrHkez+Kz7yoS7/LCahMNGae40VrcyL0xZSBVp/vh3FVYZcx+5uEy3o/ONSjl/LhQ/vB9SKCgGpbN2DDelvetFZHoHc/bdW/Vu3WWZGrIDBOAH/GQyAAgRYECoVMpQIqOyA9dmDo4jYL2/1tlyHG73dY1hh/kMkfJktmjzGR0RWR952JvHAQIVmkppsiR8llJCnNlnG/RnIahEx6IP7XROTXB1v9/FDHS0XkCypyGtZRNALVdw9lniciD14Ree4zRL6sfwuRoi5EUENZf91Tr4u89Oplexd9COIpveSGgMr6p+2ciTzoo2BdF7n9qsj910WebVGsWvha720ioOrdQvvaKO6f5un2kAXQvmyPPfqyx556g+/s673oIyrp5qR9xlLvxE3DKIpKpcbTzc87ReQpbpNTN9b8tXMEVFqPbtCVpOyJm6d+PMWoF3GslUZnsOtyUdrGfrT1OL4Zx3mrwKZHj6VPeyDA2OnLSkvZI/d+G5tH2LtfRVMmoFI69k43UlZOox7F1OGpuYdeZ8ItE2R56jG1XOrUqQ/j78VhGoLe5jImDMqJpJaOtLSG59QIqKYiUKlgSyNofUNEPp9JSejF+T46Vc09LuXDNW1zTSCAgGpbl2DDelvetFZHoHc/bdW/Vu3WWZGrIDBOAH/GQyAAgRYECoVMJQIq/Q2r5XT9QA9ojX4K243rAb4fusbwXhF5yfk+SRRuJSM5m4BqOHB2x5nIT10R+aWU6CgjoLrvTOSVV0Q+PAiUXqqiJIv4dL5Xo39XDiqE+sGh3m8NQqyvqlDKi5muivy5ibTidSq28lGlVPg0CKjs0NdHz/dzLurUCFRDlKlnu0hVGnXq4t+DIT55JvI+jUg1ZZtT/R4BVf+WZ+GqfxvtoYf4UV9Wwh592WNPvcF39iWgUt/yqXcsdczY6YsxAZWJoOxUhfmu1XtNRJ6VET7NEVD9uEuv48eHj4Zgfx8TUI2NrbHILDEahNWTE1wtGXFhi+cB4zhPGTZbeCBtHCMBxk5fVl3CHmMiqfhdTMWnIpvfzaT386l/Y/QjSyccBVQmiH6jiLw4RLTy6X69uGeOgEqF2yoKip+Y+li/n0ojOOUJqTpzAu1cBCprIyUUT55sHelUZJ0qqnMm5a4LwfpR5u9MLELXzslSbS7hw1O24PtCAgioCkEtVIwN64VAUs2qBHr301b9a9Xuqsam8pMlgD+frOm5cQg0JVAoZNLfqDEqs63bx9/Jqf2EW+6xsF2/HvCVkEHDf6f1WyRtPaSVzKDhBFQf1ohOXxT5YYvMdPUiMNSF8Ek/GhEqGYHKIkl5wdJwzUW0KieEuqhHxU0hOtTLTdg0pOSz9HoazcoiW11c5/vnI0e5SFSzBFQWyaqpw3XcOAKqjo0zdI2Fq+VtpKdvPzWkKrDac6HzbYE1lT4ltaDqy+kD9R0i8hYRSYXYt7a3SO+BHy3vR4fUiD0OoZe+Vseehr/UtCL2yYkwbOMoN0bjqfGYPrBkzK6Vcgnf2Z+AynusnXb4BRH5FRGxVDW+zNwIVP7amOpnqQhUYyN26QhUuY3EsY1kIlAt/0xtVSPPuFbk1203Nc824adG59PvS+bMce78xOEPUyfZ/MKOb9cWVD4znDYrpZD6LVF67VrlGDtrka2rdyl7lESgsihTNqcojU4Vx41PGRwXIpWCzo/tpKKm/tPIVbF/MYWfjzgV5zdTEahy5EsjUOVEUal6awRUufTGU+kHY/ulAiq9ziKF+ZO1PsIpEajqxmv3VyGg2tZEbFhvy5vW6gj07qet+teq3TorchUExgngz3gIBCDQgkChkGkqApUd+nlgOAD02ql1t8J2UwKqHwucVLD19cQhrbgeKCagOhO5WyMxbS2g+s9E/vv/T0QjSGnKP//5wnWRf35VRMVU+vHCq/ti6r0DBFRfvXa51sMnQQABVf9usdTia/93WtbD1ELllGhJFyV/bkg5oKHscwIqX0Z7o209Z1ioXEpAlRN0xLv3qlzfjzJKt5bCj2rJrXMd9rh8MftIOZF0FC2lNja80CknoLIQliZinHpeaD9qBFT+5H/Oa/yJ9FqBFb6zLwFV/DHhIyXFMWBlNdyq33CMG2vxPaj1aLo9P0YsNK75pZ0A8eFqVUCom6eWusfXqz6s31k6Gb+pquX9J3mCYyiQGpdTT9Wxd17uu1yan6m2Wn3POM6Th83hXplLnZmKunJ4a/kaxsTGNjf/ExH5o6GKGLXFR++zVmyx4ydFREVPJQKq+HzQtlX8oenCVHgQ+zk2V7f5efwtUftOX5I/Y2dJmofXtZQ9Uu98nT97IbYJqB4a3tv27ld//fTIiUyNhhnnGzY2UpEy/dhIzSsePyyMfsz9fi4VUD08HIIwEZhPQ5gSSJa89+cKqD6YMXsuotRYmr41Uvhp93yqRWWgtta27HfOkhE5l/Lhw0cTNQgCqm2dgA3rbXnTWh2B3v20Vf9atVtnRa6CwDgB/BkPgQAEWhAoFDJNCaj8WkDu8NFNt1fYbhRQ+fU9X19RdObWAqohpd9NEajsJh64jHh1IwLW3AhUIcrVg2PRtFr42R7aREDVv5VYuLrZRvFhG0UWqRPsPQmoaj2uJOLNWN34US35da7DHtMCqrjp0buAqsZT5mzsWP34zr4EVHEjPm7C+agoFhlNNyDHBFTqC6m0gBaBwIsnNM+2fixShP9O+6L/+0634RpD21paHq0jF243vof9WKgRUM2NQBXFEDVjcetrGMd54rCZ742pVFv+GaI1WhkTTE61MjeCSqxvSvwfxQVjEahS4iSbF08JqHLPJz+vHptj54RRqcMYNe/0KTvM+Z6xM4fW+mWXtId/59s8IgqOvJBfxZL2UcFNFFV6MWU8AGDv+ty7OAqzfd06j9F0wU8fDizF+cxYBCoVAOXSCaasNfWMsbmS/v9UhLqxsmMp/OZEoBpbvK2JQOWf69Z/8wkV0Uexe43HL+nDNe1zjSOAgGpbd2DDelvetFZHoHc/bdW/Vu3WWZGrIDBOAH/GQyAAgRYECoVMcwRUehv+ULcGObnlU9hujEgdo2DrXoZGu4pRtf0B9BvZosYEVJoiz6fluy7yVE3vJyL3aLo/L1B6hsiXC1L4vVQjR10V+XMR0fR+F+n2rovc7tIG2nfJ1H+xvwYxFYHKyl4Xebm1eSbyPo20ZeXt3y38bA9tIqDq30osXN1so7hQGRdPtxZQabqwV424Ue7E6lTKwFjloSfb8aO+xjr2GBdQpcbx1gKq3Cl08yQ7eR89ayxihk+xodfNTVmk1+A7MOjraXbZm5xwIBcJx+4hFxEnFwEmNe6KTpR0Bo1xnDcIbOY7a4mASmudI4qaUzb2eExUac+LJw3CzZQwJKa9PkRAZYs0X3MiinhvSwmoat7p863N2FmS2Zp18Sxbk27ZHHqOqDE1f7c7yP2et+eqF5vr31Ll9bmo0UJV3JRcLF4A11hE0Jrq8eEaaitdg4BqJbCZatmw3pY3rdUR6N1PW/WvVbt1Vpy8yr/btbCKwmOaotzaZKy8JHrnaIfiRvFYYU2BdEXkybpJO3WXf3YZWfV/j5vP10Q0IupJf47Mn0/altw8BPZEoFDINFdAZWuXmlrv1Skehe1GAVXcQ/AHwP2+xC3p+7QPUwIq+15EniAiHzr/Tf9kEbm/UkD13cN9P09EviAiz7d33fCOvW/4Xtu5Y/jvmyJQOaHURR+MY0pApd9ZSsKh3IXwy/89pgLck59u0VcEVFtQPqyN2oUr2xzQEPp6GlQ//uExFhUjfpc7pWoPnb8cQu7bace4kROjQ+QeXPbD4O8GUZJPDXD3cA/aFx+qPm565IRJFtljLIVf6oeI3ftSKfz0NsY2WHJh9w+NsFHrR4d5L1fnCMyxh/r4d4nIo4dxERflS0+Vx0lCKvKNhoX0YS/jJmNcmPd1xOfEncPNf7+IvERE7DmhgkPti6bs0XvSKA5xIyF1qjy3sWHPiVSkm5wIw54Her/vEJG3uNQX2u2aFH52nf5/POmeG79xwlcyYub4Tkl9eywDg/6s1lI4cGiExhY08eE89VZsat+1UcDnn/d6lxoJKs7F9e8m0o2R3XLvVTuppRGXdNE8zsFNzK/vxJiWy2jH+Xnut4C9x3w7KgD272E/r47WzIn+x1JyjT1D7PDEvxSR/8kdXNB7nYpAZX3zXFPzIU0HmIrYkoswk4pAVfNOX/L502rsLHkPx1QX9ljfmnMEUuv3ZrwFfS4+RUR+f8WOLM0DH17RWHOrRkA1l9hh5dmwPowfV29DoHc/bdW/Vu2uZPWUgEqji9rvFlsP1kgbU9EnNxNQ5aJjpBjNEWWtxLjrao/Mn7tmTecgAIFHCBQKmRZH1qrdxW9k5QqHd+ePqshK0/rVNLdEHTXt7u0aBFT9W6x24com0X/iQuhb+DqdVHuhji34f27Y+E99p+IoDXvnxRV+0+hFImKnyfXv/4NchqLTib0vp4IFFRfYhN+HznuMiGgf3+kECH7jwsLS62aJLRDGHKe1EahqPCEV0t9vGuXEGTUCKu3fIT92av2ohgvXTBOYYw/b9POCwscN41pb0ihoJl70gifdQM2NV02toaegTbzkfcv/t46zF4jIJxLPBv3uWUMdNq61Hzq+Y3oP7WeqvCrOUwKqlK/XRKCatkS6xFYCKuNiz86S/s7xnZL69lgGBn1arSSdztI9b9HmEveAD+cptmKzxrtW01fpvFYFVDYf/rw70BDDR/v3pL3fbW6u/XvxIEhWMZMPfR3n1rnoUSXzfWtvKtXW2Emz1GEALe8PQMwZR9E2NidW0VOpgGpOe76szlH+8SBY8+JoL8jyp75zByFq259zXauxM6ePp1QWe6xv7alod+v3oJ8WDo1WnboTfLgf+woCqqwx/PvYCplQWv8dUxrbOqnNzZIVH9mGNRFsOhrLS3aldz9t1b+Cdm1MfPH8UOevuYMpFjHeHxqx54nuV/g1VHvv/qqI/MqQwvjnzqMoPW34radrfHoQ3B+AjYdX/GHQXz5fG7XD5Oom+p2lHtJDLVqP7rP8a7efYu7kf0Pq4dRU/68lDvD4NM7ZwzFDOqK7RORBEfnUeTCL510Rea5GiwrRMh7Uv5+JfGtIS/QDQwd9mqObImtYyiK7kSGt0XPPI3s8W6NynIm88IqIHtZVO/36UO7nRUTrfqmP3vGAiP4m1igd+ncN3f/KkuhXS47JNeoq8Oc1mqVOCEDgxAm0EjK1andv5rZoU9dF7tI0g3P7f+j1c9vbc3kEVP1br3bhKnUKIbfZEU+E62T7jW6TxihZORVg6UaQ/0Qx1f8jIv9ERN4lIm8QEUudEU9y+9PwqRPzsc/+ev0Boz8yNNKNpfs4VECVWoCx+4w/KGqj22h9c1P46TVjm1VTnlzrR1P18n0dgTn2iPmBx9Lq6Ph47zB2dTzpZl9uvOombirUs9/8041DHbv64/+3nVjrS8N/20arUvA/2lWgpf3Wv+nYjJu2sbyPQJWL4HCIgGpuWo5UeR+xYizizdS10WPiYseUR83xnam69vo9DPZqOfptBPDhvC+0YlP7rjUxk81zvQA4FcXRb+SlDgmYIFoJ+bm1zqX1Y/PvlCjZDieUCqi8FeJvgVSau5gGL87Brb4xwf/c97FtcKgg/CfO18LfOkSttPdwqYAqRuuMHphLD/ocEfnNIEjXa1MRqMbmNls8/VqNnS3ubY9tYI89Wo0+ewL4cEf+gIAqa4yxNbLUPMwfKs1WemQb1kSw6WgsL9mV3v20Vf8K2o1CyrG1THvGxN8Dtj758WFt1H4f6FqoHZix7/yBGPs959du9W/+MLn/XaoHcuw3l5bzB9LNnfwY12iXfi3WPyNzv1MtW8BDca/H0v6oGOmKyIcHgdIPqlBKGz+73PN5+dCRT56LzL6q0TCuiDzhTOQPz0TuVhGT1TMIpPSwvZadTH80CKjuC+2/VOt5lMg3tY3zCJ8f1nREg9DrQnh1XeSpV0XuP4a0RAX+vORjhbogAAEIXBBoJWRq1S5mh0COAAKq/n2jduEqtXnihRH+pIEKA75xLpL4XRf5KXViQTeJovDH0nZZypJ7BrW/5ulU1b/9v54ysPQfFrVGRRNjAqqU6ML/MFhDQJXziJpTnaUpjcbEGL4/h5xqr/Wj/kfIPns4xx5xUTCmg/OiP02Lp5/XDeMtN161jH8G6L/j6SfdpHz9cNLH/7+mu0v9cB9bdIhpg6x9f4LLLLmGgCrnJaVjNF5fMmZLnxkx/dOUR8/xnam69vo9DPZqOfptBPDhvC+0YnPIu9ae4/p+1NO5NuedI6Cy96qeMPYfO7WsJ5r1c4iAKr6Lx34L+L77FLy+bzEVnn03JqCa8z6O8wFf71wB1djTJ/VO9783VAge/50TUM19py/5VGw1dpa8h2OqC3sckzVP817w4Y7sjoAqa4xSAZUdLvOpr7fAnnYAACAASURBVLKVFmxYE8Hm5sjjypIINhs/Mwr8dOMe3dxcq/4VtBt/o8U1Vn8jfh3efjPogdK3Db/57HeSj+LrD5nY75dPB/GT/50TD5P73xNzBVR2uNzuIfbfDsTEg5zJ3zBelHRN5NupdHshCpXuAd0ioIr1DP/+Xi17JvJTGmXKolr5shaBKvXdcIMXQqzh8P4NUZZF1jgTed/eo1AV+HPTcU7jEIDAcRJoJWRq1e5xWpG7WoIAAqolKK5bR+3C1VgEKj0hoGm/bIKfEir5u4qn8u272IaW+79c5ClN6/dfnIeJ/T53YnyLCFR6IiNuQPkf87lND72vORGojIPek56A96k99LtScUaJGMP6pv8fo3+VeGCtH5XUTZn5BObYYywqhrbso1mMRadKPRP8j2oVM+mPaE2VqYsBGrlKI0/ps0LHzP8rIo8d/G8qotRaEag+mEDthV/Pc6e/4qJH6lot40Nq+2t0/OqGtT4vfYQsG4uaOkgZ5T6lAioiUK07fubXzhVjBFLRY0rfr2NjJTd2j9Uac94Bx8ogd1+t2BzyrrVFdz2Vq3NCi5I0R0Blaap9BKo4F/dzwJoIVP6kc1zsj+/1qQhUY365VASqWI/faNDIUHNS+M2JQBXFUn6+b8LvVw8pLCzVh59P+YMiW47fVmNny3vcU1vYY9paJb+Vc1GbS+b/0z2gxBgBfLgj/0BAlTVGiYBK02hpOZ1jxTW7ZMUFG9ZEsLkUl9taFBFsGjwvCvy0Qa8eabJV/wrajXN9L6BKHRyxg+P6W0p/g3xURF45/ObTG9Y1U/sNF+uOAqq4V/HT5xGTHjivxIuu5gqoUlGNX+WMb/33v61S6zq3rI2OCaj+k8g/0ihPw8F5TatnKfZuElC5yFUXqfXc5ws+Td8hAqorIr8zRKN6QmjjIn1g04FwYOMF/nxgC1wOAQhA4FYCrYRMrdrFByCQI4CAqn/fqF24ij/ovXjC0m9ZeFY7ga4Td11QiIsQdmJBfyR4sUY8paHl/oWI6MkK/QGh9WqO7k+4hYp4+l2vMeGGRpTy9at1/GaPpUnRv1m4XE3poT804gbGmGWnBFRTwohYd05AFcvlUv7l+mr2sO9rTvTbtbV+1P8I2WcP59hD7f5il1IzhnP2Yeh9WSWTG6/XRMRv8MXTRlrPU93Y1fH2gnNR4L92oqHU5q0tSkahpPbFj3XbKNa/63hMCZR8qqASK+szbkxApXUULZgOjY0JqFLPAA3TXfKJixJzI8vN8Z2S/uyxTAsGKZ9emp29p98ZfHXsROTSfUjVNybytUVEE/aOvV+17lyklzkCqtxmqtavG6pfyYS2t0VCLaOnPG3RMz5/tmDawoe3uK8l2mjFpvZda/NPE+DbArWymCOg0tPCUVDr3/eHpvCLabhtTpr7LRD7Hp+B/p0+dtI5+kQqHW+N38yNQDU2R6hpfyyFn4rPaw471PTDX9Nq7Bza72O9fi/28O/U+NtzCduMzSHGDn7k2tZnl0V90OdvbmyPzRW07twBily7uUNW9sxPHYiwPnxdRH5BLjfwLELhEmzXrmMvPrw2hy7qR0CVNUNqbHqBpa6VPG24uvgZV7BhTQSbW+etRLDZ+GlR4Kcb9+jm5lr1r6Ddsd9oca3Ur9eZ8FvnH98c1hxixNwxAVVu/yJeM1dA5ecgepDdr/WORaCa/M0yCKg0QtRznyHyZR+B6uwydd9FyrzhIO69gwdMRqDynhKjWi0Rgaqp4y/ceIE/L9wi1UEAAhAghR8+AAEjgICqf1+oXbiyHwSaXuONiQUDn7ZDF/7sowv+UejjFxhj2i+/CBE3f3OLov4UuE//kSvvT0boxrKGeb3zXJylGzal0Zu8pVsJqA7xtkM30Gv96JA+c22ewBx72AaqRjnT00pxwd8vGv6z83Scrxk27jQ60th49dfFNDx2nS0+5sQjvg6/aVxa/nEZAVUUZZT4UksBVUn/UmVy6QrH6pvjO7X96v26FgzWEFBFQbG9G/96EFKYKOHQ5/8h9pwai/EdvKWAKpeCI5cy9L1OiKpMlhJy1PBt4cM1/WxxTSs2h7xrlVN8b+rf5gqo9Br/XvXv+9ThBr84btfZKWa/YWh2jBuHpb8FbC6QS+8d/WQsAuNS465HAVXNO33JMdZq7Cx5D8dU117sMTcS6hwbjc0hvIgz93sg1VZ8vtSII0siX8W2x6Lc2JzCP5OjSNXeCS3F23Nsp2X34sNz72uX5RFQZc02FYFK50O6hqgRXvzBs1E/KNiwJoLN5W+pGOWbCDYbPmEK/HTD3tzaVKv+FbQb9y5yAqTvGERSurZqhyPioZtSAVU8rO4PuevhrtoIVL4e7WfqoKv13x/Kjr9T/cGdGwfMvijywxpl6kzklS6S1A+qoOq6yH9nqfdCNKpbBFRWz3WRZ18V+XMRuZFubwkBlUaZ8sKr6yJP1X5re88U+eOmA+HAxgv8+cAWuBwCEIDArQRaRYJq1S4+AIEcAQRU/ftG7cJVzYnO/mnc2sOpzd3UPU0JqDTEd+oTRSZWJopU4rXFJ91GDJA8zTXDYLV+NKMJis4gMMceUwv2M5rdTdGajY0pAVUuhZ9Csc1hD2jq5LpPW1YLNi68ltQzx3dK6ttjmRYMthJQadQ4/WhEM1ukayWgilEeoq+k3ksm4si9L5eMQFUqoIqLinYfNc+ZpcZLCx9equ9r19OKzaHv2prn+dosW9U/9uxIbbb5fqbex6n7qBFQpURlVrcXgZdwS/2WaO0DrcZOCa9TLLMXe8yNhFpqy7HnQOqgRhQ5p9pJiRT9wSw/jqfm8TURqLRPuehyYxEEfaTLmsNfpcyXLrcXH176vrusDwFV1ixTAiofkbv491zBhjURbC6FGkSwafjEKPDThr0TadW/gnZtzv53IqKp7vycwM8f9O+/JSLPdQc/4xrIHAFVPKxuewVjEahMxKW21AwfmhUgpgH0v5/G+q/RqXRd1Nr1exnZedEgcNIImg8OKcyfpwKqM5FvDUKoHxi++8YgvvYRqTRt34dE5I4zEY1kpfXo5+Jv10Qe/jOR77f0e4NQ67+xyFZnIi80kZZGwPIiqaGeG0KsB0SUlUbBukgVqHXdLvL+poNggcYL/HmBVqgCAhCAwM0EWgmZWrWL/SGQI4CAqn/fqF24OhUB1dQGb/8WLuvhoYuttX5U1jtKzSUwxx6HburO7Vsv5ZeKUtHL/aT6UXOPc3yn53s/pG8tGNiCuy4s/drQeS+OjRt1fhHLb+7ppfqdpdLVBTv7m5481EX+3xzS07x2SJmZElDlIsil+qntPUdETBycW2CzfugJRf2MRZHJbUCMCZRtwfBzIUXh3OgRqQhT3p/895bOz9KL+nIto8W08OFDxtyW17Zic+i7tmgTaUuQjduqOeDQuMsHN1/zTj+4UVdBq7Gz5D0cU117sIcXNNrGmdpAoyTY5lwUNeaiz0bbpeYQ1l5KsOg3Fce+L51DLC2SnnpHxOgVLwvRRI3Pnt4Ve/DhY3pmjN4LAqosnjkCKq0kGWUl1l6wYU0Em1sjrRLBZuMnUoGfbtyjm5tr1b+Cdg859OCjODXlS+OnQaDAn08DBHcJAQhsSqCVkKlVu5vCpbFdEUBA1b+5aheuTkVApRYc2+Tt38LTPVxiE6rWj6Z7R4kaAnPsMbVgX9P+Hq45dnFk7XNrju/swc41fWzBwE7n+dN6Fi3hL0Xk3SJim3paNn6nAh4VJvnFOr133aS0SEr+vX1NRCwVjJ6ke895YQ3r/hdDqjDdmFOxkkY18M+I2E/brLQNUL+wre37fsd5Q26Tb2zjYUxAZT7/aBF5y5CG197hFhmmJLJbLqqE2ca+/1ci8uLzk40PTUSMmDw5XeOkE9e08OEVbmOVKluxqX3X2qa/ptnVMWOpN1eBs7NKDxX/7+l2a9/pS95jq7Gz5D0cU117sYcX/pTMC2xuEstG2y0pFMpFkrQ5xPOG+YzvwxoCqhil2s9ZjOPHhnRhLxnmbJHLIZu2W4+Pvfjw1lyatIeAKot9roDKfid8XURenau1YMOaCDaXv2OJYNPkiXDZaIGfNuxdu/4VcKl5F9tvPmVq6zBN+dL4aRAo8OfTAMFdQgACmxJoJWRq1e6mcGlsVwQQUPVvLhau+rfRHnqIH/VlJezRlz321Bt85yIat1zZ2Ggx4pIXG2lXfHoIH2np425TLy60xUhKvk4vyvp0EFD5W7e2TCQU+xn/7TdKH39ekYqy7nSiD3+iMp6utP6mojlZn3ICKi+IfMwQEcvS4KwVgUqjZ/zRedj9x4qIRfOKbhNT7mzlVi18eKt7O7Qd2BxKkOtPlQBjpy/L78UepfMCm8+YIFxpj6WYXypCg/YvF81J+5CbQ0yl8NNrS1OGatkpka0J1jWFsaaw+b8zG6x7OuS2Fx/ua+Sv1BsEVCuBzVRbsGFdI8Cw1pZ6Pm4Lhda6I1Dgp0373Kp/rdptCpvGj5YA/ny0puXGINA1gVZCplbtdm0MOteUAAKqpviLGmfhqggThSYI4Ed9uQj26Msee+oNvtOfgEoFQboQbtFnYqo6n5ZGfc0iFmhkqVwEKos0pZGsVPyjIieLQOVTAtpG3eeHKEtzBFRPFxG9Ln4sdc7Y4n5MS6h1WPqfGIEnlXLPb0SuJaDSk+Uq6HqRiLxRRFLRIMY2f9d8LjCO83Rhs6bnUfcxE2Ds9GXdvdjDC6jG5gWaXtin9jPauXd/nEOk5g05i+ncJvXO9ukD7VqfTjlVn77nNUKg9l0/er86P7B0xaVeUyqgUlGWpQ/WNkwsbu2k0jKX9mHrcnvx4a25NGkPAdW22As2rGsEVESw2daMR99agZ82ZdCqf63abQqbxo+WAP58tKblxiDQNYFWQqa3f+KOzyqYX3zBvT/SNSA6dzIEEFD1b2oWrta3kQ877VuzTeS48OrL5NID6OKsfmyxdv27GG8BP2ptgZvbxx7r2SOKVawl24zRyD5vEBHdCEqlWkqN3aXTgBxy9/hOfwIqtWcuAlV8B/goThpZakxAdfGbQUQedx7F6r88/4cJqOImXkzh58VccyNQed/MCahinXZNKqpCFJOl6n9ARFLpd3LjJCXIiu9lz9VzjFHAiEB1yNNonWt5xq3DtWWtFpkl1YcSoYTNxy1N3j3n6UvvEpH7MimyWt5ry7YZOy3p39r2XuwxFYHK7sze5z4C1RjxkggrpfPrqbmE9iMKlaxvWwqoLL2hplfOpR0kAlVf43Q3vUFAta2p2LDeljet1RHo3U9b9a9Vu3VW5CoIjBPAn/EQCECgBYFWAqpW7bZgTJv7IICAqn877WXxNUUyt8laQ33JxUafSkijfOT6/hwX0cOfXB1LCWAbQdeGSm3zvKTNGi6l1+zZj0rvcU/l9miPsc2LGvZTJ7nn1KnPGhuvqev8+EsJqMY2d3XjVsVW7xCRtzjR1VSbc/o/p+wefWfO/ZWUbcFgLIWfT7enz3wtq5GjNHrCt4NIym9AWoQC3fTTKAWp95y9b77HRWMwUZWKgTQN30dE5GMVEaiU9btF5HNDH2OKPh0XT0psSo5Fb6iJ7LBWBCrjqvdp9xajQeTuscQPDynTwocP6e+W18JmS9rLtzVnvpsrG8elCTFUbPlKEUkJqLTMZyqiyixPoF2NjJ127FMt78UeXkBVMi/wIiE/H1HRkP+UvF9LBVRa7udE5F3n4snYTuq7VKSqnHeYQHPKe6Z+t6QE2fq3GAGzJmrNVN/W+n4vPrzW/XdVLwKqbc3BhvW2vGmtjkDvftqqf63arbMiV0FgnAD+jIdAAAItCLQSMrVqtwVj2twHAQRU/dtpbwtXY5EwDqHtN5bjhvTcekuiQ/nTqmMRqHJtp9qwk/NvTSz+zr2HueX35kdz729v5fdiDz/uokjkUOb+WXFIFJiSzRfdpLWoUw9PRKBK3VeujRYbtnvxnUP9Y+z6FgzGBFQqxI3CWk3hYulhYtoav1lnm3yagkbFAT6SlTGIG3C+Pk0H+CUR0bQ7KqjS/y+NQKWbkLHfvm+5d9acCFQlfpASUI2l1quJQKX9sGiTdo9zo2mU3EtpmRY+XNq31uVg09oC+fanxp5eWTLHthZyAip9ln3KRZeyZ4T+LSegKpkL9Et2mZ4xdpbhuFQte7FHnIOPzQuUjRcn5dL3abmS372l4/aQCFSl9pyaE9QIqKzO/9aJ4EuEZaV9XrvcXnx4bQ5d1I+AalszsGG9LW9aqyPQu5+26l+rduusyFUQGCeAP+MhEIBACwKthEyt2m3BmDb3QQABVf922tvC1VoCKm+pkg2cnGVLF2pLBFQx9Z9ugFvEqdwGUgvBhbLYmx/1PzIP6+Fe7LGmgMoTPERAVbJZWyKgiqn//KZQ7rlRsjl0mKfcevVefGfp+/b1wWBNuo/UPRZJJorC9KqxjdSxHqcEVNr2y0REUwXFaBNL3X3LKBD4cN6KsFnKw5evZ2r+XTrHtp7VCKg04t7TRCSV+q9kPrA8lX5qZOz0Ywt+e4mURKOb+8xIRZbyv78P9QD9ba8fE8AfWl+8fkqktXR7h9bHM+VQggtej4BqQZgFVbFhXQCJIs0J9O6nrfrXqt3mDkEHjpIA/nyUZuWmINA9gVZCplbtdm8QOtiMAAKqZuiLG26xcDUmJBiLwqFp6z443JlGeNBUGrrQqZuqvzb8PS5y+oVQH/lC27lzuOb7ReTNQ3SNN4nIa0TkVcN3PyoiPzlsstpi59jJzph2K4qgomHsPnwKPy0TN17jgmhuE6fVqdMWflTs5CdYcGt75MR+qRPdJoLUtHUqCPyxYaPy5cPY02g7+jf9XxRMeFGF39y0dh4SkbtFRMeVffQ58fnhHxpN56PDmNYIFBYh5z3n3/+yi0Zh18bNmfjsiq6lfXqFiLxgSMv3N66ApQgyEaSPgPMdiRR+eqlu/OT6tpZbb+07a93HIfXC4BB6865tlapSnyVPEZHfn9fdWaVbii3w4bypTpnN2Pxb31HfdT6ffvQwB9b37+uGqHVz3scxVWgURVlKLp332vtf05FaFEqbf/soe2bNuc8LL2727+OaFH7ah7HIdbMeDjstfMpjp0eTYY/LMTmWYrs3u90hIh936bqX7l+LgxeH3AM+fAi9ha9FQLUw0Inq2LDeljet1RHo3U9b9a9Vu3VW5CoIjBPAn/EQCECgBYFWQqZW7bZgTJv7IICAqn87tVi48hsXUWAxlcYoRqBSYYSJpvTa94YQ9s8ahFEqUFDhgkab0P83wYdt0Iyl8Ev1V+tJnR6NIonoAakIUakUfqmNV79IrN+bmCymclIhiIrD/GbR2p7Ywo/Wvqc917+lPaLIx49hTWf3bhH5nIue5sdwKgKVbqqqf9u1Kop6u0sFpv+tY0/LaAQZX1ZtZsKoXAo/fRZ4UdLYhuhUBJnURkVqwzZ1At6LsyxtqG4mq8jL7kHvZ+qZsrSfbuk7S/d9qfpgsBTJsnpaRU4s611dqdabmPhw3m6nzGZs/q3j8MXDHNrETPY+Vpp+Dh1FUf59/JiQKjQloLJ2VDBtgip979lc3d7zqTn019x8YuqQgr8+CrJTByxs3N5zLrC+S0TuC8LqFqLmuifQOled8thZh+hhtWKPS37HOIeo8YySiFw19a55DT68Jt2ZdSOgmgnswOJsWB8IkMs3IdC7n7bqX6t2NzE6jZwcAfz55EzODUOgCwKthEyt2u0COp3okgACqi7NclOnWi9c2caKFzbpQqhuxqgAKJ5kH0vhN5UOzKfxevqw4Jpqx8QMtoHjRRS6MZQTKJWEzbdF3q+46DtqkBg5qzYCVeS1lQe29qOt7nMv7bS0R0rYNEdAlSsbxZV+U/ZLE0KtmMLPi5LGBEpT0Sa8SOJFTtSYSjVWE4HKNob0//V5tMWnpe9scX8lbcCghBJleiaAD+etA5tLNnH+7efX8d0zddjBv491Dv0bQ/QqFUilBFT+nebfz2MCqpI59tpjcirF4Nrtt66fsdPaAje3jz36sge9mU8AH57PbLUrEFCthjZZMRvW2/KmtToCvftpq/61arfOilwFgXEC+DMeAgEItCDQSsjUqt0WjGlzHwQQUPVvpxYLV/7EuKa8+oaI/K6LDLWEgCqKoNQStQIqv2mj9eRSBZRs7pRGoNJ2cmnR7F70/y0dmHlaq9PxLfyo/9HVrodb2iOmBPqIiHx3iAy1hIAqiqAOEVCZMOotmSgTZrk5AipNB6ifXMqgsdRJqQhV1oet03Ju6TvtRsh4yzDo1TL0q5QAPpwndcpsxubfcwRUY+/jFgIqH5U1Wt6n+/XflaTk1dSCKgKzT8k8v3SM7rHcKY+dHu2FPXq0Cn2aQwAfnkNr5bIIqFYGHKpnw3pb3rRWR6B3P23Vv1bt1lmRqyAwTgB/xkMgAIEWBFoJmVq124Ixbe6DAAKq/u209cJVPMU+daq9hwhUakUTMeh/fyaTvm9sY8VS8j0pcX0qhd+U56RS/Ok1RKCaInca3285rmNkqENT+G0RgcqEhh8ehIpvPRdSmQDKe0hOQGWCJ42c9xMi4q/PCajGPG9MQBU3tdf24C19Z+17qa0fBrXk8teN+bhdlRM0WIRGrePnRORdmfG6fK/3WyM+nLfdqbKZmn/PEVCNRYRsJaBSi8dDBbUprXLXEYFK5Mp+H4tH1/NTfZbt1ZBrpPbV1KefSqQa1WehpgW3jxeSlszHtmKMD29FuqAdBFQFkBYswob1gjCpajUCvftpq/61anc1Q1PxSRPAn0/a/Nw8BJoRaCVkatVuM9A03D0BBFTdm0i2XriyDZyHhpRUdhreNkh1cVEj2Lx2ECmpUOiNImKnwEtT+OmJ8VRakJJUganoVdYvtWg8ke6tnEsHlhM8jXlIzQJnTP23lQdu7Udb3dde29nSHjqG3zuMi78cUuk90aXh1DHxOBHRRX5Lz/Nvh/E/lXbTj/e4cTknVWCMlqF21brvFpFfGkmPlxtPNWNT26x5DoylGFzDP7f0nTX6v0Sdx8rAC5TG/L6WoT4LchEaa8W9PmrjmIDKxnOu7z/khM9rbGLWMlvrumP14SV4nSqbqfn3HAHV2PtYbaSb936+/XkRsTEY2ylN4Wfv7a8lhFK5d+saAqr3nHdEU3n7yFRL+OUe6jjVsdOrbY7BHlHYaaztd/c7E+O9V3vE5409J72QKfZ9ai6Wiq7nxVApAVVsIx7sSP2GSUXI3oLzMfjwFpw2aQMB1SaYbzTy9k/c8dlffMG9P7Jtq7QGgXkEehdWtOpfq3bnWY/SECgjgD+XcaIUBCCwLIFCIVNqrd9+D2uHfkNEXufW52wd4WO5vb7CdnM3u+a+e7xXv4+R6s9SEfJTe6axvTXvu9qxHhD5VRF5tog8/5qI6jmqP38q8jNXRO4bKnjwishznyHyZf33n4l8/5nIB66IvEL/NrR711D2C9b+A5f73veKyEv1u+siz36myB9/UeSHr4rck+snAqpqs212YYuFK59CRBcO7fP24T/8A+P15ycrn3n+d9ussGv/FxH5qIi8yQk1Uhu0vi6/SBlPz6ciXam4woRd9lDSLupiZSpajX6X20CuEU7UiDS2TvdltmvhR5sNkh02tKU9vChDJzEajUmjxNgExiYvTxOR/2P433cOExl/7Y+KyE+KSC4ClZrB1+U3EFIbMH6T1q77a/e8sGfJ2IRkLArFO0REUwD+zQz/mPscaJGSc0vfmYFu06LHyiC+95aEOva+8sINE1Pm3qG+T7HO2ghUqY3BuWNxSVZb1HWsPrwEu1NmMzb/niOgGnsf63d+018FEI8eBFUqnh4TUOlzwebtNv/2Np87x15aQDWV1ncJ/+y5jlMeOz3aZWt7zImIWlo2J6DSZ4j+btBPLkpsS5ukFhmn5hXxUFhN/6MYqkRAZc9NjaCtYlb96O8x7Y/9hqlZc6jpf7xmax9eos9HWwcCqm1Ny4b1trxprY5A737aqn+t2q2zIldBYJwA/oyHQAACLQgUCpnG1hXiXn4MypK8rcJ2c0jWEhL54BO6LlpyLwioFhJQDQKpPzwTuft2kfcPAqnvFZE7rok87P99XeT2qyL3qzjqqsifDoKpv7om8uZBhPWzKpQ6E3nhFZFfUiHWmci3ROSTZyLv0/qjcyGgavEEmtcmC1flvEoiweQWIFMnSH3LKgiLwqypk6vxmqUenOVEHimJH9VQW+8a7DHNtnTSk9oQmRqb2npKmDX1HIjXtNisxXdk88iM0966TIk1/Sm3cRiFij5i3VQEl/jO9eMuvv/mRKBSmq02C5ex5HQtjOM8I9hM+0+vJWrm2F5sXXpfOeFVye+A0jb2WI6x05fVtrZHqShKKZWWTQmo7PCARnvTevSAlYove/pEAdXYnMKfgtUUxO8ebmTsQNbYgu3zQh0xhZ+/NvUsG3uO6rUxFeqa3Lf24TXvZfd1I6Da1oRsWG/Lm9bqCPTup63616rdOityFQTGCeDPeAgEINCCQKGQqVRAlcomlbytwnb1Wr8HYQeQHnP+hQZ5uXM4jOT3+fzaoz+86g8vpf7+8PD73geUSK2p+H0P3T/80nCd/r8GstADaP4gagxo4Q9QWT+0z380HHr9BRH5FXf41Qd10P74+/b3cYumwUVi0uu8COkiWtRgmE+KyA8M/32PCpBMyHQeTEfXOHTdQ9eB7jDR0lD2RnQoF4Hqq0PUp5siR41EirLIVRfXWaQoc5hBCHUhftK/nYncEFdFp7I+XBf551cvBV0X93xF5An+urFoWQioWjyB5rXJwlUZrzmRYKZOoJa1OL9Uy7RE+NF8e615BfaYplsara2l0KJFSg185zgFVH5y6yf1uSiNOoL8D4GUyNdGWWqDzq5NpacpSSWY+pE0lcJPoyuUbrK2FBxPP50OL8E4zjOEzeH+1bKGVnPslnOBlrx924ydXixx2Y8t7eHnA/Zez0WFUw9wZgAAIABJREFUnSqrfbc6UgIqL/Z+w4DcolRbeRVga2o8/Z/OT35bRD4wLBqOCaxLo1FbSvK/F5F/OtRrC59PcZGcrK2nJ1IYGwcr83gReeUQUUv/+yNDvVOh+b3Xxd8FYxGo4jzH2yVGoNI21hTZ50bOlj7c1+jtsDcIqLY1ChvW2/KmtToCvftpq/61arfOilwFgXEC+DMeAgEItCBQKGQqEVBpBikt93slh4EK2039ln7SkA3LhES6LqDtmjDJ+vqbIqKHwSyblq1hfjrzdz3ANLaHoubxe5gWEELXSqxNXRfQNYn3ishLzgVeUVDmI1zZWsRrnQhL2ygVUKmIzFIn2rrJQzFloo/GNPiXCqbuV6GUionORP69RmOy1HkqYnqUyDdVdGTCKY3+ZKKq6yIvdxGftMo7hnWlu4ZoUH+uUZ6sjSFtnkaDuiFmEpEPW/vn2cUurtMUe97/HxDR+9N69PP86yJPvSryOz6ln5V3gq9/e13kzVdF/jd3j1bPxT0P/UnWg4CqxRNoXpssXE3zso3nVDqR1NW1KUOme5Iv0aJN3xv86BDrLX8t9hgfK3r6+4khfcWYFXJpg5a33CM1tmhTW8d3jpdBTOHnIyio7XVc2ImHWHbqR4s/iXDIuLATHqkfPksKqOIPkEP63OO1jOO8VWDTo8eW96nVfLeFoLmcyjYlGTvbcC5tZWt7+HmAvastOpTOJ16WWDzU7+Piow+1bwtuMX3314bFzxgt1uqyObyy0gXHrw+RnP1ioAqq/TznO4ayNr+I85xUv6wdOxVqC4MxAlVJdLpDDzqlfhfEU6gmIh8L+Z8Tg845LFbqo1Pltvbhqf6c9PcIqLY1PxvW2/KmtToCvftpq/61arfOilwFgXEC+DMeAgEItCBQKGRKZZuwA0j+QJfeQtG+fWG7uaw1Y9lsTOQUBVSGd+r3dsx2Ew+d6TqGPzQeD6P5+lW848Vdvt8q/NK1G4uIbQepSgVUPy4iz0pcf1OEbS98UgCW9s4ES06odBGFyguoLJWe/t0Lsa5dCsNufIaoTj81pMl7cEinp99fRL3S/whRqC4iXeWiQbnIWS89X8e6KOujUT1D5MvWuO//mcgrr4j8gRdwue+9gOoi9V8UbSGgavEEmtcmC1fzeFE6TQA/6sszsEdf9thTb/Cd0xBQ2Wagn4DHqA+2gan+O/YjYamoBVPp/aYEVHrqJPdJRcKKG6B7GqdTfWUc5wnBZsp7+B4CzPX34ANbP8u8gCqKj6Kgakx07d/1UUAVxT1RfBUXCVOLhiqoUuGWhbT34iz/3tcTmnFRMZ6kjMIu9QutOyVAj/Opzxc6USoaVLw0NwdLRaDyp0v/obAPWizacMal1UW39uHqjp7ChQiotrUyG9bb8qa1OgK9+2mr/rVqt86KXAWBcQL4Mx4CAQi0IFAoZJo6zK1Rnd95qZO5iPCsUZVGM1MUthvXOwyR/11u+yqvcvxS0bp9hGwv+prK9GGH3DVyla1xpARUtg4RBVRxPcKykVzLCKDmCKg+GHzmljUNJ0b6q6Gspe9Tbvda6jz9zsRVFoHKC6jGUt/57+RSMKX16ueOMxEVVt2nQigReVcQN1kKv+d7UZYTW31Bo0/pd16kZQKqILT60BANSw/s+ShbqQhU96vYSiNveX4IqFo8gea1ycLVPF6UThPAj/ryDOzRlz321Bt85zQEVOqTOgHX9Df+o5NeTTGjP1L8jwAt41P/+WuigCqeAhnz/1ydPtWMXZ8SQfm6o8BK+6E5s/VHR+qzlPCrx/HNOM5bBTY9eix92gMBxk5fVtraHn7xMgqQpwRU/uToHw0YXyciUUCVevdrcVtc1P/20TLHBFRfSSw0biWgWtJTxsTeuRR+PlVyqi8p0VaL1MZb+/CSdjm6uhBQbWtSNqy35U1rdQR699NW/WvVbp0VuQoC4wTwZzwEAhBoQaBQyDQloLIDUH8xpKT3B6SSt1XYbkkEqhiJyafZ821P/V0jVr1DRN4iIn/jLrTrVPyjayC5CFQ5AZWPMuX7E/dCchGofIRuvd4yj+h9azpDPVg2+rHoTSLyDRH5rEZ0sshUJpIaUttdRGZKCahyEaC04REB1c+LyK8PndNUf1HcdIuAylIJisiDPl1fqv2M0ErbuCHguiLyBE1HmLpPIlBNeU5/37Nw1Z9N9tgj/Kgvq2GPvuyxp97gO6choEpFoPJ+WpKOxsqXCJFyKWNSYyP3A2kqYtRcAdVUfXsat7GvjOO89WCzZ8+m7y0JMHZa0r+17a3tURuByi+86cJmLoXfxzMLg2Mp/3qNQBUXTOMJzZx43F8X7y3lfTkB1ZinjqXwS51sXdPrt/bhNe9l93UjoNrWhGxYb8ub1uoI9O6nrfrXqt06K3IVBMYJ4M94CAQg0IJAoZBpjoBKb2MyGnNhu/GAmO0f/JaIvFlE7hQRL6BS8Yz+ltYIUR8974iJjVQQpdfqR6Nkpf6u18X7tPZVHBW/t/WRN50Lk17jhFU+ApWmuvO/7bUPKqiyvsSo3do/i0D1kIu6/UYRecnQf+u7RlbywrUscxNLicgTLHWdT213HnxKM4nciEaVElBFwVUQTb1BRGJkK+2uiqb0EP7Fd2ciL7RoVKkUfql+2pjwAi8VPtm/o9BKy/t0g9dFnnpV5HdMjDVcd+PffswRgarFE2hemyxczeNF6TQB/Kgvz8AefdljT73Bd05DQGWTeJ+32k96Y2obP9n2JyLUt8fS+5nvlwqodMNQJ8B6AiO2k/pOxVu1aXJyp0D2NF5zfWUc560Im2PwcO6hBQHGTgvq/TzL/KJeakHRFuT03e3LWlRKC6ev3714WIjzEajigqLduRcSmcjKUuuNCah08dILpW1R0xYhY7+0rC0QxshYthir/x9T+GmavJzoPDfP8IubKiqr/SwtoHrPsKh7SJ/m3AvPlDm0Vi6LgGplwKF6Nqy35U1rdQR699NW/WvVbp0Vb1xVsmZzYBP5y+MG5KENDRuo4qNZ6Aat1uvT47iNTv3qIs3ONZGHh03OH7V/H9qfPV+/U3/eM3L6DgEIiEihkGmugMrWKb4uIq9OgS5sVy/12TUsgrOKh0xIpGUss4d+r+Kq54qI/kZ/kYjYISqfqs9H3I4p/HzUbq37p4f69b9jhOkfEpEvhQNocY3B9z8e4PJ7KZp95PvOX59vFZHHD6kQnyYirxeRZw73q33w4i9/fSq69QV6l+ruyZYST//uoj3pP794zu6xGqnpqsi/81GbzH7hXX4jQtRYCj+LADXMDR4comD9hyiu0jR9oT/W7EU7w7ziRiQpF33Ku1dM+XeXfmmisYFFMm2gfoeAqv9HIgtX/dtoDz3Ej/qyEvboyx576g2+czoCKvVLP0GPk14/sR+LlqAT+bfJZW7p3KZbqYDK+qT/H8PBLhkxqkWqmi2fA4zjPG3YbOmJtHVMBBg7fVlza3vYIpkt9PnFtdyCnJVVYbSeLtTPPxtOSuo73hb9VBClYeBT7379m4m4LcVwqYAqznNiKmA/B/ILhFMCKluM/Ouhb08Rkedk5i2p8PY9CqhKookuPQK29uGl+39U9SGg2tacbFhvy5vW6gj07qet+teq3Tor3rjqaARUFiniusjLr17swz6SMue6yO0W8eFM5Fsi8skzkfddEfkD/e/zaBT3e9GV1hFT6RzIeXeX79Sfd8eZDkMAAjcTmCFkWhRdq3YXvQkq25SAF23XNGxCsjORf3O7yPtjHQioaqhuew0LV9vyPtbW8KO+LIs9+rLHnnqD7xyvgGpNP/RhYFPtzBFQ6fVevGX1xY3PQ+6n6QLiIR0vvJZxnAcFm0InohgEAgHGTl8ugT36scfYHCc1nylJ4Vdyd0tGoJqTurmkbyVl8OESShuVQUCVBR1Pg2tBG8P63z6Fhf7bBJYfS4gqbzSy0w3rpr+fiGCz0cPANdO7n7bqX2G7MVK2RovQ6JgmWP77IfKlHmJTUfl7RUQjPviIE74OE6Wrhd6dSdmj32mEiL8TEY0ooR9t9yshSobOTS6ifbvoEPpPvU7TAd2IpBDH3RCl4Zc0KsN/EvlHV0XuF5GfHyJVaASoe4Z2NfrCjSgRLnqEfn8RmUHLqphJ/yNEl7il/aFevc7qv0jLo5Ej/MjwqX7ORL6q/XNpg25EfxCRh73wSqNSbT/C+mix0J/76Cy9gAAEjoZAKyFTq3aPxnAneCPD3OIDV0Re8QyRL89FMMxxdP5yy7xF60JANZfo9uVZuNqe+TG2iB/1ZVXs0Zc99tQbfAcBVY2/zhVI1bSx5DVTgq8l22pRF+M4Tx02LTySNo+BAGOnLytij77ssed5Ras5HD7ckQ8joMoaY07qkJgaNFvpTjesj0ZARQSbsodP737aqn8F7epY8eJKH0n76SLy+UHYZJE4n+giWuozR8trmqCPiIimQLZyD4nIuyYEVHrNOwfBlNb1uCGdkEYO9el3LpzACah+MJWqplBAdSGEsrQ2mkLPRXz6qqbLGSJDqdjqoqyly1Fx06NEvmkpe66IfDgRUerGda6/f2XiK+/N1get94rIk6+IXIi9dMPTi7/cv382t6FZNkr2X6rAn/d/k9wBBCDQHYFWQqZW7XZnADrUDQEEVN2YItsRFq76t9Eeeogf9WUl7NGXPfbUG3wHAVWtv+oJyVQKm9r61rpOFzQ1DZDm9/6HtRppXC/jOG8A2DR2TprfLQHGTl+mwx592aMknXFfPX6kN7rB+pkhMsaWfcSHt6Q90RYCqiygUgGVRkH5X4dIMhplZvRTuGFNBBsi2Ey50qrfF/rpqn0Yq7xV/yra9WlyVUBlIimNAuUjQHqRoqYHftkgftI1C61Dy1o6498b3ts+LbDi8sIt3+6UgOrJKiQaeN9IdVcioLIIT16gdCbyYEoI5aJBqUDsop0zkX+fEDpdCJuuizw1RJG6cV0UUJkoyyJonYm8sEBAdUNg1cyRGzdc4c+Ne0zzEIDAMRBoJWRq1e4x2Ix7WIcAAqp1uC5ZKwtXS9I83brwo75sjz36sseeeoPvIKDak7/S1zQBxnHeM2DDqIFAHQHGTh23ta7CHmuRpd6tCODDW5EuaAcBVRZSiYDq7kHYoIIGFVFNfgo2rIlgI/IHg8CCCDaTHrVOgQI/Xafhwlpb9a+w3Zj+01LwqYDKC6NyAqofF5FnOQGViave4J43KtaMAiofZWqOgEqp3yEi32HCJhUobSGgGsxtaf3M+hfp/yxNoAmvLHqciHzYC6h8CsCUoGskAtV9Vr7Q7Y6uWKE/H919c0MQgEBbAq2ETK3abUub1nsmgICqZ+tc9o2Fq/5ttIce4kd9WQl79GWPPfUG3+G9uCd/pa9pAozjvGfAhlEDgToCjJ06bmtdhT3WIku9WxHAh7ciXdAOAqospCiC0II/NER+sZR9Txuu/ukFBVSxQ0SwEbk9F4mGCDYFg7yiSO/Cilb9K2jXokVpKj6NMhXHb4mAqjQClRdbqpV3J6CK49e7ahRwPXCZ2vBGhCwt60RVT9D0gbeLvF//nrj2V88jXj3bUvbFlH4VQ+QoLinw56O4T24CAhDoi0ArIVOrdvuiT296IoCAqidrpPvCwlX/NtpDD/GjvqyEPfqyx556g+8goNqTv9JX5nZzfYBn3FxilIfAJQHGTl+egD36sge9mU8AH57PbLUrEFBl0U5FoPqIiLzzfEP+ARHR/35tSTrMwg1rItiI3DtY5o7rIwKqoQwRbBZ+QhT66cKtllfXqn8F7XoB1cMi8u7hrv5HESmNQKVCIXumfGmo4yEReZf777eLiIq03igiLxnaWFRAZeKkM5G7r4h8eEjL94Op6FAlKfxE5EMa6epM5KeuiFxEf3qUyDfPRP4wtKG3kxr3GiHrxnNhuGf990tF5B4flcrEVmci73N9/ysrM/T3IlXgNRFNw3qSnwJ/Pkku3DQEILAugVZCplbtrkuT2vdMICmg2vMNHVvfb7vttmO7Je6nEYG//du/bdQyzUYCjGt84hACpz6WGT+HeA/X9kLg1Mdxzg6M7148lH7skQDPlX6sxrOsH1vQk3oCPFPq2a1x5W233XZljXp7rrNg43hKQPUbIvI6EfmLIcqMlreoM9lbL2iXCDYiD3qhxJiAigg264yyAj9dp+HCWlv1r6Dd/3wQOb1KRP7P80MIbxWRnxKRO89Tz8XIUrkUfha56vMDDksB+A8i4qPfvV5EnnleRoVT+skJqFR4ZClGbzyjHrhM2ecFSTel8NMKHxDRyE0qUNQx+anz4E7PO0BAdc9Ql57MuCVa1HAPXzBRU4wi5fpzEUnqish/reIrEXmCdxur20enMvHWNZGH433r3wrd7uiKFfjz0d0zNwQBCLQn0ErI1Krd9sTpQa8EiEDVq2WGfp3qSbPOzbK77uFHfZkMe/Rljz31Bt8RgcGePJa+pgjgw3m/gA1jBgJ1BBg7ddzWugp7rEWWercigA9vRbqsnVO1R8HG8RwBlcLW8o8TEY00o0KH5KegXSLYZARURLApG9NLlCrw0yWaqa6jVf9atVsN6sguHERRH7gi8opniHy55vYsOtV1kbueKfLHNXUcyzX487FYkvuAwL4ItBIytWp3X9aht1sSQEC1Je2Ktk51oaQCFZeMEMCP+nIP7NGXPfbUG3wHAdWe/JW+pgkwjvOeARtGDQTqCDB26ritdRX2WIss9W5FAB/einRZO6dqj4KN47kCqv9qiPLydRF5dY5+QbtEsMkLqIhgUzasDy5V4KcHt3FIBa3616rdQ1gd27VDVCzxKfvm3OOQvu9HNU3gKUefUmb48xzPoSwEILAUgVZCplbtLsWNeo6PAAKqzm16qgslnZtld93Dj/oyGfboyx576g2+g4BqT/5KX9MEGMd5z4ANowYCdQQYO3Xc1roKe6xFlnq3IoAPb0W6rJ1TtUerjeNW7ZZ5w/GXIoJNmY1799NW/WvVbpnVKAWBeQTw53m8KA0BCCxDoJWQqVW7y1CjlmMkgICqc6ue6kJJ52bZXffwo75Mhj36sseeeoPvIKDak7/S1zQBxnHeM2DDqIFAHQHGTh23ta7CHmuRpd6tCODDW5Eua+dU7dFq47hVu2XecBqliGAzbefe/bRV/1q1O20xSkBgPgH8eT4zroAABA4noKKRK1flrYfXRA0Q2D+Bs+vytit2G6f6w7xXM2KPXi2zr37hR33ZC3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9q/86uy9u2tteVq/LWFu1ufZ+0dxoE1J9/6QXvu7Fvexp3zV1CAAIQgAAE+iKAgKove9zozakulHRqjt12Cz/qy3TYoy977Kk3+A4Cqj35K31NE2Ac5z0DNowaCNQRYOzUcVvrKuyxFlnq3YoAPrwV6bJ2TtUerQQirdot8wZKQeCSQO9++rbf/9lfxlYQgMDhBN76E+9jLB2OkRogAAEIQAAC1QQQUFWjW/fCU10oWZfq6dWOH/Vlc+zRlz321Bt8BwHVnvyVvqYJMI7zngEbRg0E6ggwduq4rXUV9liLLPVuRQAf3op0WTunao9WApFW7ZZ5A6UgcEkAP8UTIAABCEAAAhCAAAQgsD4BBFTrM65q4VQXSqpgcVGWAH7Ul3Ngj77ssafe4DsIqPbkr/Q1TYBxnPcM2DBqIFBHgLFTx22tq7DHWmSpdysC+PBWpMvaOVV7vP0Td3z2TK48u4wSpSBwWgSuyNn9v/iCe3/ktO6au4UABCAAAQhAAAIQgMC2BBBQbcu7uLVTXSgpBkTBIgL4URGmzQphj81QH11D+A4CqqNz6hO8IcZx3uiwOcEBwS0vQoCxswjGxSrBHouhpKJGBPDhRuAzzWKPvuxBbyAAAQhAAAIQgAAEIAABCEDgNAggoOrUziyUdGqYnXULP+rLY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HCTgGrJiqkLAhCAAAQgAAEIQAACEIAABCAAAQhAAAIQgAAE5hO47bbbbqzbzr+aKyAAAQhAAAIQgAAEIAABCEAAAhCYS4AIVHOJbVSek2YbgT7yZvCjvgyMPfqyx556g+8QgW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ICAakmaC9bFQsmCME+4KvyoL+Njj77ssafe4DsIqPbkr/Q1TYBxnPcM2DBqIFBHgLFTx22tq7DHWmSpdysC+PBWpMvawR5lnCgFAQhAAAIQgAAEIAABCEAAAhBYkgACqiVpLlgXCyULwjzhqvC4eCIxAAAgAElEQVSjvoyPPfqyx556g+8goNqTv9LXNAHGcd4zYMOogUAdAcZOHbe1rsIea5Gl3q0I4MNbkS5rB3uUcaIUBCAAAQhAAAIQgAAEIAABCEBgSQIIqJakuWBdLJQsCPOEq8KP+jI+9ujLHnvqDb6DgG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jcJqJasmLogAAEIQAACEIAABCAAAQhAAAIQgAAEIAABCEBgPoHbbrvtxrrt/Ku5AgIQgAAEIAABCEAAAhCAAAQgAIG5BPghPp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AABOYSQEA1lxjlIQABCEAAAhCAAAQgAAEIQAACEIAABCAAAQhAAAIQgAAEIAABCEAAAhCAAAQgAIGjIYCA6mhMyY1AAAIQgAAEIAABCEAAAhCAAAQgAAEIQAACEIAABCAAAQhAAAIQgAAEIAABCEAAAnMJIKCaS4zyEIAABCAAAQhAAAIQgAAEIAABCEAAAhCAAAQgAAEIQAACEIAABCAAAQhAAAIQgMDREEBAdTSm5EYgAAEIQAACEIAABCAAAQhAAAIQgAAEIAABCEAAAhCAAAQgAAEIQAACEIAABCAAgbkEEFDNJUZ5CEAAAhCAAAQgAAEIQAACEIAABCAAAQhAAAIQgAAEIAABCEAAAhCAAAQgAAEIQOBoCCCgOhpTciMQgAAEIAABCEAAAhCAAAQgAAEIQAACEIAABCAAAQhAAAIQgAAEIAABCEAAAhCAwFwCCKjmEqM8BCAAAQhAAAIQgAAEIAABCEAAAhCAAAQgAAEIQAACEIAABCAAAQhAAAIQgAAEIHA0BBBQHY0puREIQAACEIAABCAAAQhAAAIQgAAEIAABCEAAAhCAAAQgAAEIQAACEIAABCAAAQhAYC4BBFRziVEeAhCAAAQgAAEIQAACEIAABCAAAQhAAAIQgAAEIAABCEAAAhCAAAQgAAEIQAACEDgaAgiojsaU3AgEIAABCEAAAhCAAAQgAAEIQAACEIAABCAAAQhAAAIQgAAEIAABCEAAAhCAAAQgMJcAAqq5xCgPAQhAAAIQgAAEIAABCEAAAhCAAAQgAAEIQAACEIAABCAAAQhAAAIQgAAEIAABCBwNAQRUR2NKbgQCEIAABCAAAQhAAAIQgAAEIAABCEAAAhCAAAQgAAEIQAACEIAABCAAAQhAAAIQmEsAAdVcYpSHAAQgAAEIQAACEIAABCAAAQhAAAIQgAAEIAABCEAAAhCAAAQgAAEIQAACEIAABI6GAAKqozElNwIBCEAAAhCAAAQgAAEIQAACEIAABCAAAQhAAAIQgAAEIAABCEAAAhCAAAQgAAEIzCWAgGouMcpDAAIQgAAEIAABCEAAAhCAAAQgAAEIQAACEIAABCAAAQhAAAIQgAAEIAABCEAAAkdDAAHV0ZiSG4EABCAAAQhAAAIQgAAEIAABCEAAAhCAAAQgAAEIQAACEIAABCAAAQhAAAIQgAAE5hJAQDWXGOUhAAEIQAACEIAABCAAAQhAAAIQgAAEIAABCEAAAhCAAAQgAAEIQAACEIAABCAAgaMhgIDqaEzJjUAAAhCAAAQgAAEIQAACEIAABCAAAQhAAAIQgAAEIAABCEAAAhCAAAQgAAEIQAACcwkgoJpLjPIQgAAEIAABCEAAAhCAAAQgAAEIQAACEIAABCAAAQhAAAIQgAAEIAABCEAAAhCAwNEQQEB1NKbkRiAAAQhAAAIQgAAEIAABCEAAAhCAAAQgAAEIQAACEIAABCAAAQhAAAIQgAAEIACBuQQQUM0lRnkIQAACEIAABCAAAQhAAAIQgAAEIAABCEAAAhCAAAQgAAEIQAACEIAABCAAAQhA4GgIIKA6GlNyIxCAAAQgAAEIQAACEIAABCAAAQhAAAIQgAAEIAABCEAAAhCAAAQgAAEIQAACEIDAXAIIqOYSozwEIAABCEAAAhCAAAQgAAEIQAACEIAABCAAAQhAAAIQgAAEIAABCEAAAhCAAAQgcDQEEFAdjSm5EQhAAAIQgAAEIAABCEAAAhCAAAQgAAEIQAACEIAABCAAAQhAAAIQgAAEIAABCEBgLgEEVHOJUR4CEIAABCAAAQhAAAIQgAAEIAABCEAAAhCAAAQgAAEIQAACEIAABCAAAQhAAAIQOBoCCKiOxpTcCAQgAAEIQAACEIAABCAAAQhAAAIQgAAEIAABCEAAAhCAAAQgAAEIQAACEIAABCAwlwACqrnEKA8BCEAAAhCAAAQgAAEIQAACEIAABCAAAQhAAAIQgAAEIAABCEAAAhCAAAQgAAEIHA0BBFRHY0puBAIQgAAEIAABCEAAAhCAAAQgAAEIQAACEIAABCAAAQhAAAIQgAAEIAABCEAAAhCYSwAB1VxilIcABCAAAQhAAAIQgAAEIAABCEAAAhCAAAQgAAEIQAACEIAABCAAAQhAAAIQgAAEjoYAAqqjMSU3AgEIQAACEIAABCAAAQhAAAIQgAAEIAABCEAAAhCAAAQgAAEIQAACEIAABCAAAQjMJYCAai4xykMAAhCAAAQgAAEIQAACEIAABCAAAQhAAAIQgAAEIAABCEAAAhCAAAQgAAEIQAACR0MAAdXRmJIbgQAEIAABCEAAAhCAAAQgAAEIQAACEIAABCAAAQhAAAIQgAAEIAABCEAAAhCAAATmEkBANZ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DA/8/eu0BdVlV3vv/zgVEIStk+UrnKQzDxlRE78FGg4pXI6CgOQt/4iNzyRUsovD6412eZTsQIeUhUSBs1ViEELLRBoyOhGWo5rklxRQlaxW0c6RCNIIhGVLgWxICt1HfuN/e352F+q/Y+e539mvvxP2Modc7Za821fnPutc+313/PSQKLEqCAalFiPJ4ESIAESIAESIAESIAESIAESIAESIAESIAESIAESIAESIAESIAESIAESIAESIAESIAESGAwBCigGowrORESIAESIAESIAESIAESIAESIAESIAESIAESIAESIAESIAESIAESIAESIAESIAESIAESIIFFCVBAtSgxHk8CJEACJEACJEACJEACJEACJEACJEACJEACHSCwZQ++hSmO7MBQOAQS6B6BCW7bfiye0L2BcUR9JsB1t8/e49hHT4DXhdGHQBcB8LrSRa9wTC4EuEa7YKfR/QlQQMWoIAESIAESIAESIAESIAESIAESIAESIAESIIEeEtiyG9MeDptDJoHWCGxfBu9/t0Z7HIa47o7Dz5zlcAnwujBc3/Z1Zryu9NVzHHcTBLhGN0GVfS5KgH9ALkqMx5MACZAACZAACZAACZAACZAACZAACZAACZBABwhww6UDTuAQOk2AmzCddk8vB8d1t5du46BJYEaA1wUGQ9cI8LrSNY9wPJ4EuEZ70qdtJUABFWOBBEiABEiABEiABEiABEiABEiABEiABEiABHpIgBsuPXQah9wqAW7CtIp7FMa47o7CzZzkgAnwujBg5/Z0aryu9NRxHHYjBLhGN4KVnS5IgAKqBYHxcBIgARIgARIgARIgARIgARIgARIgARIgARLoAgFuuHTBCxxDlwlwE6bL3unn2Lju9tNvHDUJKAFeFxgLXSPA60rXPMLxeBLgGu1Jn7aVAAVUjAUSIAESIAESIAESIAESIAESIAESIAESIAES6CEBbrj00GkccqsEuAnTKu5RGOO6Owo3c5IDJsDrwoCd29Op8brSU8dx2I0Q4BrdCFZ2uiABCqgWBMbDSYAESIAESIAESIAESIAESIAESIAESIAESKALBLjh0gUvcAxdJsBNmC57p59j47rbT79x1CSgBHhdYCx0jQCvK13zCMfjSYBrtCd92lYCFFAxFkiABEiABEiABEiABEiABEiABEiABEiABEighwS44dJDp3HIrRLgJkyruEdhjOvuKNzMSQ6YAK8LA3ZuT6fG60pPHcdhN0KAa3QjWNnpggQooFoQGA8nARIgARIgARIgARIgARIgARIgARIgARIggS4Q4IZLF7zAMXSZADdhuuydfo6N624//cZRk4AS4HWBsdA1AryudM0jHI8nAa7RnvRpWwlQQMVYIAESIAESIAESIAESIAESIAESIAESIAESIIEeEuCGSw+dxiG3SoCbMK3iHoUxrrujcDMnOWACvC4M2Lk9nRqvKz11HIfdCAGu0Y1gZacLEqCAakFgPJwESIAESIAESIAESIAESIAESIAESIAESIAEukCAGy7NeuHGjwB33gQ89w+Bhx26ZivrszKjkH5//C/AE08p05ptYglwEyaWFI+LJcB1N5ZUO8d987PATTuAk/8E2HBEOzZppd8EeF3ot/+GOHpeV5rxapO/45sZMXsVAlyjGQddIEABVRe8wDGQAAmQAAmQAAmQAAmQAAmQAAmQAAmQAAmQwIIEuOGyILAFD29q42Xv7cAXfhd4+isooFrQJQsfzk2YhZGxQQEBrrvdChEKqLrljz6MhteFPnhpXGPkdaUZfzf1O76Z0bJXJZC3Rm/5Kv5gMsU3t23CFXJs+J4ESaBOAhRQ1UmTfZEACZAACZAACZAACZAACZAACZAACZAACZBASwS44dIs6JiNFxVD3f2NtbGcdgmw8elr/876bsORwN/+PvCd69eOWX4NcMzvNDuPMffOjfIxe7+ZuXPdbYZr2V6LBFTy/d++Y633p7wQeMabgQMfCvzknvVr8XPPf1DQuui6Lmv+A/8TuP59a3Z+7hDgpo8Cj3/G+gyGZefIdvUS4HWhXp7srToBXleqM8zqIeZ3vByz+8P7XyN0Tb/502vf6TVCP//pj9Pf+rcxA2Ld3ssVUO3Bjsk+7JwJqIL3dY+D/Y2bAAVU4/Y/Z08CJEACJEACJEACJEACJEACJEACJEACJNBTAtxwadZxRRsvP9m7PpOU3cg/ZOODm+myYf+1HQ+WAwzbNTuLcffOjfJx+7+J2XPdbYJq+T7nCaikVOrVZ64JW1W8KmInEa3a9f07X36wDOAia3fWmv+Df1jbTJcXMw2W92uTLXldaJIu+y5DgNeVMtSK2xT9jt9724PXiIdtWL9m27b2uEc/ee33va71LB1b7IdFj6CAalFiPL4JAhRQNUGVfZIACZAACZAACZAACZAACZAACZAACZAACZBAwwS44dIsYPtUurWkWUXsprtsoGhGE9mg/9VXrG2wyJPrNuuJ9MMSfs36zfbOjfL2WI/FEtfdbnl6noAq3DyX9//2g7UsVCJqlawjYZYom3UkXLtDW1lr/r9+by3rlLwk26AKtrpFbdyj4XVh3P7v4ux5XWnGK7ECKrFuM8jatV0Et/r+l18AHPnc9Q9ISEZDvuolQAFVvTzZWzkCoxNQXXLzT78FTI4sh4utSGDoBKa3nfmUn3vC0GfJ+XWTANfnbvqFoyKBOAK8fsRx4lF1EOD1og6K7GMYBLj2DsOPnAUJVCPADZdq/IpaF228/OMnH8wq9bBD1wuoZMNFs5+oHd2M//GdzExSxL6u77lRXhdJ9qMEuO52KxbyBFRh+SUdtQqmNBOgll+1Qqq8tdtmEgzXfBXNih0RaD3wEwqouhUpD46G14Wuema84+J1pRnfF/2OP/BhDz7soCMQIZVmo9Lrg34nZbfDtZ4Cqvp9p2v0mXvwxAOm+OfUwjcxwd9LCb8HDsDfzz6f4vvbj8NGOSY8fvsyfqnM51u+ij+YTPFNLRVY/wzZYx8IjFBA9bNpHxzDMZKAF4Ezn/KQ0a0LXqxpdz2BS27m+syYIIE+E+D1o8/e69fYeb3ol7842mYJcO1tli97J4E+EOCGS7NeKtp4mZeBSgRU+tIn179zPfDc84FHP5UCqmY992Dv3Chvi/R47HDd7ZavF8lAlTVyK7SSzfF5a7e0v2nHWom+vKyDcgwFVN2KkXA0vC502z9jHB2vK814Xa4P3/jMWlZAEb3KK+u3vXwux/7tO9ayEj7rbcCX/jQ7g6BeM3Stp4Cqft95Z6Dasgc7RKhFAVX9vu1Tj6MTSnDDpU/hybF6EOAmjAd12hQCXJ8ZByTQbwK8fvTbf30aPa8XffIWx9o0Aa69TRNm/yTQfQLccGnWR0UCKs1g8vRXAE88ZW3zRTfX5el1W75JM5rYJ9u1XbOzGHfv3Cgft/+bmD3X3Saolu9znoDKrrsbjnxwTQ4ziNisgI9/ZvzabW0fsnF9WSdmoCrv06Zb8rrQNGH2vygBXlcWJRZ3vF4D5OEF+Z0eluabt4bbjIN7bwOuPnOtzN+jn8wSfnH0yx9FAVV5dmxZHwEKqOpjyZ5IYBAEuAkzCDf2chLcEO+l2zhoEpgR4PWDwdAWAV4v2iJNO30gwLW3D17iGEmgWQLccGmWb5GASp5m33v7WjYpKfPxqF9+MDOJjMx+J+81u4nNeKJl/fgEezO+5EZ5M1zH3CvX3W55X7OGhKOSje6NT38wq4h8b9dbmxkw/C5v7Q7Xdbvmh1lJKKDqVpzY0fC60F3fjHVkvK405/nwGhH+7pbf+rs/vGY/a02/+dNr36kIixmomvOV9uwuoGIJv+ad3AMLFFD1wEkcIgm0SYCbMG3Spi1LgBvijAcS6DcBXj/67b8+jZ7Xiz55i2NtmgDX3qYJs38S6D4Bbrh030ccoS8BbpT78h+ida67Q/Qq5zQmArwujMnb/Zgrryv98BNH2Q6BXAFVIGzaQqFTOw4ZqRUKqEbqeE6bBPIIcBOGseFFgBviXuRplwTqIcDrRz0c2UsxAV4vihnxiPEQ4No7Hl9zpiSQR4AbLowNEphPgBvljJC6CXDdrZso+yOBdgnwutAub1orJsDrSjEjHjEeAlyjx+PrLs+UAqoue4djIwEHAtyEcYBOkwkBbogzEEig3wR4/ei3//o0el4v+uQtjrVpAlx7mybM/kmg+wS44dJ9H3GEvgS4CePLf4jWue4O0auc05gI8LowJm/3Y668rvTDTxxlOwS812hmtmrHz123QgFV1z3E8ZFAywS4CdMycJqbEeCGOIOBBPpNgNePfvuvT6Pn9aJP3uJYmybAtbdpwuyfBLpPgBsu3fcRR+hLwHsTxnf2tN4EAa67TVBlnyTQHgFeF9pjTUtxBHhdiePEo8ZBwHuN3rIHOyb7sHPbJlwxDuKcZRYBCqgYFyRAAusIcBOGAeFFgBviXuRplwTqIcDrRz0c2UsxAV4vihnxiPEQ4No7Hl9zpiSQR4AbLowNEphPwHsThv4ZHgGuu8PzKWc0LgK8LozL332YLa8rffASx9gWAe81mgKqtjzdbTsUUHXbPxwdCbROgJswrSOnwZQAN8QZCiTQbwK8fvTbf30aPa8XffIWx9o0Aa69TRNm/yTQfQLccOm+jzhCXwLemzC+s6f1Jghw3W2CKvskgfYI8LrQHmtaiiPA60ocJx41DgLeazRL+I0jzopmSQFVESF+vxCB//YXf4Rv3vhlnPWej+KQDY9K2mZ9tlCn6cHS713fvQ0n/ObmMs3ZJpIAN2EiQfGw2glwQ7x2pJU6/Pv/9nF87tL34TUX/ldsfMIvV+qLjcdBgNePcfi5C7Pk9aIZLzT5O76ZEbNXIcC1l3FAAiTADRfGAAnMJ+C9CUP/DI8A193h+ZQzGhcBXhfG5e8+zJbXlT54iWNsiwDX6LZI0848AhRQMT5qJdDUxsud3/oGPvym/x3Pf/WbKaCq1WP7d8ZNmIYBs/tcAtwQ71ZwUEDVLX/0YTS8fvTBS8MYI+ZQzrMAACAASURBVK8Xzfixqd/xzYyWvSoBrr2MBRIgAW64MAZIYD4BbsIwQuomwHW3bqLsjwTaJcDrQru8aa2YAK8rxYx4xHgIcI0ej6+7PFMKqLrsnR6OLWbjRcVQd/zT15IZ/u7HrsUTj3lm8u+s7zYe9SRc/NZX4h+u+3xyzP92zh/gN/+P3+shnX4MmZsw/fDTEEfJDfFuebVIQCXfX/y2VyWDfs5Lz8Lpb38ffu5hB+HHe+9et2af9aeXz4Svi67/cm346U/ux5XvfnNi56BDHoHPXfI+/MqJv7Eu02G3yI13NLx+jNf3bc+c14tmiMf8jpdj/vr9f7Df2q9r9bVXXZx8p2u/fn7/v96bfP69W29mZsOa3ce1t2ag7I4EekiAGy49dBqH3CoBbsK0insUxrjujsLNnOSACfC6MGDn9nRqvK701HEcdiMEvNdolvBrxK2965QCqt65rNsDLtp4+fGP7l6XScpu0P+7XzxstkkuG/E7//LCWTnAsF23KfR7dNyE6bf/+jx6boh3y3vzBFRSUvVPXvacRACrIlcRO4m41V4H/uGLO2dlABdZ47OuDbfedEOy6S4vZiTsVqzoaHj96KZfhjgqXi+a8WrR7/g7b/36bO0/5JGPXrcW27b2uMOf+mvJ73tdw1kStn7fce2tnyl7JIG+EeCGS988xvG2TcB7E6bt+dJe8wS47jbPmBZIoEkCvC40SZd9lyHA60oZamwzVALea/SWPdgx2Yed2zbhiqEy5ryKCVBAVcyIRyxAwD6VbptpthC7mS4bKJqpRDben/ef3pRssMiT6zabifTDEn4LOKHiodyEqQiQzUsT4IZ4aXSNNJwnoAo32eX9j77/3SQLlYhfJTtJmCXKZicJ1/jQVta14e7v3p5knZKXZCVUwVYjk2enpQjw+lEKGxuVIMDrRQloEU1iBVTSlc0ga9dsEdLq+2ec9jIc8x9+a90DEpKpkK96CXDtrZcneyOBPhLghksfvcYxt0nAexOmzbnSVjsEuO62w5lWSKApArwuNEWW/ZYlwOtKWXJsN0QC3ms0BVRDjKrF50QB1eLM2GIOgaKNl7/7rx+eZZU6ZMOj1gmoZMNFs5qoCd1k//++dwczjrQUedyEaQk0zexHgBvi3QqKPAFVWKZJR62CKc0YqGVarZAqb423GQfDa4OKa8WOCLR++pP7KKDqVqjMRsPrR0cdM8Bh8XrRjFOLfsf/3MMOnj3soCMQIZVmo9J1X7+TstvhGk4BVf2+49pbP1P2SAJ9I7BlN34EYEPfxs3xkkBLBPZuX8YjW7JFMyMhwHV3JI7mNIdKgNeFoXq2x/PidaXHzuPQ6ybgvkazhF/dLu1nfxRQ9dNvnR110cbLvAxUIqDSlz65/g/XfR5n/enlOPJXlimgasnr3IRpCTTN7EeAG+LdCopFMlBljdwKrWQTfd4aL+0/d+n7khJ9edkJ5RgKqLoVI+FoeP3otn+GNDpeL5rxpqz711/9sSTbn4hZ5ZX1214+l2MvfturkmyDm3//v+Djf/h/ZmYG1GuBruEUUNXvO6699TNljyTQNwLyxLrHU7pedvvmH47XlwDj1Jf/UK17xZWX3aH6kfMaJwGeR+P0e9dn7RWXXna77g+Oz48AY9KPPS2vJ0ABFSOiVgJFAirNTPL8V78ZJ/zm5mTzRTfND3nko9ZlFdFMJfbJdm1X66DZ2ToC3IRhQHgR4Ia4F/lsu/MEVHZ93njUk2Zrd5hpxGYP/JVnPy96jbe2/90vHrau/BMzUHUrTuxoeP3orm+GNjJeL5rxqK7t8vCC/E4PS/PNW5ttJsE7b/06/uRlz0nK/B3+1F9jCb9m3DXrlWtvw4DZPQn0gIDXTWYvuz1wCYfYIQKM0w45Y0BD8YorL7sDch2nQgLgecQg6CIBr7j0sttFH3BM3SDAmOyGHzgKgAIqRkGtBIoEVPI0+53f+kaSTUrKfBz25F+dZRyRgdjv5L1mLbGZTLSsH59gr9V13IRpBid7XYAAN8QXgNXCoZpdJDQlG+JPPOaZs+wj8r1dl20GwfC7vDU+XP/ttSHMXkIBVQvOL2mCm/glwbHZwgR4vVgYWXSDcO0Pf3fLb/2/fv8fJP1lrdXXXnVx8p2KsJiBKhp96QO59pZGx4YkMBgCXjeZvewOxnGcSCsEGKetYB6dEa+48rI7OgdzwoMmwPNo0O7t7eS84tLLbm8dxYE3TqALMckSfo27uRcGKKDqhZs4SBJojwA3YdpjTUvrCXBDnBFBAv0mwOtHv/3Xp9HzetEnb3GsTRPg2ts0YfZPAt0n4HWT2ctu9z3CEXaJAOO0S94Yzli84srL7nA8x5mQAJiBikHQSQJe67uX3U46gYPqBIEuxOSWPdgx2Yed2zbhik5A4SBcCFBA5YKdRkmguwS4CdNd3wx9ZNwQH7qHOb+hE+D1Y+ge7s78eL3oji84En8CXHv9fcARkIA3Aa+bzF52vXnTfr8IME775a++jNYrrrzs9sUvHCcJxBDgeRRDice0TcArLr3sts2X9vpDoAsxSQFVf+KlyZFSQNUkXfZNAj0kwE2YHjptIEPmhvhAHMlpjJYArx+jdX3rE+f1onXkNNhhAlx7O+wcDo0EWiLgdZPZy25LWGlmIAQYpwNxZMem4RVXXnY7hp/DIYFKBHgeVcLHxg0R8IpLL7sNYWS3AyDQhZhkCb8BBFINU6CAqgaI7IIEhkSAmzBD8ma/5sIN8X75i6MlgZAArx+MibYI8HrRFmna6QMBrr198BLHSALNEvC6yexlt1ma7H1oBBinQ/NoN+bjFVdedrtBnaMggXoI8DyqhyN7qZeAV1x62a2XHnsbEgHG5JC82e+5UEDVb/9x9CRQOwFuwtSOlB1GEuCGeCQoHkYCHSXA60dHHTPAYfF6MUCnckqlCXDtLY2ODUlgMAS8bjJ72R2M4ziRVggwTlvBPDojXnHlZXd0DuaEB02A59Gg3dvbyXnFpZfd3jqKA2+cAGOyccQ0EEmAAqpIUDyMBMZCgJswY/F09+bJDfHu+YQjIoFFCPD6sQgtHluFAK8XVeix7dAIcO0dmkc5HxJYnIDXTWYvu4sTYosxE2Ccjtn7zc3dK6687DZHkj2TQPsEeB61z5wWiwl4xaWX3WIiPGKsBLoQkyzhN9boWz9vCqgYByRAAusIcBOGAeFFgBviXuRplwTqIcDrRz0c2UsxAV4vihnxiPEQ4No7Hl9zpiSQR6DgJvOTAFwF4OlB+xMBfAmAfv8eAB9Lj3kWgOsAbAPwmpJ2pVlW33U48iAAbwHwIQB3A3gHgPMA6JzEhnwm83hZekwddjP72A08GsA1AG4BcNYycJ8cuAd4yhT4LIArl4G3m/eYAKccC9ysHX4VePUEuCQ0MAXOPA64VD83fRyRfnYDgFOXgbv0uylwnrbJ+kzaGXsft2OW73YD7wawNRzLCnDSJuBaM7fLJsAZMo+gzWxMu4GDAVwMYLO00z6U2QqwVftsykFd2IRpam7s14/ACNfdqrDnXQ8elV5/5Jp0vjUUrmG61tj1KP3spBXgJUtr61ey3gSvG5aBE6pOgu2HQYDXhWH4cWiz8IpLL7tD8x/nUx+BLsTklj3YMdmHnds24Yr6Zsae+kaAAqq+eYzjJYGGCXATpmHA7D6XADfEGRwk0G8CvH702399Gj2vF33yFsfaNAGuvU0TZv8k0H0CkRv5KpAS8dFFAI5MxUUi/hGBlX6v4qmdReKjiJvbTQmoQnGUCqhE8PXGVfHP/W0KqCRC0g38060wSkVKutFvRVKhMCr97tyM9rPPvgI8ZwnYZdtauzIOEWwVCagCUdPtoZhLxQgqzDLzO0k/S485TMRXK8BxMi6Z51KizUoEU3eIaCyd1xZpNwVOmwCz+dg+VHTWxNkWEadNmGWfAycwwnW3qkdrFVABmIk/s9asrPWy6gTYfjgEeF0Yji+HNBOvuPSyOyTfcS71EuhCTFJAVa9P+9obBVR99RzHTQINEeAmTENg2W0hAW6IFyLiASTQaQK8fnTaPYMaHK8Xg3InJ1ORANfeigDZnAQGQGDBjXyZsYqkJGPTXUZAtTv9951F4inpJOLmtm6Yfx7Ab6RZsM4NMoyo+Em6tAIoeZ/13QuB2ZPANwF4KYDfTjNQSZuXp5lMrMgqTyQm8/+n9PivAXgEgLMBiHjsLwD8dRoe2mdutMwRNyWiI6xlpRJh0Ya0k70281OWgEr7DIRJ0nyW5coOKDYDlcli9RkAL7CCK+kvS4xgxyfHhEItO46MbDDJmCfAEbadnV+TWagi4nQAqwCn0DaBHqy7KorV7E7PSxnZTH2SoU8zK4Si2UXXZhGu6rVF1tHXpmu+rp+hgMpmR5S1X0S90Rmo0nUoydBHAVXb0d9/e7wu9N+HQ5yBV1x62R2iDzmnegh0ISZZwq8eX/a9Fwqo+u5Bjp8EaibATZiagbK7aALcEI9GxQNJoJMEeP3opFsGOSheLwbpVk6qJAGuvSXBsRkJDIhATRv5lwOQDfaNqSjp60WIIm5u6wb536eZoUT89FbTvxU5iTkpIagb6HkiLzkmKwPViwB8f03bk5Ttk817LeEXI6AS+9LuyaZ8oWSzklKB0rcItXKZhGX8sFa6Tsr67bLl+0SsJIZsJiZ5X5SBSo6ZJ1qS72MFVGprCXjxylrGLnnNRFlFGahWgKctAZeHmavsGMSPK8Dbl4BPKgPDKGGi76fAdlumsCjuFv0+Ik4X7ZLHk0CRgHReaVQrXG1y3RUB1afTjIPiMTnX7Rosn2n2wc+VXH/z1m0VyuYJWXVcmglR191QYLvfuqZZ98x6LwJVWadnGfJkUMxAxZN0HgFeFxgfXSQQ+XveoyR3G7g0Q65er0SUa1/yG93+DZF8F2Z71QZhZtiqpaul37DEtc0IW/Q73pbtNv1cIL+HdcwZZbr1q3XltlNbJ8tvd/P3xvHpwbM+ze9u+W6Wcda2bzIDbJWg4RpdhR7b1kmAAqo6abIvEhgAAW7CDMCJPZ0CN8R76jgOmwRSArx+MBTaIsDrRVukaacPBLj29sFLHCMJNEsgcsOlqISf3ZDZbxM7awYRN7dVRPCpNOuUFUVp5iebccRujojo6brUrs2YIh9lCaikb80aJRlPjlpQQKXjCIUPmRs2WTzsZs0+4LFa1k6yKxVlcLLl/Uzfs82OLHFUOIY5Gy8ivtJMLSLskkxY8jprCkjZwXWlA8MNovTYG7R8X9YmkRxjN2rE3gS42orI8gRUKrBq6iyJiNOmTLPfARPowbora75mFdT1X9e315nsg7L2h1n2dK0WD9r1V7NZFa3b2p9dP6UvFWyF48rqN4mecO0zAs/3AfhEutb8MgVUAz7ZGpgarwsNQGWXlQnUdF1poiR35blFdFBKQGV++16pYqSMhxrEvPz23WyFRDqmogcHTBbZo/W3cGg3VkAViJpmv62zrnc510D5++gaffjAjn0CPEYetlgBXiV/e9hS2QDkb7tEaBweF+Gb1g/hGt06chrMITA+AdU//uxHmMxSZjMwSIAELIEp9p751Ic8klBIwIPAJVyfPbDTJgnUQ4DXj3o4spcoArxeRGHiQWMgwLV3DF7mHEmgkEDkhosVSGnpO8mopBvqYseWwwtFS/uNI+LmdihGmpdVSvq3m+3fTjOnSCkofemY8gRUmnkqzEYVk4GqsoAqKLl3im5UmI0XmYc8LS6vmYhJnv7OElgBkFKKpy4Ddy0ioLIl+cJ2Re9lYHYzJs02tQvA7On38Kn+tI0Ks2RzKjk2zMI1R0B1y/Ka7xt5RcRpI3bZ6bAJ9GTdvc0IUa1DbKnTJCte+tLPdSM7XH9tyVfJBhiu2yp81bW6SQGVZp463WajkvVSBsUMVMM+/6rOjteFqgTZvgkCkdcVFUjJENouyR2Ks3SttyVZZVz2bwgryLWlYvVzEfbIdeh8AI9NuUrGRMlApaVk5e8WLQe+LiPs7rWMr/Kbej9xk/4erlq6OnwoIsv3sQIqvTYBuGB1jlulTLeWsc76rR/+ds57iCH9LZ6Iq+TBBADvtQ8xLFoWvIn4XqTPLqzRLOG3iMeGe+z4BFQ3/2zq8ZSuPCnvYXe4ocuZNUGAcdoEVfYZS8Ar/rzsxnLhcSTQBwI8j/rgpeGM0SvevOwOx3OcSd0EGJN1E2V/JNBPAiU2XOxEQ5GTvhfxjmx+351HJeLm9jwBVVEGKlsuT8ZxBQDdeLHl+WR8WWWiRDCmx7cioAqeeJeNnKRUndks2Q+lbpyEGyImI1VSisNsEEkfs3J7tsOYEn452aWkm9lT8OGT+NpGs1hlbd6Yfm0/67JdTYAjbBnCcFOoqbMvIk6bMs1+B0ygJ+tumOkpzyO6kW3FtXqsXX/fAODPTalVOSYrc2CsgEqzE5bJQDXLogHgCLuGyaAooBrwyVfD1HhdqAEiu6idQInrSpaAqunSsCKetXZvDErFSknVrBLaYUnZY1KBr2a9DTNQ6fci7NW2J2SV1A7L+OX8pj63bOnqrDKxofNjBVTmN/YZAC6zWVgX+B1/WNbfAspBfq8vAdfb39xh3+mxW/RBjdqDuWKHXVijt+zBjsk+7Ny2KfkblK+REqCAqiXH8+Z2S6BpphIBxmklfGxckYBX/HnZrYiLzUmgUwR4HnXKHYMfjFe8edkdvEM5wdIEGJOl0bEhCQyKQIkNFzv/UOQk3+mGeVjWaR23iJvb8wRUkvHJCp+kb9mU0UxQWdmo5Bh5Kt1uzoQCKn0vT7OrgCrsW59ol03+UMhVuoSfGLECJRVHZWVsKir9YcRFGyfAKccCN2cJAmzfYt9ulsh7u2FiSurdYjdewo2nUEBlxppkxNKsVDo/IxCblRzUQLEbNGm7y3U+OkctQ9LUSRkRp02ZZr8DJtCTdTfcsH4hgLemG9Bhtii7Hj/fHKfZALPW33BttZvqspbnZaDScR2ZHvPkYCN9FjlzSvgl2fmyxJvSmAKqAZ98NUyN14UaILKL2gkseF1RwZGuo/qwQJMlubMyUKmASjIWbkt/p0v2KP17Qq858mCEXBNeEaz7KrgNBVThb/3cktr2N3WazWqW5TUdR6XS1Vkl/kLn55TilsNmv40zMrG+25afzSvFnVeGWzLY6jjC3+Lh3wQ5Aqp1JbxrD+gKHXZhjaaAqoIDB9SUAqqWnMmb2y2BpplKBBinlfCxcUUCXvHnZbciLjYngU4R4HnUKXcMfjBe8eZld/AO5QRLE2BMlkbHhiQwKAILbriEc88SUGk2kI0A/n0erIib20UCKulaxUzyb30KXU3a72xmFFsORDZenmuedhcBlY5f+tEsWioKUzsisKpdQGU2MJJMTOlEpJzGOtFSWHJkCpw2AdZtZJi+ZuXzMjZXZhszRU+uT4FbloBduhGjkEMxV9ZGkc2INQEuDzJJyQbQ1iBOwoxWyfe2VIktJ6LlS5o4MSPitAmz7HPgBHq07up6+LzUJba0kl0X5Wv7Xd76O2/djhVQiVjWjks23UUEoALaWfRECKi0ZJG0SURV8g8KqAZ+AlacHq8LFQGyeSMEIq8rXSvJLeu2/V0ubFRIJSIoWyZWvtPf86GIt7SAymZpXQIuWgH+Kizfl/deBhRZuvqkedmaYjJQhb97w/fBQw9XpqUJN5sHMvR6t+5vCvu3gf7GLyrZHT480UhAV+i0C2s0S/hVcOCAmlJA1ZIzeXO7JdA0U4kA47QSPjauSMAr/rzsVsTF5iTQKQI8jzrljsEPxivevOwO3qGcYGkCjMnS6NiQBAZFwOsms5fdQTmvp5NJN5sg5QXLTiHdvDk5ryRh2X7DdozTukiyH0vAK6687NL7JDAkAjyPhuTN4cwlUkClWaDCiXuV5BYBlb6sMFay2MrLZqCyYw4Ft1kCqheZkn25GaikUxUwAfjMqob2BSbbaZbIX5pEl66OEfwXCaimwO0qiMqI2ORBibDUdZgBFmsZp2bZtCQDlclqdTyApOy39B9muwrnkDXeLp1JXKO75I1xj4UCqpb8z5vbLYGmmUoEGKeV8LFxRQJe8edltyIuNieBThHgedQpdwx+MF7x5mV38A7lBEsTYEyWRseGJDAoAl43mSPsTgcFev1krl8tEfiM9CPZhJGNi9G89gBPnQKXTYAzjgX+cdGJ7wYeA+CaFWDrJmAXgMbuT0fE6aLD5/EkAK+4irA7tHX3AQAH1hRyja0zNY2P3bREIOI8amkkNEMCDxKoWUAlHddVkluFUZolcF4pbCuMkoyAVwEQ0VdYUvaYtHRrXgk//V6EWNr2BCOoWhc6QYbWRJAE4GD5rRlmgV20dLURLh2tWaiKSnHL4KxISd5L9lYAV9qHD4pKcWuZWlPGb13ZP1PGdpatVsGk3x0mLKbA6RNgi47fltjWzI1dOhe5RnfJG+Mey+h+OHrdZPayO+7w5uwXJcA4XZQYj6+TgFf8edmtkx37IgFvAjyPvD0wLvte8eZld1ze5WwXIcCYXIQWjyWB4RLwusnsZXe4nuTMmiDAOG2CKvv0iisvu/Q4CQyJAM+jIXlzOHNpQEBVV0lugZxXCltEVZr9SssL2pLctrzfTlNauygD1f3GppT9+zyA38gTUJkyfptVbJRXynXR0tUmq1OYzWqW8akoA9UK8IwJcIktZS1Q7RiXgOttiWz53mSS2ihZtdJ+kpLfU+CHqUAsfIgjGZdlAmBW8tuWPGw6C2zZs7MLazRL+JX13rDaUUDVkj95c7sl0DRTiQDjtBI+Nq5IwCv+vOxWxMXmJNApAjyPOuWOwQ/GK9687A7eoZxgaQKMydLo2JAEBkXA6yazl91BOY+TaZwA47RxxKM04BVXXnZH6WROerAEeB4N1rW9nphXXHrZ7bWznAavgqo0g+u1ZYZRRx9l7C7SpgsxuWUPdkz2Yee2TbhikbHz2GERoICqJX/y5nZLoGmmEgHGaSV8bFyRgFf8edmtiIvNSaBTBHgedcodgx+MV7x52R28QznB0gQYk6XRsSEJDIqA101mL7uDch4n0zgBxmnjiEdpwCuuvOyO0smc9GAJ8DwarGt7PTGvuIyw2+XSsJIBS7JZjeU1SbNdnZxmj/q3BScethd+v7ZgH40fHhGTzY+BAqrGGffBAAVULXmJN7dbAk0zlQgwTivhY+OKBLziz8tuRVxsTgKdIsDzqFPuGPxgvOLNy+7gHcoJlibAmCyNjg1JYFAEvG4ye9kdlPM4mcYJME4bRzxKA15x5WV3lE7mpAdLgOfRYF3b64l5xaWX3V47i4NvlEAXYpIl/Bp1cW86p4BqvavCeq367YkAbD3X9wD4WPql1mvdBuA1eZ6PuLmttm3fdQTSQQDeAuBDAO4G8A4A5wHQOYkN+UzmIbVs5ZjGXqZu6y22xmpYe9a8h9R0PRa4WQeVqmwvCQep9W31c9PHEelnN6yWjj11GbhLv5sC5x0HXCrfZ30mnxt7Hw/rwu4Gwtq3iSlbzzbt97IJcIbMI2gzG1NQl3bWR5tpFSPitLHYYMckUBB/Q1yfqzp93nVD65zLtet8ayhc63RNsutW+tlJK8BLltbWuc0Zg71hGTih6iTYfhgEeP0Yhh/7MguvePOy2xe/cJztE2BMts+cFkmgiwS8bjJ72e2iDzim7hJgnHbXN30emVdcednts684dhIICfA8Ykx0kYBXXHrZ7aIPOKZuEGBMdsMPHAVEmzKuV+QGvYqYRHx0EYAjU3HRowFcBUC/V/HUziLxUcTN7aYEVKE4SgVUIvh6I4D72xRQSbSlG/OnW2GUipR0A9+KpEJhVPrduRntZ599BXjOErDLtrV2ZRxT4LNFAqpA1HR7KOZSkYEKs8z8TtLP0mMOE/HVCnCcjEvmuZRos3AxgDuWgben89oi7abAaRNgNh/bxzJwX1NnbUScNmWa/ZIARrg+V/V6rQIqADORaNbalrWuVp0A2w+HAK8fw/FlH2biFW9edvvgE47RhwBj0oc7rZJA1wh43WT2sts1/hxPtwkwTrvtn76OziuuvOz21U8cNwlkEeB5xLjoIgGvuPSy20UfcEzdIMCY7IYfOAoKqMIYyNqMVpGUZGy6ywiodqf/vrNIPCVGIm5uq+3PA/gNAE9fTWR0bpA5RMVP0qUVQMn7rO9eCOCKdJI3AXgpgN9OM1DJxy9PM2lZkVWeSEzm/0/p8V8D8AgAZwMQ8dhfAPjr1I72mXt+zRE3JaIjrAmERFi0Ie1kr838lCWg0j4DYZI0PytLcBSbgcpksfoMgBdYwZV0niUysOOTY0KhlgWTkeUlGfMEOMK2s/PbBFzb1OIVEadNmWa/JFC0TnZhfVbxrGZ3el7qNpvRTzL56bobimsXXcNF4KrXIFlvX5teG3SdDZnYLF1yjRDxb3QGqnS9OlOy8lFAxRNyUQK8fixKjMdXIeAVb152q7Bi22ETYEwO27+cHQnEEvC6yexlN5YLjyMBIcA4ZRw0QcArrrzsNsGQfZKAFwGeR17kaXceAa+49LLLaCCBPAJdiEmW8GN8CgFmoFofB7Eb9JcDkI3zjako6etF4RRxc1tt/32aGUrET281/VuRk5iTEoK6MZ4n8pJjsjJQvQjA99e0PUnZPtmU1xJ+MQIqsS/tngzgOiPmklKB0rcItXKZhGX8ABwM4BoAuyQTkxU3pUE6N9uUHLOIaEmOjxVQab9LwItX1jJ2yWsmyirKQLUCPG0JuDzMXGXHIH5cAd6+BHxSGRhGCRN9PwW2a8nBopgr831EnJbplm1IIIrAghmopM+sta/J9VkEVJ9OMxOKfVkT7Fotn2mWws+VXKfz1ncV1OYJXnVcmjFR1+dQiLvf+qfZ+cx1QYSssp7PMunJoJiBKiqMR3sQrx+jdb3LxCOvF/Iwgn21UZK7DR6aIVevQyK2tS/5jW7/hki+C7O9aoMwM2zV0tXSb1ji2maEjckkG4xtK4ALQ2Q1ZAAAIABJREFU5Pewfp5Rplu/WlduO7V1svx2N39vHJ8ePOvT/O6W72YZZ237JjPAVgkarr1V6LEtCQyHgNdNZi+7w/EcZ9IGAcZpG5THZ8Mrrrzsjs/DnPGQCfA8GrJ3+zs3r7j0sttfT3HkTRPoQkxu2YMdk33YuW3TLFFC09Nm/x0kQAHVeqeEAqq8En52Q2a/zeksP0fc3Fbbn0qzTllhgGZ+splE7OaIiJ5EyCQvmwlF3mcJqKRvzRolmUyOWlBApeMIeWVu2GTxsJs1+4DHalk7ya5UJIay5f1M37PNjixxVDiGORsvoirTDCwi7JJMWPI6awpI2cF1Yq5wgyg99gYt35e1SSTH2I0asTcBrrYisjwBlQqsmlpLIuK0KdPslwQWzUDlsT6LgEqzD2o2Kl0HX2eyFMo1IszGp2t6uE5rNqui9V37s+us9KWCrXBcWf0mURaukUYI+j4An0jXpF+mgIon5SIEeP1YhBaPrUogUkDlUZK76tRi2pcSUJnfvleqGCnjoQaxL799N1shkQ6q6MEBk0X2aP0tHNqNFVAFoqbZb+us61jOtU3+PrpGHz6wY58Aj5FMryvAq+RvD1sqO80AnAiIw+NinNP2MVx72yZOeyTQTQJeN5m97HbTCxxVVwkwTrvqmX6PyyuuvOz221scPQmsJ8DziBHRRQJecellt4s+4Ji6QaALMUkBVTdiwXsUFFCt94Atf6TfaOk7yaik38t3thxeKFraz68RN7dDMdK8rFLSv91E/3aaEUVKPOlLx5QnoNLMU2E2qpgMVJUFVEHJvVN0o95svMg85Glxec1ETPL0d5bACoCUUjx1GbhrEQGVLckXtit6LwOzmzFptqldAGZPv4dP9adtVJglm1PJsWEWrjkCqluW13zfyCsiThuxy05JQAhEbohbAavH+nybEaxax9mSqOeZL/Rz3fAO12lbGlayBobruwpkdU1vUkClmadOt9moZF2VQTEDFc/TeQR4/WB8tEkg8nqhAioZWtsludW2tSu/n8O/NezfEFZoa0vA6ufy0IZcX84H8NiUt2RClAxUWiJWrotaDnxdRtjdaxlf5Tf1fuIm/T1ctXR1+FBEVkzECqj0miPZp1bnuFXKdGsZ66zf+uFv57yHGNLf4om4Sh5MAPBe+xDDomXB24z7LFtce709QPsk0A0C7/raO6aPf4hcJvgiARIICXznZ+fhnb96/ujufzMSmiXAdbdZvuydBJokwOtCk3TZd1kCXqIRL7tlObHd8Al0ISZZwm/4cRYzw9H9AVliw8VyDEVO+l7EO7KpfXce9Iib2/MEVEUZqGy5PBnHFQB048WW55PxZZV/EkGCHt+KgCp44l02cpJSdWazZD+UunESboiYjFRJKQ6zQSR9zMrt2Q5jSvjlZJeSbmZPwYdP4msbzWKVtXlj+rX9rMt2NQGOkCfjdUMr3BSKObnLHBMRp2W6ZRsSiCLQk/U5zPSUNzfd8LYiLz3WrtNvAPDnpiSrHJOVYTBWQKVZDMtkoJpl2wBwhF3rZFAUUEWF8WgP4vVjtK53mXiJ64VHyVcRxVq7NwYlYKVUalYJ7bBU7DGpcFez3oYZqPR7Eexq2xOySmqHZfxyflOfW7Z0dVb51zBAYgVU5jf2GQAus1lYF/gdf1jW3wLKQX6vLwHX29/cYd/psVv0QQ2XgJ9jlGtv1zzC8ZCADwGvm8xedn0o02pfCTBO++q5bo/bK6687HbbGxwdCSxGgOfRYrx4dDsEvOLSy247VGmljwQYk3302jDHTAHVer+GIqbQ61nf60Z4WK5pXduIm9vzBFTyxLoVPknfsimjmaCyslHJMfJUut2cCQVU+l6eZlcBVdi3PtEum/ehkKt0CT8xYgVKKo7KythUVPrDiIs2ToBTjgVuztrot32LfbtZIu/thokpqXeL3XgJN55CAZUZa5IRS7NS6fyMQGxWclADxW7QpO0u1/noHLUMSVPLUUScNmWa/ZJAbAYqm1HEUmtrfQ43tl8I4K3pRnWYLcqu2883x2nWwKx1OlyDw+wleRmodFxHpgKsJwcb7jNWc0r4JVn8skSe0pgCKp6k8wjw+sH4aJPAggIqr5KveQIqyUS4Lf2dLtmj5BWWwZb3rwjWcxXShgKq8Ld+bklt+5s6zWY1y/KajqNS6eqsEn9hXOSU4pbDZr+NMzKxvtuWlc0rxZ1Xhlsy2Oo4wt/i4d8EOQKqdSW824z1Iltce4sI8XsSGAcBr5vMXnbH4VXOsi4CjNO6SLIfS8Arrrzs0vskMCQCPI+G5M3hzMUrLr3sDsdznEndBBiTdRNlf2UJUEC1nlwZAZVm+dgI4N/nOSLi5naRgEq6VjGT/FufQleT9jub8cSWA5GNl+eap91FQKXjl340i5aKwtSOCKxqF1CZDYwkE1M6ESmnsU60FJYcmQKnTYB1Gxmmr1n5vIzNldnGTNGT61PgliVgl27EKORQzJW1UWQzYk2Ay4NMUrIBtDWIkzCjVfK9LVViy4lo+ZKyJ/28dhFx2oRZ9kkCCYEFN8RDalnrd1Prs/b7vHQQtgSTXT/la/td3jo9b32PFVDJRr0dl2zOi5hKhbYzXhECKi1tJG0SUZX8gwIqnqi8fjAGukIg8nrhXfI1FFDJemx/lwtOFVKJCMqWf5Xv9Pd8KM4tLaCyWVqXgItWgL8Ky/flvZcBRZauPmletqaYDFTh797wffDQw5VpacLN5oEMvY6t+5vC/m2gv/GLSnaHD0905RzQcfC3e9c8wvGQgA8Br5vMXnZ9KNNqXwkwTvvquW6P2yuuvOx22xscHQksRoDn0WK8eHQ7BLzi0stuO1RppY8EuhCTLOHXx8ipf8wUUNXPNLNH3txuCXQHzaSbTZDygmWHl27enJxXkrBsv2E7xmldJNlPGQJe8edltwwjtiGBrhLgedRVzwxzXJECqtiMhW2V5BYBlb6s4FWy2MpLsxna0tzyeSikzRJQvciU7MvNQCWdqYAJwGdWtbEvMNlOs0T+0iS6dHWM4L9IQDUFbldBVEb0Jg9KhKWuwwywWMs4NcumJRmoTFar4wEkZb+l/zDbVTiHrPF26azi2tslb3AsJOBHwOsms5ddP9K03EcCjNM+eq37Y/aKKy+73fcIR0gC8QR4HsWz4pHtEfCKSy+77ZGlpb4R6EJMbtmDHZN92LltE67oGz+Otz4CFFDVx3JuTxE3t6ctDcXDzPWrJQKfkRqWTRjZuBjNaw/w1Clw2QQ441jgHxed+G7gMQCuWQG2bgJ2AWjsvI2I00WHz+NJIJqAV/xF2B3a+vwAgAOjHTP/wMbWo5rGx25aIhBxHrU0EpoZA4GaBVSCrK6S3CqM0ux/80phW2GUZPq7CoCIvsJSscekJVnzSvjp9yLE0rYnGEHVupAIMrQmgiQAB8tvzTAL7KKlq41w6WjNQlVUilsGZ0VK8l6ytwK40j58UFSKW8vPmjJ+68r+mfK0s2y1Cib97jBhMQVOnwBbdPy2xLZmZOzSOca1t0ve4FhIwI+A101mL7t+pGm5jwQYp330WvfH7BVXXna77xGOkATiCfA8imfFI9sj8K6vvWP6+IdI0SG+SGDcBL7zs/Pwzl8933XPiQKqccegzt41CD1c4HWT2cuuB2Pa7C8Bxml/fTeEkXvFn5fdIfiMcyABJcDziLHQJoEGBFR1lXwVDHmlsEVUpdmutLygLclty/vtNKW1izJQ3W9sStm/zwP4jTwBlSnjt1nFRnklWhctXW2yOoXZrGYZn4oyUK0Az5gAl9hS1gLVjnEJuN6WyJbvTSapjZJVK+0nKfk9BX6YCsTChziScVkmAGYlv23Jw6azwJY9f7j2liXHdiQwLAJeG4FedoflPc6maQKM06YJj7N/r7jysjtOL3PWQyXA82ionu33vLzi0stuv73F0TdJoAsxyRJ+TXq4P31TQNWSr3hzuyXQNFOJAOO0Ej42rkjAK/687FbExeYk0CkCPI865Y7BD8Yr3rzsDt6hDUxQBVVpBtdry5ioo48ydhdpw5hchBaPJYHhEvC6yexld7ie5MyaIMA4bYIq+/SKKy+79DgJDIkAz6MheXM4c/GKSy+7w/EcZ1I3AcZk3UTZX1kCFFCVJbdgO97cXhAYD3chwDh1wU6jKQGv+POyS8eTwJAI8Dwakje7PxeveIuw2+WSr5IBS7JZjeU1SbNdnZxmj/q3BScethd+v7ZgH40fHhGTjY+BBkiABPwJeN1k9rLrT5wj6BMBxmmfvNWfsXrFlZfd/niGIyWBYgI8j4oZ8Yj2CXjFpZfd9gnTYl8IMCb74qnhj5MCqpZ8zJvbLYGmmUoEGKeV8LFxRQJe8edltyIuNieBThHgedQpdwx+MF7x5mV38A7lBEsTYEyWRseGJDAoAl43mb3sDsp5nEzjBBinjSMepQGvuPKyO0onc9KDJcDzaLCu7fXEvOLSy26vncXBN0qgCzHJEn6Nurg3nVNA1ZKreHO7JdA0U4kA47QSPjauSMAr/rzsVsTF5iTQKQI8jzrljsEPxivevOwO3qGcYGkCjMnS6NiQBAZFwOsmc4TdJ62C/gMArwdwdw3Q3wHgVgAfAyB9XwXgPel77d4eU4PJxbpIsx9esgKctAmYlZDdDbwbwOkT4JRjgZv1OAAfTzMl3qeW0mO3hpZz+pwdNwXOPA64VNql/Z+r9vI+k8+NvQuWgber3T3AU6bAZwEcEYxl3ZhtxkcABwO4BsDxaZtZn1oaN/3u9oCFZoyccViMfP7REXFalyn2MyICEXEla9F5AZKbALw0/ez9AM4B8PX0va5pnwJwfh7KCLuDXHfN+nGLXTPNOnWlrF/mPez6Z9bAS0K2du2U7zLWvhtWl8pTl4G79LspcJ6ut1mfBfZKrfNpv5dNgDPkuhFcG2Zj2r227l4MYLPY1WtFH8qRey0ZEeeR19Bod8QEvOLSy+6IXc2pFxDoQkxu2YMdk33YuW0TrqDDxkuAAqqWfM+b2y2BpplKBBinlfCxcUUCXvHnZbciLjYngU4R4HnUKXcMfjBe8eZld/AO5QRLE2BMlkbHhiQwKAJeN5kj7LaxkX8ngJcZgZargCrczJdACzf+0+DTze6ZkEiDMt0kP0k37NM+RICVfAZAREbS/uhwUx9AIiKIFVAFoqbZhrzYjBEKaPspsF3EBHbsE+AxIsBaAV4lYrL0u8NE/LC6x3+uzic8ru6TMyJO6zbJ/kZAICKuZC2SV5YYStZGK6BS8dTrAEjZ6NxXhN3BrruhEFUghaJVI05FKIyKWRe/AjxnCdhl21q7YlPWtSIBVSBqWnidF7GWXTNXgONkXCKOWkqmnVwD7jDr/Ra5HkyB0ybATDxr+1heu3bwBSDiPCInEmidgFdcetltHTAN9oZAF2KSAqrehEujA6WAqlG8D3bOm9stgaaZSgQYp5XwsXFFAl7x52W3Ii42J4FOEeB51Cl3DH4wXvHmZXfwDuUESxNgTJZGx4YkMCgCXjeZI+zqRv5XAFwIQLOvaMaVZwG4LnXGNgBvBHA/APv5zlQg9Xxg9gTwy9d0SUl2q3tWBTnfNSIFK6B6VJqd6nmpDRHtiJgha1wiXJC2cqweJ81U2PB0ADqW3GxaZtN8P3GTbrgbkdVnALzAbsSLwSwBld343wc8VjfSbZYrG9QxQgE5XsUCAC5YZb/VZrnKElAZwdWuPKGWjsMeC+C9aWaqpJ3aDcQA0vSsujf5I+J0UOsBJ9MOgYi4ihVQ3ZWuU7I2zRVPycwi7Hquu58GcNGquHNHOhdZgz+QrtUyfFmz7fUgb93NdOIccVMoLt2QdrDXrilZ6+Kia1GMsFRsV13npY9QqGWh6HViBXjJ0lqGw2T9nABH2HZ2fnnXi3bOmG5ZiTiPujVgjmYUBLzi0svuKJzKSZYi0IWYZAm/Uq4bXCMKqFpyKW9utwSaZioRYJxWwsfGFQl4xZ+X3Yq42JwEOkWA51Gn3DH4wXjFm5fdwTuUEyxNgDFZGh0bksCgCHjdZI6wG5bZE0HB41Kh1OFpCT7ZQL8x3XQXIdSHzIa7CK0ku5S8pGxfWMJPNuPfCeBdqwfIv+V4PUY38r9oSv5pxhfpz5b/kzYvyiitFQob7PhF6JX5ysmIMssIopv4S8CLV9ZEY/KaCYciMlC9RbM3SZaSrEHECqiMrTMAXLbabyJwkj5jhALzspsoB8nksgRcbzf1w77TY5MMKnlzKnvSRsRp2a7ZbsQEIuIqRkAlJf7kOBEcyRpX+Iqw24V1N09AFbPuqsB2PxYZ2fy0ZGiybtl1RRrbTEzyvmhdlGPmiZZi10Vrq+w6vwI8bQm4PCxDaMcgIrUV4O1LwCd17Q5FrmGWwMIAG8kBEefRSEhwml0i4BWXXna7xJ5j6RYBxmS3/DHm0VBA1ZL3eXO7JdA0U4kA47QSPjauSMAr/rzsVsTF5iTQKQI8jzrljsEPxivevOwO3qGcYGkCjMnS6NiQBAZFwOsmc4TdsEyVZJZ6RSqgOsb8W7NOiZDgDQBEVKCCKOurLAHV6wFIdqpnp/2KuOjWDDFCmAnFls8SkdZRaXYqe9yjU3GDlgiMKo1ly/ilc5FSS/KS0nXymr2fAqeHm/ypKGlrEKSz8npZAqswoG0Zq+C7WSmpjI32WZlAETGZeRxh+9DSVibbVjI3mznKZLZK7MkBEQKqmciszhM0Ik7rNMe+RkIgIq5kvZK1zL5OTDMz2cx28r1k1atTQGXXtzbX3aIMVDHrbq6ASkDZcnphNj4rkArXHHmfsy7O1sQs0WgYznnrYmrvzLSUqQi7Kq3zWWKvdP5yXboGwPGyFk+Aq212vzwBlRXHjuQUnTvNiPOXmEigdQJecellt3XANNgbAozJ3rhq8AMdpYBq8F7lBEmgAoEzn/KQ0a0LFXCxaY0EZBOwxu7YFQmQQMsEeP1oGfiIzXmJRrzsjtjVnHoBAcYkQ4QESEAIeN1kjrAbCo7sRv4LjehJBFT2WNkglkwlUjbPlvbLE1DdZ8pGPdcIqGwpQEGlJQTl3yLQEvGVlOObJ6DSEoMabGEZwv2C0AqLloCLVoC/Csv35b2XzqxAKs1CsgvAx1WktICAap0gKdyQD0s7he+tmGACXJkKAjZrmb8wG4wKqKzAQMVWoTAhJwPVJbaEYF1nd0Sc1mWK/YyIQERcFWWg0mxMUo5U/i3Z+Oos4afrW5vrbpGAKmbdnSugCkruiTgzLN8nUbifWFXWpyyBFYA7NfPdIgIqW3q1aH3LKYc6E6zOWedFYHvKscDN6bVBhVmb9ZoAYF0WrjkCqluWH8zoOKIzNXuqEefv6BkRQPsEvOLSy64hLNdLuVbpAwvyVdRDC015Kaskd7oOq4j1luB3uTz4cIFmcZVj5whuZ7/pgz6PT+czE/aGfxdoltasvwWMPcnAOLt2SB95D1bo73TlmPYLm9URQPIghT026C+ZtzKbAl8QMXEV33QgJsESflU8OJy2oxNKeN1k9rI7nFDlTNogwDhtgzJt5BHwij8vu4wEEhgSAZ5HQ/Jm9+fiFW9edrvvEY7QiwBj0os87ZJAtwh43WSOsDtPQJWXgcpunghoK27KE1CJCEo2XuT72wBI2b7PpRldzk9FCWEGqpiNfNkk0YxZuSX7sqJBN+oBfAbAC3QjIye7lHSRm2FK2+jGRSh0mmffbqBY8cAUuF0FURntk42dCXBEVtYoFRwAEOHaLMuKCBTM5r1sAs02ksJN/XAOedlW6jjTIuK0DjPsY2QEIuKqSEAVZomS48P1bz+qEXY9191QQGWzEMpcYtbdogxUdvP6aM2sZLLe7cdMhZnhOmM2gNdt/qYdrMuqp50uUNo0zCK40DqftSaa64e9XqzLdhWu2+HaO7LTNHe6EecRUZFA6wS84tLLrgGsGRttNkZXAZWMLSzJLZ/ptcZkY51lBbS/5eXYmOuFzVqr4qvQblFpbxVVWVFTKIwqKmErQl0dywrwqqVk+g/+xl8BjtOysjI3+ftAjjsA+IH9W6GuktwdiEls2YMdk33YuW0Trmh9MaDBzhCggKolV/DmdkugaaYSAcZpJXxsXJGAV/x52a2Ii81JoFMEeB51yh2DH4xXvHnZHbxDOcHSBBiTpdGxIQkMioDXTeYIu/M28g83WVduTDNIfRfAJ1adE26yi7+kvNU8AZUcYzdgQgGVCBPeCuClqfNjNvLvCkRY0ocIqgpFDsFT54kgyWQKmT21nrVBE26UmL6STClGuCTigVODcntXygZM0UaJbn4ASI7XE8KWx9JjbKaVUMwVjtVs8K97ul76Sr87TFikpQu36Pjr2nDJOrEj4nRQ6wEn0w6BiLhaRECl69fj0lKkuYLNCLue664KqGQtF/FqmXV3roDKrCWJQMlkxJOMTusyNoUb0+G6aMRFG1VsGm6OG3tJ31nrYpCtT0vqVVrnNSuVzi8si6pZqcw1JFlP03aXG9Fusrk/BbZXzQjSzpnVjpWI86idgdAKCRgCXnEZYXfedUVmcBGAs9OpWBGUzQSrGWX1+A3pb3IpbSvZYx+eZp49B4BcB7Js2qywWhJXsyzem/7O35lefz6Y9lc0ntzr7Rxx0yzDq1mbLwCw1WZSzck+qIKrXWnWpnXls7NOiBgBlcmYJVzltdeW1876uyB8mGFehls7F+lcy4+bBzLk4/0evih7gkfEZNmuo9tRQBWNatAHUkDVknt5c7sl0DRTiQDjtBI+Nq5IwCv+vOxWxMXmJNApAjyPOuWOwQ/GK9687A7eoZxgaQKMydLo2JAEBkXA6yZzhN15Gy6yYZG1sSKfy6a7Pu1rS/jp57IZImWvrAhKfCpZpkRotSP9r+1HNnYk65V8J8KoGAGVbuBoOcHC8n0aWGYjY3OYOSp8KjzcoMnawAgzpYidjGxWs4xPRQKqFeAZE2C/knlWPLAEXG+fKk9t6sZPIjhI+0k2kqbAD2WjHoCWIFEcYXYXKT81K09iSx7azZ66TtKIOK3LFPsZEYGIuFpUQKXrl2TRe00eygi73uuu2Nc1802rWfg2peutTCl23Z0bSWbDOsnElB4sa8860VJYgmkKnKabvipAMn3NRJ8ZZZdm61VRRpEpcMsSsKvqOj8BLrfrb072wjBz4TpRmXCJyVg4otN2NtWI82iMWDhnZwJecRlht6gk91GpaEmuY38E4PcAyO9FzbT4bfOgxHvNv0VoKy99QEL+rX2Fpb1t1kb5ff/sVHAsv+1FWCWCKn0g48j0b4knp33L8Xnj0THs5/3wGpKTeVUFUGcAuEyzIkpnRdeLCaCC20RMlRd+MQKqPIGTXuuK/i4wQqg7ssai1yARiC2tiYmT8rnyEIcdn2GU2U/sKRYRk7FdlT6OJfxKoxtUQwqoWnInb263BJpmKhFgnFbCx8YVCXjFn5fdirjYnAQ6RYDnUafcMfjBeMWbl93BO5QTLE2AMVkaHRuSwKAIeN1k9rI7KOf1fDKawWUF2LoJuLbMdOroY55dxmkZr7BNEQGvuPKyW8SD39dPIN2UxryN9SKr6ab5yU2IU4tsd/l7nkdd9s54x+YVlxF2YwVU1nlW5KQPTUgW1/8M4I/Tctvy0IO8VEBls8eGDzvYvjXr1BvThyNsCdy8bLXPN6IrOx7pIzcLlS2nF5arC0ukzskge4QdfEb5vxgB1dyysFYgJbbCByBseT8zFvsww7rMWHa8pq2Klt8SIaCSa5fEQKlXREyW6peNSGBRAhRQLUqs5PG8uV0SHJu1SoBx2ipuGgsIeMWfl10GAAkMiQDPoyF5s/tzkXjr/ig5QhJoh8CZT3nI6P6mb4csrZBAfwh43WT2stsfz4xjpFU36Ku2L6LMOC0ixO/LEPCKKy+7ZRixTTUCaUaRyybAGbZkX2yvTYtTY8fRxeN4HnXRKxyTV1xG2C3KbKgltMWJWlrPZoFV50p5vTNTwZRkhP1S+oUVPak46sNSEm81a+zrAdxtynRrX5qhVjJQiTBLhVDzBFSa3daOZ25Z7nmZncIMf+H7oLzrlQAuBrDZlJ7NFS3Zs6EoA1WYGSttK7bkddYycF+WwGo122VSGjyrFLjaN1kaw5K5RRmojl4GTih7VktMztpO8a7VGrSSwRKSFQoTvDP5jp+X4rAyxa9/5DjsKuubsbUb3c1Wrw0+L7tjC2jOtxoBxmk1fmxdjYBX/HnZrUaLrUmgWwR4HnXLH0MfjVe8edkduj85v/IEGJPl2bElCQyJQMTGRyPT9bLbyGTY6WAJME4H61rXiXnFlZddV9g0TgI1E0g25yf4swP34cIPbcIdRd2/5BM44JO/jX1Fx/F7EqhCwGt9j7AbCqjC7FI6bSnh94HVNyJ2WTbl+CyWg9ISfnkCKv3+XgCHpQIqW4pPxFRhBqpYAZWWB4x2kynjtyFttFdESem/E0FURmdJSdgJcITNBGXKw86ES1niqLC/IgHVCvA0KR2bNSkVa4Ul/MLS4GE2LenLlrO1ZWltX6b0nzSxXHqfgYol/KJPk0EfSAFVS+7lze2WQNNMJQKM00r42LgiAa/487JbERebk0CnCPA86pQ7Bj8Yr3jzsjt4h3KCpQkwJkujY0MSGBSBiI2PRubrZbeRybDTwRJgnA7Wta4T84orL7uusGmcBGomIOfRFHjvBHgTJnh/npBqy1dx9kEHbHjn/Sv3bDxo6dA779+3VzKhSOYbvkigdgJe63uEXRFQXQXgdQBuTAVQMn/J+iTl3G4FIOX4RED1RwB+b1VIJdmV3g/gHABfTzNIPc6U8MsTUEm/ak+ERiLWsgKq+wL7sRmo8sYzt4SfDMaWv1MhkREXXWnLrKZip9MnwCnSNiyll36/dV4/tmyglMcuElClPkhsarbCcHyhgMoIpjZKuzlCKBGIXWDnqH2vAK9aAv7HqljumimwmiQKlxrB2R1Vys9GxGTt51/Y4ZY92DHZh52ArqrSAAAgAElEQVTbNiHMXNa4bRroDgEKqFryBW9utwSaZioRYJxWwsfGFQl4xZ+X3Yq42JwEOkWA51Gn3DH4wXjFm5fdwTuUEyxNgDFZGh0bksCgCHjdZPayOyjncTKNE2CcNo54lAa84srL7iidzEkPloCeR1t24xcxwRsxxZunwJ8/ZAXv04xUW/Zgy6Mf8oQ/ffUTrjj06EOeiVt+/GVc+q2X33PXz771tu3HYvtg4XBibgS81vdIu1qS7yYAHwIgwiURHx2ciqeel4LTEn7yVjJFXZd+LuX7pA8VQM0TUEkTOVYyS9k2ZwMQ+1K67HSTnSomA5VmrgrHI5/PfRkxElSkFIqctAMteScCqSXg+gwBlZbtS4RLIngyYqbjtR/NHCXv5wmoDgRe+QDw0VVWt2i5vrSN+EUyZB0tZfqmwGkT4FwrsjLl+ZKMWQDOBZCU5psAj5GxAzjCwlHhly3tZwVWtmyhCKqK2OZ9HxmTZbuPakcBVRSmwR9EAVVLLubN7ZZA00wlAozTSvjYuCIBr/jzslsRF5uTQKcI8DzqlDsGPxivePOyO3iHcoKlCTAmS6NjQxIYFAGvm8xedgflPE6mcQKM08YRj9KAV1x52R2lkznpwRKQ8+hHt+JALcv3mv+Ox608kIhB5H8fmCxh20GTDZ9//ROvedzRh4gGZO11y4+/hA9889Tvfvef964TFWg/UurPQsv6nKUABxtWlSfmtb572a0MjB3USiAVP102Ac7QTFaLGkiFVReICGsZuGvR9np8F2JyiCX8ZE7CeDVdWPJfvooJUEBVzKiWIyJuboe1ZKvafYdJn6hpD9+TKoK1b3tMVXsLt89T6tpUh7JYmzSJiRp2eU2pnLw07WFo3Kp0s47Lq9uqF4cwrWGGvczUhaEqF8C6Maf9npyqekUJfA0AVRfP+gyUx7cH6uakveWwMPycBhFxWpcp9kMC+xGIiD9Zs84LGsqTBy9NP7OpYeUjXfs+BeD8POQRdge5Ppt1Zt1TCmGa16wnLZSlTWNr+do1Vj63dbPT427QH9NZTyfkPbFQ9XoQ/jEQXENmYzIpZ5Na5npNUWYrwFZJo8vT+EECEecRcZFAbQS84s3Lbm3g2NHgCDAmB+dSTogEShHwusnsZbcUJDYaLQHG6Whd3+jEveLKy26jMNk5CbRMQM4juU+8fTnJuIItuyH3myWrjbx+gCm+gQmes+1YOWz96+w9yXaqtNPj/zinn/0/n+C67ccmGV74IoH9CHit7152GQLdI5Duk6BM+T3dS5kCX6iSfSpdk6fblyXhF191EqCAanGaowtCr5vMEXbb2KDXurGamtBVQJVVKzbc0E9DWtINyib2TEikoR5RA1bEVrN0haJ8LaoBK31nCagCUdNso12OjxEAaHtTE/bdYVpEqR1ratselpc+UY9b/JSf3yIiTus2yf5IYEYgIv5kzZJXlhhK1lAroLL1ub80D3OE3cGuz6Fg1ax/l6hoKKvWt/LMWivDz2z6Wv0BXVQTPGtNDURNC18PZP1P7SZr6wpw3BKwS+a5lCz7ybUiqdGdzmFLVppb20cTQta+LgkR51Ffp8Zxd5CAV7x52e2gCzikjhBgTHbEERwGCTgT8Nr48LLrjJvme0aAcdozh/VkuF5x5WW3J27hMEkgikB4Hr32KzjsgQPwJkxxzhS4cPJQfPigBzbset0Tr378Lx3y7Fmf//zjL+KD3zztO//l1/bKfcWFX7J5zcwfC2MbTQOv9d3L7mgcy4kuTIAxuTCyqAYUUEVhWncQBVSLMyvVIuLmtm7QfwXAhWk9V8mq8vXUoK0Zuy1NKXp/Ti3Z5wO4Im338rVETUlatntWN42/a8QHVkD1qKBerSjpRaSQNa7XAYkyX2rb6nFiTgULTwegdW1z68iazfCkFqsVN02B82Sj3YidPgPgBfq5OiFLQGU37/cBj9UN8rxsITECALFnartKGsKtNstVzma/1rTdZTbk19WaNfOYHQvgvWlmqqSd2g02+aVp7VmoIuK0VPyzEQnEEIiIv1gBlaQI/Vi6hs0VT8m4Iux6rs+fBnDRas1qrQ0ua/UH0jVdhi9ru71u5K3PmS6YI25Kal6ntclFWLQh7WCvXXuy1s9F16wYAarYrno9kD7C2uMWil5PVoCXLAEicE3W2QlwhG1n58csVA8SjDiPYpYBHkMCUQS84s3LbhQUHjRKAozJUbqdkyaB/Qh43WT2sssQIIFFCDBOF6HFY2MJeMWVl91YLjyOBPpAQM8jEU79bAlvngBvwATvwxQXbV/G92QOZ38VZz7yoYdf+J+O/OgjnnjIifjmj6/DX972ynt/9D+//aZtx+GSPsyTY+wXAa/13ctuv7zD0bZJoAsxOcQSfm36cCi2KKBqyZMRN7fDMnsiFHhcKpQ6HMBVAGRj/MZ0M12EUB8yG+kitHpZOh0RDoQl/GSTXVKLvmv1GPm3HK/H6Ab9F1PRgc3kIl2KbS3/J21elFEyKxQs2PGL0CvzFZbxCzfj9f0S8OKVtTrU8poJhyIyUL1Fszzl1V2NFVAZW2cAuGy130TgJAOKEQDMy1qiHKTs1RJwvd2sD/u2mVGq1JLNckhEnLZ0xtDMGAlExF+MgEpK/MlxIjiStbDwFWG3C+tznoAqZn1WIe5+LDKy/mlp0WR9s+uPNJ4A60SgReuntJknWopdP+W4qteDFeBpS8DlWhLVwjDirC+tAG9fAj6pa7xhlDAJswkWBthIDog4j0ZCgtNsg4BXvHnZbYMpbfSTAGOyn37jqEmgbgJeN5m97NbNj/0NmwDjdNj+9ZqdV1x52fXiTLsk0ASBpITfBH8mGadC4ZS1d9aNePXPTza887599xx28AGH3vFv073vuvgYXNrEmNgnCXit71526XESyCPQhZjcsgc7Jvuwc9umWaIaOmyEBCigasnpETe3w/JTknHqFamA6hjzb806JQKBNwAQsYAKouxssgRUrwcg2akk96iIkURcdGuGyCDMcGLLYolI66g0s4s9TjIoiU35XrJORZW8suX00rlIphN5nZX+d/Z+Cpwebt6noqStgRtn5fWyBFahy215quC7WYmojA30Wfm9oCzgEbYPEURJJi2TbSuZmy37ZDJbJfbkgAgBVWYmq6rhHBGnVU2wPQnkEoiIP1ljZM2zrxMBSJYpmwFPvpfse3UKqOw62Ob6XJSBKmZ9zhVQCShbTi/M2mcFUuHaJO9z1s/Z2pklLg0DwFwH1q2fqb3MNbTM9SBL7JXOXzMAHi9r9gS42mYBzBNQWREtT+uoTG7ERAK1EYi4XtRmy3bkZbeRybDTQRBgTA7CjZwECVQm4HWT2ctuZWDsYFQEGKejcndrk/WKKy+7rYGlIRJogYCcR1PgvRPgQs041YJZsIRfG5T7a8Nrffey219PceRNE+hCTFJA1bSX+9E/BVQt+Sni5nYoOLIb9C80oicRUNljZeNXMpBI2Txb2i9PQHWfKQf1XCOgsiUChcpNJsuUCLREfCXCqHkCqusCnNrHvOwnku0kEUktARetAH8Vlu/Ley9trEAqzS6yC8DHVaS0gIBqblaVsGRT+N6KBCbAlemcNmuZvzDLiwqorHBAxVah4CAnA9UltoRgXWEcEad1mWI/JLAfgYj4K8pApdmYpGypZu2rs4SfroNtrs9FAqqY9XmugCoouScizrB8n/hqP1GrrGNZAisAd+aVZc0K+5gMfkXr4gLXAxHinnIscHPaRq9Bm/XaAWBdFq45Aqpblh/M/Dj6Mzri/B09IwKoj4BXvHnZNeTkOijXIH1gQb6KemihPvrre8oqyZ2urypOvSX4XS4PPlygWVzl2DlC2tlv+qDP49NRzAS74XVAs7Rm/S1g7Elmxdk1QfrIe7BCf6fr7NN+YbM1AkiEwPbYoL9k3spsCnxBHrSo4psOxGSV4bMtCZBATQS8bjKftRt/d/Eyfr2mabAbEmiEgNf50chk2GlnCHjFFdfdzoQAB9JjAl7nr5fdHrtqVEP3ig8vu6NyLie7EIEuxOQQS/jJnMQR249b+y9fxQQooCpmVMsRETe35wmo8jJQ2c0TGacVN+UJqEQEJRsv8v1tAKRs3+fSTC3np5lcwgxUMRv0skmiGbNyS/ZlwdQNeACfAfAC3cjIyS4lXeRmmNI2unERCp3m2bcbKFYUMAVuV0FURvtkY2cCHJGVNUqFBABEuDbLpiXCA7MpL5tAs42kcLM+nENeFpU6AjUiTuswwz5IIJNARPwVCajCLFE2K14u9Qi7nutzKKAKS6zGrM9FGajsJvfRmlnJZMfbj50KOHPKrl6ia9q87HvaaYyAqo7rQdbaafq115WZsDdrfQ/XaJ7OawQiziOiIoHaCHjFm5ddA04zMdosi64CKhlbWJJbPtNriMnGOsv2Z3/Ly7Ex1wGbtVbFV6HdotLeKqqyoqZQGFVUmlYEuDqWFeBVS8n0H/yNvwIcp+ViZW7y94EcdwDwA/u3Ql0luTsQk7Wd1+yIBEigPAGvm8xedsuTYssxEmCcjtHrzc/ZK6687DZPlBZIoD0CXueRl932yNJSFQJe8eFltworth02AcZkM/6lgGpxrhRQLc6sVIuIm9vzNugPN9lUbkwzSH0XwCdWBxNunsv4pGzVPAGVHGM3YEIBlQix3rpgBqq7AhGW9CGCqlDktR+/4KnzRJBkMoDMnlrP2qAJN0pMX0kGFCNcElHAqUG5vStlA6Zoo0Q3PwAkx+sEbNkrPUazZcn7UMwVjtVs3K97ut60PUxYpKWqtuj469pwyQrkiDgtFf9sRAIxBCLibxEBla5zj0tLluYKOyPseq7PKqCSNV9ErmXW57kCKrteyb9N5jwpVbouY1O4gR2un0ZctFFFqeEmurGX9J21fgZZ/bSkXqXrgWYp1PmF5VM1K5W51iTrbtruciPuTUQA00SwXy1zSMx50ZdjIs6jvkyF4+wBAa94i7A773ohZC8CcHaK2IqgbCZYzSirx29If5NLyVrJHvvwNPPsOQBkfc+yabPCaqlbzZ54b/o7f2d6Xflg2l/ReHKvo3PETbMMr2bNvQDAVptJNUtAVVQ+OytMYwRURtgrXOW115bXzvq7IHyYYV6GWzsX6VzLj5sHMuTj/R6+KHvaRcRk2a7ZjgRIoEcEvG4ye9ntkWs41A4QYJx2wAkDHIJXXHnZHaALOaURE/A6j1jCb8RBFzF1t7jcjen2Zbl1wRcJdIOA17nQjdk3NwoKqBZnO7qF0esmc4TdeRsusmGRtbEin8tm+hWp620JP/1cNkOknJUVWsnhkmVKhFY70v/afmRjR7JeyXcijIrNcCJz0HKCheX7NFzNRsbmMHNU+FR4uEGTtYFhniq3WZ1ECCAlQ/Q1+65IQLUCPGMC7Fcyz4oCloDr7VPlYiQUEqT9JBtJU+CHsgEPQEuQrBuXZQJgVp4kJpvL4svAgy0i4rRK92xLAnMJRMTfogIqXeck295r8oxH2PVen+3a+qbVbH2b0nVZphS7Ps9lbza2k0xM6cGyRq0TLYWlmqbAabo5rAIk09dMHJpRnmm2rhVlHpkCtywBu6peDybA5XadzslqFWY4TK4bdqM/JrPhGE/1iPNojFg454YIeMVbhN2iktxHpaIluT79EYDfAyCiTM2g+G3zoMR7zb9FQCsvfUBC/q19haW9bTZG+X3/7FRILL/tRVglgip9IOPI9G+JJ6d9y/F549Ex7OfV8NqQk3lVfotLidgzAFym2Q6ls6LrwARQIe0u+zBDOJAYAVWewEmvYUV/Fxgh1B1ZY9Fri1w3ltZEwklZXHmIw47PMMrsJ/bUiYjJ2K54HAmQQI8JeN1k9rLbY1dx6A4EGKcO0Edg0iuuvOyOwKWc4ogI8DwakbN7NFWvuPSy2yPXcKgtE+hCTA6xhF/LbhyEOQqoWnIjb263BLrDZlRQtQJs3QRcW2aodfQxzy7jtIxX2KYuAl7x52W3Lm7sJ55AunmNeRvwRb2lm+sn24wlRW3G8D3PozF4uTtz9Iq3CLuxAioL04qc9KEJyeL6nwH8cVpuWx56kJcKqGz22PBhB9u3Zp16Y/pwhC1tm5et9vlGdGXHI33kZqGy5fTCcnVF2aQyRLbJHDLK/8UIqOwDE8piJo61AqnUxmdtBllb3s+AtA8zaCnC/cZi2qoY+S0RAiq5JkkMlHpFxGSpftmIBEigXwS8bjJ72e2XdzhabwKMU28PDNO+V1x52R2mFzmrsRLgeTRWz3d73l5x6WW3297g6DwJdCEmt+zBjsk+7Ny2aZa8xhMJbTsRoICqJfC8ud0S6I6bqbrxXrV9ER7GaREhft8kAa/487LbJEv2nU0g3aS/bAKcYUv2xfJqWsQaO44uHveBr949ff1xjxrd78ou+mIMY/JatyPsFmUs1BLa4iYtrWezwKr7pLzemalgSjLCfin9woqeVBz14TTL6usB3G3KdGtfmqFWMlCJMEuFUPMEVJrd1o5nblnueZmdwsx94fugbOuVAC4GsNmUlM0VLdl4L8pAFWbGStuKLXmdtQzclyWwWs1imZQGzyoFrvZN9sWwFG5RBqqjl4ETyp63//H1507/5gPnafN3rf5DMlPKS/77zvTf/HwNxKIcfl0ypZX1DduRQJsEvG4ye9ltky1t9Z8A47T/PuziDLziystuF33AMZFAWQJe5xFL+JX12DjaecXlWbvxdxcvQ/725YsEOkHA61ywk6eAqhOh4D6I0W10RWx8NOIUL7uNTIadDpYA43Swru3FxLziz8tuL5zCQZJAJIHTXvv706s/9Id/BuDCVeHHHRHNDlgVeuyLOI6HkMB+BLzW7Qi7oYAqzC6lc5ESfh9YfSMil2VTjs/O9aC0hF+egEq/vxfAYatlt0VAZUvxiZgqzEAVK6DS8oDR0WfK+G1IG+0VUVL670QQldFZUup1AhxhS6yajFQz4VKWOCrsr0hAtQI8TUrCZk1KxVphCb+wNHiYTUv6shm0bLlZ25cp/SdNLBdmoIqOMh5IAiSQR8DrJrOXXUYCCSxCgHG6CC0eG0vAK6687MZy4XEk0AcCXueRl90++IRjBLziw8sufU4CXfvb1o5niCX8ZE4yx+3HzR68ZBAWEKCAqqUQidhwaWkkNEMC+QQYp4wOTwJe8edl15M1bZNA3QQu/H/umL7pfz3svQDeBOD9c4RUZ2/YsOGd99xzz8ZDDz30zr1790pGEMmQwxcJRBPwWrcj7IqA6ioArwNwYyqAknlJ1icp53YrACnHJwKqPwLwe6tCKsmuJOfMOQC+nmaQepwp4ZcnoJJ+1Z4IjUSsZQVU9wX2YzNQ5Y1nbgk/GYwtf6dCIiMuutKWT03FTqdPgFOkrRVQyfv0+63z+rFlA6U8dpGAKvVBYlOzEIbjCwVURjC1UdrNEUKJQOwCO0ftewV41RLwP1bFctdMk3sVuNQIzu6oUlY2IiajzyseSAIk0F8CXhsfXnb76ymO3IMA49SD+vBtesWVl93he5QzHBMBr/PIy+6YfNvnuXrFh5fdPvuKY2+WAGOyGb4UUC3OlQKqxZmVasGb26WwsVHLBBinLQOnuXUEvOLPyy7dTwJDImDOo19MxSJvXhWJ/DmA95mMVFue8IQn/OkVV1xx6DOf+Ux8+ctfxstf/vJ7vvWtb71NHoAYEg/OpVkCXut2pF0tyXcTgA8BEOGSiI8OTsVTz0vpaAk/eSuZoq5LP5fyfdKHCqDmCaikiRwrmaVsm7MBiH0p4Xa6yU4Vk4FKM1eF45HP576MGAkqUgpFTtqBlrwTgdQScH2GgErL9iXCJRE8GTHT8dqPZo6S9/MEVAcCr3wA+Ogqq1u0XF/aRvwiGbKOljJ9U+C0CXCuFVmZ8nxJxiwA566WdktK802Ax8jYARxh4ajwy5b2swIrW7ZQBFVFbPO+j4zJst2zHQmQQE8IeN1k9rLbE7dwmB0hwDjtiCMGNgyvuPKyOzD3cTojJ+B1HrGE38gDr2D6bnG5G9Pty3ILhy8S6AYBr3OhG7NvbhQUUC3OdnQLo9dNZi+7i4cEW4yZAON0zN73n7tX/HnZ9SfOEZBAfQTMeSSl+eS1MRWNiHBEsutcumHDhs9dc801/8uzniVakbXXl770JZx66qn/snfv3sPTj7Ssn/ajhxZ9Xt9k2FPnCXit2152O++QkQ0wFT9dNgHO0ExWiyJIhVUXiAhrGbhr0fZ6PGOyLLnCdklq89WX/rewAQ8gAU8CXjeZvex6sqbt/hFgnPbPZ30YsVdcedntg084RhKIJcDzKJYUj2uTgFdcetltky1t9YtAF2JyiCX8+hUF3RgtBVQt+YE3t1sCTTOVCDBOK+Fj44oEvOLPy25FXGxOAp0iYM6jd6RZb2R8fwzgb9ISfVKy7MjpdLrfuCeT5OeoCKTkeMnsIq+wn6LPO8WDg2mWgNe67WW3WZrsvQyBNNsVypTf0/J9U+ALVbJPybgZk2W8F9WGAqooTDyoKwS8bjJXtCuKepsZsUmc8rtS7Em2Rs2oKGVw5Vx/vfmsljGEWQY1G6NmJxQjWjL2QOC3Hlgr8yulYMPXDcvACbUMasSdVIzTEZPj1OcR8IorL7uMBhIYEgGeR0Py5nDm4hWXXnaH4znOpG4CXYjJLXuwY7IPO7dtwhV1z4/99YcABVQt+Yo3t1sCTTOVCDBOK+Fj44oEvOLPy25FXGxOAp0ikHEeHQbgTQDOAXDhakaqD2/YsGHX1Vdf/fhnP/vZs7F/8YtfxGmnnfadvXv3yvF8kUAUAa9128tuFBQeNEoCjMnG3E4BVWNo2XETBLxuMle027aA6jwAL0/L6YobWhdQAbhBMw+qgCqrZKwVWjURL2Prs2Kcjg0X5xtJwCuuvOxGYuFhJNALAl7nEUv49SI83AbpFpcs4efmcxrOJuB1LtjRUEDF6BQCFFC1FAe8ud0SaJqpRIBxWgkfG1ck4BV/XnYr4mJzEugUAXMeiRDqzatP8r8BwPsAXATge+lgzzz88MMv/OhHP/qIE088Eddddx1e+cpX3vvtb39bhFaXlJyQbHKzxFJJeH1t5rVue9ntq5847uYJMCabZ0wLJNAHAl43mSPsqkjpK6mg/iYALwXw9TQjlGSguhfAWwHsNBmiDkp/Q56d8j9RKj8b0dM9q78vw+/kUBFlXZe22ZaWk74/zWz6cABPT8X9Yt8KqB6d/p7UbFRW3HVMminLjvN8AB9M+7OirMR0XgaqdFwXSPZCCqjaO7Mi4rS9wdDSYAh4xZWX3cE4jhMhAQBe55GXXTq9HwS84sPLbj+8wlF6EOhCTA6xhJ/MSfy5/Tjuo8TGNQVUsaQqHseb2xUBsnkrBBinrWCmkRwCXvHnZZeBQAJDIvCev711+tbnHvVn6aZUKJyyU331hg0b3nnPPfccduihh96xd+/edwG4tAILqQk4ut+zFXgNoqnXuu1ldxBO4yQaIcCYbAQrOyWB3hHwuskcYVdESlcB+BQAER1JCT1JRfpGACJMErGTiKNuTAVT302Pk5J7jzPHiVhJhFfykv7ek2aSsscdDuD96W/Rb2f0d2va/qjUxiICqnCcR6ZzeXIqzrKlAfMEVFKO+vsAfkGyTq0Az5gA5zIDVfOnW0ScNj8IWhgcAa+4irDbWHa9Ek7Ua4Cu2dqFrN2yJn+sRJ+Vm3wFeM4SsCvM9qflVleAkzYB1+p7AB8HcNYycJ8aT8t5bw0Ho23zjssq5WqvA1niWunL2EtEuNq/CnYBHBGMZd2Y035PlnkAOBjANQCOT9vM+twNiKBYv7tdx2bbWw6VneHUQcR51MjIvOw2Mhl2WjsBr/jwsls7QHY4GAKMyWZcSQHV4lxHt+HkdZPZy+7iIcEWYybAOB2z9/3n7hV/Xnb9iXMEJFAfgf/4+nOnf/OB896bZhfQjFP1GcjviQKqNih3zIbXuu1lt2P4OZwOEWBMdsgZHAoJOBLwuskcYVc2z1XUJFmfHgXgA6uo5OlX2aSVTXQVH8l/Rdwkvyclg+mONOuUZqP64toe8rr+bKaoFxpxlmSdst+9Jd2s/1y6YS9irrvScUjWqaIMVHacduM/U6iQk4FKBFSSaUuEBFdOgW9QQNXOSRMRp+0MhFYGRcArriLsdlFAdadZ6yUOXAVURiR0iwqjdq+Jii5evfYcLaVWsSaWkvebAcyERBrEqaDpJC3LKp/bz0z7pL9l4C4jdroyLxNhloAqEDXNSsGKzfB6k/WZtp8mSSdwqR3nBHjMFPjsCvAqEY2l30lWcRFayXUrmWN4XN9P5ojzqJEpsoRfI1gH06lbXLKE32BiaCgT8ToXhsIvbx4UUC3uYQqoFmdWqsVHbv7Z3/3OUx7y66UasxEJtESAmzAtgaaZTAJe8cf1mQFJAtUJfHD3j6avW36kx+9KlvCr7r7e9eB1vfCy2zsHccCtEWBMNoZaS8OyRGxjiNlxnQS8bjJH2A038kMBlZTwk2xUInhSAdWHjMhJyvbJSzfbRUAl52VWqT0RUF0RcNWygK812U5UWPXhVbuSPSRGQGXHWVpAZTJPXTIFPjcBnsIMVHWeCdl9RcRp84OghcER8IqrCLvhuptX2tR+bkuo5n1eprSqjkXKrmqGQbumSwYquS7If5+XBomIdkTkmlUC9nXp9UCO1eOkmWa6kjKtdi65cZcKhU7XNdiIlHaJuMmInT4D4AVT4DwRH2mHWQIqK37aBzxWslyFGansgLLEUvPKuwK4QK5bts8sAVU4l7ysVjIWe2wqYJbsUwkDzdQl9paAr6aCMmm2LhtXH0/uiPOoj9PimHtOwCsuK9q1DyzI7/kmX/IbXOzZzK+NiYbzSnJnZRI8EPitBwB5YENEt+HrhmXghCbBDK3vijFZC44hlvCrBczIOvHY6HJF7HWT2cuuK2wa7x0BxmnvXDaoAXvFn5fdQTmPkxk9AZ5How+BVlCi3JcAACAASURBVAF4xZuX3Vbh0livCDAmG3MXBVSNoWXHTRDwuskcYTfMQGXfS9anLAFVUQaqeQIqLc8XYraiJxUB3AtAsmxkCajCUoO1CaimwA+zyiPJgPPKSjURM2PqMyJOx4SDc62JgFdcRdgNy5NmlTYVoapmA5TsgLLmyUuy9GV9LgKnsqVVZc1+J4B3rRqQf4s9XZM/nWYclAyDYsNeI2Q8YcnWF5lyrjovySYobUV0JaJbO87czfxwvbViIVO+79wl4MUra0Jfec2EQxEZqGQjfV2GqjD0YgVUxtYZAC5TgZP0F5mB6t3p9W4/4ZOWKRRBwBJwvWSjUrFYjnhgi826VdPp1Ho3EedR62OiQRLwisuKdtsWUJ0H4OWmBGzrAioAs0yA80SvYZlYRng8gYoxGW9ozpFb9mDHZB92btu03wM6tfTPTvpBgAKqlvzEm9stgaaZSgQYp5XwsXFFAl7x52W3Ii42J4FOEeB51Cl3DH4wXvHmZXfwDuUESxNgTJZGV9SQAqoiQvy+UwS8bjJH2NWsIFK2Tja45wmTNAOVbILP26jPE1AdHpT3s31oCT8Zg7x0XFpWSsRcslEv2U1uTDf05TjZND8mEHpVykB1LHCzbliHZaEooGrmtIqI02YMs9dBE/CKqwi7djP5+TmlTWWdFbGqCprUVzZLoAid9KXC00VLq8q6rGu2HUu4JmfZl89sCVh7jZhXDjZqMz0s42fL1ZnyezKGs6aAZKo612YMTEVNksXQvmab6lkCq/CEMNeC8KtZycAwm1TYr8mUdYTtRDfuTWnCZC7La6UJk5dec/RaJJ9FCKjWcejrSR5xHjUyNZbwawTrYDp1i8viEn5ZGQFfmgpiVUAlDyZIqWqbBbBM5kLxZ17mRPkN/nAAkm3wnNR+KBrO+ztBf8/bccq18INpf1aUlcRUXgaqNOAuyCvFyt/z1U9Jr3PBjpwCqup+HEIPFFC15EXe3G4JNM1UIsA4rYSPjSsS8Io/L7sVcbE5CXSKgON5xBJ+nYqEdgbjFW9edtuhSit9JMCY7KPXOGYSqJ+A103mCLu2fNPZwaZK+MS63Rwv2nDJKuEnmUbySk9Z0ZM6QOxJZiktAyL/lRKANwGQ7Cyy0dKIgMpsaD+LJfzqPx/CHiPitPlB0MLgCHjFVYTdUECVV9pUhaOyEb3NlFO15fD084NLlla1AioR7lwEQERYzw3Kql5nAkTWYNmYl5fdCJ8noLLtpZ32YUVg+8VgXmancNM8p0yeZHVKMkytAE+Tcn0APq4ipQUEVOsESWE2kzAzVvjejm0CXJmW2dusZf5CoZgKqKzwSsVWRfNWwde8soR9OdEjzqNGpuJlt5HJsNPaCXjFR4RdvS58Ks32Fz4QIWvwieYhBC3ZWjZzYVbmRH3A4tYUvGadXURAFY7zyPTvgCenD2/Y0oB5AiopH/t9AL9gSnOvW8cpoKp+akTEZHUjBT0MsYSfzEmmvf24tf/yVUyAAqpiRrUcwZvbtWBkJw0TYJw2DJjdzyXgFX9edhkOJDAkAo7n0XS1HMDofs8OKXbKzMUr3rzslmHENuMgwJgch585SxIoIuB1kznCblQmkKL58XsSqEIgIk6rdM+2IyXgFVcRdkMBVV5pU+s5K07K+rxsaVUroLo7FbnKhvptAKRsn5QMtOX3bGYpGUesgMqWWY2OSJOB6QIAW43oSMRRYXYp6Tc3w5RmpFIxUih0yhpUUQm/KXC7CqIy2idirQlwRFbWKACSYfHUMJuWCKiMqOp4AEkWFek/zHaVV9bQCn+jYXfswIjzqJERe9ltZDLstHYCXvERYTcsyT0vC6BeT4quGzbDoH2o4oU5mRPloQbNXmivHVLGVa8VIgyel4FKrj8qkiqdUTbNtCXZda+cAt8IMxRSQFX91IiIyepGRtgDBVSLO310G05eN5m97C4eEmwxZgKM0zF733/uXvHnZdefOEdAAvURcDyPKKCqz4296ckr3j5y88/+7nee8pBf7w0oDnTwBLzOhcGD5QRJoGcEvG4yR9ilgKpnsTTE4UbE6RCnzTk1TEDi6kcH4aGffBp+2rCpdd1HxHOYjcNuUms2kL/AmmhGs/nJhrK8dq/+Xyhaks9F5FS2tKrtT/qSfs4DIOWSQgGVjENKQC2SgUo2z60IK8wumOueQEiUiKPSg69ZzVB4iy15F2ZfmlNKLxQuHS39LgN3maxPV+aVfrKiKhmLiKNkk15FTqmTROAlZQVP0WOmwHnHAZea77eaMn6zbFkyDlN+cJYxSyGl3x1mShdu0fGnY5u9bzPu67YVcR7VbTLpjyX8GsE6mE7d4jK+hJ9eM0IBlRWxqoBKsrnatVnXf8kgFV5rQgFVXubE1wbZC8Xuh1PBq4ytSEBlx1laQGUyT10yBT43AZ7CjLL1noZe50K9s+hebxRQLe4TCqgWZ1aqBW9ul8LGRi0TYJy2DJzm1hHwij8vu3Q/CQyJgON5xBJ+QwqkyLl4xZuX3UgsPGyEBBiTjTldU5oztXljiNlxnQS8bjJ72a2THfsaPoEwTrfsxnnblyElWJJX+H74RDjDPAIv+QQO+ORvY18RoVd/FUcdOEkENr+7fRkiTmntFbHuhsLVvNKmWrZUxm5L+OV9Xqa0apiBSmzJxrtsqkspP/mvtSelXqV8qnxns4pI9qq8En5Sps+WHYwq36cOM2KiJBNTXuaQUPyUVaJPRVZBVqcwm9Us41NRBqoV4BkT4JKwZJ4d4xJwvc1AJfMywrCNYYmpKfBDACIQk+xT9pWMy5SY3QzgdhUFmM+lzVlaCrC1wK/ZUMR5VLNFdkcCxQS84jLCbpiByr4X0VKWgKooA1VepijJQJWXOdGKnvSadC8AEX1mCajCUoO1CaiCtXS2VoqXmYGqONaLjoiIyaIuKn8/xBJ+laGMsAMKqFpyOm9utwSaZioRYJxWwsfGFQl4xZ+X3Yq42JwEOkWA51Gn3DH4wXjFm5fdwTuUEyxNgDFZGl1RQwqoigjx+04R8LrJ7GW3U/A5mM4TyBBQTbcvP1gCnHHceRc2PsAte/D6g5Ye8fv37/vXxx50wKHf/cnK3nO3HYu/DA0nwingTVjC72CKhwJ4zPblROjT2ovx2hrqwRhSQdUKsHUTcG2ZidXRRxm7TbXhedQUWfZbhYBXXEbYVZGqlK1T4euzAUhZPRG9Zgmozq+QuTArc6It4SdjkJeOSzL/iVhKxFxXAXgdgBsBXJQelzXOShmojgVuNqJZCqiqBH5G24iYrNni/t1t2YMdk33YuW0Twoxojdumge4QoICqJV/w5nZLoGmmEgHGaSV8bFyRgFf8edmtiIvNSaBTBHgedcodgx+MV7x52R28QznB0gQYk6XRFTWkgKqIEL/vFAGvm8xedjsFn4PpPAEKqDrvItcBbtmNc37hoU8679VP+OihR/78JnzjX6/Fpbdtvnfv//yXN2w7Dh+Vwc2EUxP8zgS4cApcuLpB+0MrxGtrElx32yI9LDvpRv/JZbNHVW3fNZpe5xFL+HUtEro1Hre4jC/hdw8AyRS4MxUsSXZAW37v/iBbYJnMhdJHXuZEK3pS54VlWzWroWQjlDKCIvBqREBlMvM9iyX86j2XvM4FOwsKqOr1aV97o4CqJc/x5nZLoGmmEgHGaSV8bFyRgFf8edmtiIvNSaBTBBzPI5bw61QktDMYr3jzstsOVVrpIwHGZB+9xjGTQP0EvG4ye9mtnyB7HDIBidMf3YoDdY6PPAoPiPBFyrXJZ/JevtfSbfq5Hs/P10h0nIP4Mim9t+g4Nz7x4d9/y5N2Perwg2WPde11873/N7bf+tu3/OsDP9p84ASvmgJnTqf4s+k+XPSRE/B9OUbjKqbkX53nF9fdOmmyr7ES8DqPvOyO1c99m7dXfETYDUvD9g0tx9szAhEx2fiMhljCT+Yk4LYft/ZfvooJUEBVzKiWIyre3A6VvLWMKacTUfKKPVHriopYXo1dJLWG+BQ47zjgUk19KH+cynsxrjXBDwR+6wHgLQCkDnf4umEZOKFJMGPou2KcjgER59ggAa/487LbIEp2TQKtE3A8j6bAgyU4Wp84DboQ8Io3L7sukGm0FwQYk71wEwdJAo0T8LrJ7GW3caA0MCgCEqcqrsEUf4gJ3ikCqmQTYYLfB3AApniXbiaYzyHH83N0m8MevHMyxUlT4Nkl/HXBAUsPeeuHjvnpQ2zQ/3TlPvxf/33Dz/ZNfyYlgB4PYGPyvY0HiasJ3rb9WEhJo9ZeXHdbQ01DAybgdR552R2wKwc1Na/4iLDb2N7woBzIydRGICIma7M1po4ooFrc2xRQLc6sVIuKN7fbFlCdB+DlaU1bmW9jF8k8ARWAGwCcugzcpQIqpkIsFXoLNaoYpwvZ4sEkEBLwij8vu4wAEhgSAcfziAKqIQVS5Fy84s3LbiQWHjZCAozJETqdUyaBDAJeN5m97DIISGARAizhtwit8R17zv/78B+88Ze+8Jgjf/642eT/8d7P4yO3nv7N+376oxdPD8QZmOINmOBCTHHR9mV8Tw70Wv+87I4vMjjjIRPwOo9Ywm/IUVV9bm5xWVzCr/rk2AMJLEDA61xYYIi9PJQCqsXdRgHV4sxKtYi4ua0ipa9grZa61Gl9KYCvm1qy9wJ4a1BntqiWrNamlXGfCOBL6QRsLdltaS1YqTErGageDuDpAM5J7VsB1aNX20uKt9enGar+f/beBuyyqjoTfO8HdgcnbWqiRNOMlIFMtzz0JE/gqwJHnIbQ0/6MkIltxCEopLG+SizCBAanmI5AhE4/YWRkGilNVYGDqdKAP90J+giVGaSI0CpU0e1M+xAzjbE09JgYk9KOmkTqu3PXqb0u6+7vnHv3vednnXPue55HP+65Z6+19rvX3ufW2e95lyV3id7xWwDYOG8BsCvYs6SsLIwpBCr5+tZV4HoSqBZKuYUaJeTpQnbZiAikIOCVf15+UzDhNUSgKwg4ziOW8OtKklQYp1e+efmtEDqa6hkCzMnaBlQlzSltXhvENFwlAl4Pmb38VokdbfUfARKo+j/GZXq4dhg7Tv5bP/7rv/CyD/7Qj/1n5+AP//Ig7v6jn/9P33r2T35p79n4kNh+++N46fdX8D8NkBGp/jchUo04VP9RlMzK+F6kLdfdRVBjGyIwiQDnETOijQh45aWX3zaOAWNqBwJtyMk+lvBrx+h2K4rGf+h7w+P1kDnBr5CU7gPw8ZF8tJCOpITeqwKxSYhJjwYClMgHyz/UngnXCeHpFHOdkJWEeCWH2BMpYfkHn73uVAB3BILUV3PsfTm0Py34mIdAFcf5stCXl4cYbGnAIgLVjUBWU/7Fojq1DrxiANxIBar6Z09CntYfBD0sLQJe+ZfgtzYVvgUGW+8VurarCVnjZe3OHvA1fTwO/MMV4KAtvyoxaFnWdeD8rcAj+hnAh0f3sW2rwHc11kPAbwDYGceubYuuyyv5au8XeSRcsWX8ZWRdta/EXgCbo1gmYg52L5R+AHg+gE8COCe0Gds8BAjxWL87orHZ9haHpseuKn8J86gqV7RDBOCVb15+OeREoAgB5mRtuUECVW3Q0nAdCHg9ZPbyWweGtNlfBEig6u/YVtWzbYfwi88/YdM7/2r9Wz/6/BM2HfnL7//FTXu3YF9sX4hUz56AazHMXjheOfEk/Oj7zsTXq4ojxQ7X3RSUeA0RmI4A5xEzpI0IeOWll982jgFjagcCbcjJtcPYNziGA7u3Yn87UGEUHgiQQNUQ6gkPt2VTXElNojr1QgB3jsKTh7ey+Sqb40o+kr9CbrotkJ/kH3WiLKVqVJ85vjc8Yc8qRb3BkLNEdcp+d13YhH8wbMQLmevPQhyiOjVLgcrGaTf0cwkIBQpUQqASpS0hCNw7BP6QBKpmEjUhT5sJhF6WEgGv/Evw20YClTyks4RUVwKVIQk9rcSoQ8dJRXsBnC4lWXGcLCWfLwUwJhJpsgdC0/lavlXO23OmfWZPSrwastO9RYqFeQSqiNQ0LhkrPuP7Ut45bT8E9mwBPmDjHAAnD4EH1oHLhTQWvntpIFrJ/S3rY3xd1yd9wjzqehcZf4sQ8Mo3L78tgp6htAwB5mRtA0ICVW3Q0nAdCHg9ZPbyWweGtNlfBHIIVDfsWc1eXM2OtUOY+NxfJNizqhDIiFQr+CoG+J/3nJ09u27s4LrbGNR01GMEvOYRS/j1OKkq6JpbXrKEXwWjRxNVIuA1F2wfSKCqckS7a4sEqobGLuHhdrxBHxOopDTeNSN1DiE8KYHqfYbkpKX5dBNdCFRFpfaEQBUzJw8Eu283KiZKrPrNoAqSQqCycS5MoDLKU3cPgQcHwBlUoKo/WRPytP4g6GFpEfDKvwS/8fpcVALVntc19ZuBpCrqfHLY84uUYNVYpDyrKhGKXbveyv1DlKheHXwKaUceEOeVit0R2sq1ep00U6UrKedqYy7Mz0AUerOu1YakdFDITYbs9CkArxsCNwv5SA3mEags+ekY8COichUrUtmA8shS08rASqlYub9Zm3kEqrgvRapWEou9NhCdRX0qw0CVusTfSibQlRHK5JhQ4+riIpAwj+rqFkv41YVsi+165VtJv/aFBfk9X+ch9wTxZ4m2tZGBi0py5ykEngj87LOAvLAhZNr4+PwqcG6dwPTNdsmc7Bsc7A8RWFoEvB4ybzuEh/eu4oKlBZ4d7wQCXvOjE+AwyIURkLz6w/+E5x28AM8ubGSBhsznBUBjEyIQIeA1j7z8MgG6gYBXfnj57caoMEoPBNqQk30s4Sd9kvEcqQHoC4Mew9spnyRQNTRcCQ+3YwUq+1lUn/IIVLMUqKYRqLQ8X4yA3YTXzf1vAxD1jDwCVVxqsDIC1RD4Rl7ZIwm4qFxUQ8PZWzcJedrbvrNj/gh45V+C37iMaV4JVCG0qmqgqAjK2iiHqPnlnY9Lq0qp1tQSrLK23wTgXSMH8t/iT9fufxWUCUWJUHzYe4nEE5d2/Sem7Kv2S1QHpa2QroSca0vAFm76x+uyJQuZ8n03rgBvXD9OCJZjTBxKUKCSDfcJhao4a1MJVMbXFQDuUYKT2EtUoJJyg5mqVFx+T8sUCnFgBfisqFEpWayAZLBmVbf8Z+JiESTMo8UMz241HM2Fpfs9OxuWfl/hlW8l/TZNoLoZwGWmtGvjBCoAY4W/aWTWuPxrv7O32t6VzMlqg6E1IkAE3BDwesjs5dcNaDruJALM004OW+uD9sorL7+tHxAGSATmQMBrHnn5nQMaXuqIgFd+ePl1hJquW44Ac7KeASKBan5cl27Dyeshc4JfVfsQ6V/ZuJ5GTFIFKtncthvb8QZ8EYHq1Ki8n7WhJfwkBjk0Li0XJWQu2YAX1ZInw0a9XCeb4eK/MgLV2cBTuhEdl3sigWr+yZ7SIiFPU8zwGiKwEAJe+Zfg1246v6agBKqsx0JqVUKTYmDVBIXopIcSVOctwSrrt67tNpZ47c7zL+dsqVh7L5lWNjZp0z0u4xcUrTLCkym/JzFsGwKiVHWjVRYMpKadUfKMN9/zCFZxopl7RvzVuGRgrCYV2zVKWZutEd3gN6UJs75YApXem/SeJRckEKgmcFho8rSgUcI8qitKEqjqQrbFdr3yLcFvntLfJYHoqgQqeTFBSlWXVSSUESpSRJTf9n8HgKgIXh38x2Tgon8n6O95G6fc44TkK/YsKSvLkiIFqpBCtxaVWOXv+fKTLCEnyzuhBSJABFqPgNdDZi+/rR8QBtgqBJinrRqO3gTjlVdefnszcOwIETheunW4Z7X5F/FYwo/pNw0Bt7x0mg/MBiJQhIDXXOj7iJBANf8Ik0A1P2YLtUh4uG3LMm2PNlXiN9btpvesElCiGqUlpCy5qajUlFWg0r6KP2mrZUDkr5QA/AIAUV2RjZZaCFRmo/qVLOG3UOrN1SghT+eyx4uJwDwIeOVfgt+YQFVUAlUJprLBvNuUXbXl8PT88xcswWoJVN8NJFYhYf10VH5VSwbKEMhaLRv4ctgN82kEKtve2rAksA3DW6TsFG+uF5TJE1WnjHC1Dpwp5foAfFhJSnMQqCYISbHqSayMFX+2sQ2Ae0OZvUu1zF9MFFMClSVeKdlqVr+V8DWtLOE8c8jz2oR5VFd4LOFXF7IttuuVbwl+db3/eFDxi1+IkLX1PPMSgpZinfZCRKwceEq4v9gXIr4a7gfW3pfDEKrq7DwEqjjOl4V/B7w8vLxhSwMWEaikLOyfAHixKc09sT6TQFV+kiXkZHkny2lBJc0pbb6c49+5Xns9ZPby27kBYsCuCDBPXeHvrXOvvPLy29uBZMeWEgHOo6Uc9tZ32isvvfy2fkAYoBsCbcjJPpbwcxvQDjsmgaqhwUt4uJ2k8NFQuHSzpAgk5OmSIsNuN4GAV/4l+I0JVEUlUC1MlpyUd37REqyWQKXkWNl4/woAKdsnJQNt+T2rLCVxpBKoLOE2efiNAtOtAHYa0pGQo2J1KbFbqDClilRKRoqJTnlBzSrhNwSOKCEqp31G1hoAm/NUowCIEuMGNS0hUBlS1TkAMrUVsR+rXRWVNbQE4WSwW3ZhwjxqWcQMp8sIeOVbgt+4JPc0dT+9T8y6H1jlQPtSxRsKFBHlpQZVJbT3BCnPqvcAIfxOU6CS+4qSpOzLFbn/XilQoBIClShtibruvUPgD2PlQRKoys/ChJws72Q5LZBAtZzj3tleez1k9vLb2YFi4C4IME9dYO+9U6+88vLb+wFlB5cKAc6jpRruznTWKy+9/HZmYBho4wi0ISfXDmPf4BgO7N6aCcnwWFIESKBqaOATHm6TQNXQWNBNMQIJeUr4iEBtCOw69OfDHas/3Ph9KSHvY9UOu5mtqiHvx3HSjKr+ycazHIdG/xeTluS8kJwWLcFq7YktsXNzKKsUE6gkDtnAnkeBSjbZLQkrViEszIGISJSRo8LFnxwpGT5tS97F6ktTSunFxKXTxe4q8GdG9eneohJRllQlsQg5SjbzleQUBkkIXlJW8LV6zRC4eQvwAfP9TlPGb6yWJXGY8oNjxSwFKXz3UlO6cE3jD7GNP9c2uRownDCPGoiCLpYFAa98S/Ab/56PCVSWnKoEKlFztWuuruuiIBXfQ2ICVZEi4tsjVULx+5uByCr3qVkEqspKcq8DrxgAdw+BBwfAGVSUrXaWJuRktQ6XxxoJVMsz1r3oqddDZi+/vRg0dqIxBJinjUG9VI688mrbITy8dxUXLBXY7CwRqBgBr/nLEn4VD2TPzHnlJe8rPUukHnTHay5Y6Eig6kEiVdCFxjeqK4i5lAmvh8xefkuBxcZLh0BOngopQxQE9Ig/Lx1G7HAtCEg5omsv3nHDtffvuqXx+1LC+hxviBeVQNXypgKSLeFXdH6REqyxApX4kg162XyXUn7y1/qTkrBSZlW+s+ojol5VVMJPyvTZsoNaAnBq+T7NDEMmypSYihRGYvJTXok+JVlFqk6xmtVY8WmWApVu5Mcl82yMK8BnrQKV9MsQw14Sl6IaAt8AIAQxUZ+yRxaXKUV7KYAjSh4w56XNNi0FWMsMa8BowjyqKwqW8KsL2Rbb9cq3BL+xApX9LKSlPALVLAWqIqUoUaAqUkS0qlF6r/k2ACFz5hGo4lKDlRGoojVyvAZKelGBqvwkS8jJ8k5ogQgQgdYj4PWQ2ctv6weEAbYKAeZpq4ajN8F45ZWX394MHDtCBAB4zSMvvxz0biDglR9efrsxKozSA4E25GQfS/hJn2Q892w5/pfHbAQa36ieHVK9V3g9ZPbyWy+atN43BHLydAjArhPx575BwP5Ug8C2TZs23XT06NFTNm3a9MzRo0ffFcqmxdYz4lT433tuO/iVa687/2WN35e4Plcz6MtkRQlV68DOrcAji/S9ChuL+K2rjeM84n2prkFtsV2vfEvwq+RTKVunhNZXAZCyekJmzSNQ3VJCkTBPEdGW8JMY5NC4RNFPyFJC5roPwA4ATwK4PVyXF+fCJfyUMGrIsCRQVTyvEnKyYo80RwSIQBsR8HrI7OW3jWPAmNqLAPO0vWPT5ci88srLb5fHirETgRgBr3nk5ZcZ0A0EvPLDy283RoVReiDAnKwHdRKo5se18Y3q+UOstoXXQ2Yvv9WiR2t9R4AEqr6PcCP927Z58+bb9u/f/4LzzjsPjz76KC677LJvHzly5DpDopogTgF4z0iB5xmvddLLbyOjQSe1IRAIARcuqh5Vtn1tHVvQsOM8IoFqwTHrcjOvfEvwq4qF3wIgCoAHAmFJVP9s+b3vRSqAiygSio0iRURLetKhjsuxqlqhqAxKGUEheNVCoDKKe69kCb9qZ15CTlbrkNaIABFoJQJeD5m9/LZyEBhUaxFgnrZ2aDodmFdeefnt9GAxeCIQIeA1j1jCj6k4DQG3vDyE4Z7VCQEFDhQRcEXAay64droB5yRQzQ8yCVTzY7ZQCz7cXgg2NmoYgb3//q+G2/7BD5xo3D4bFKhOCOfks3x/LHzW89qk7HnZCJdjPfxdiSBoy3mNU//Ga2nT59Vfwxmz0d2mTZv++BOf+MQpQp7SQ0hUF110kShRCdlkTRWnlDil13mtk15+3QeLARCBChFwnEcs4VfhOHbFlFe+JfiNS752BVLG2VEEEnKyoz1zD1slzSlt7j4UDCAFAa+HzF5+UzDhNURAEWCeMhfqQMArr7z81oEhbRIBLwQ4j7yQp99pCHjlpZdfZgMRKEKgDTnZxxJ+zLj5ESCBan7MFmrBh9sLwcZGDSPwM1fdOPzdO29WEtQ/B3BTIFDJ5sE7AQhhSsqx2U0FOS+HXF/HeVFRkENK3Fj7XudvDPHcHMXTtvMydnLE41X7+eFwI59rMBjfbv7jqFzQxQAOB/zG8YzWyZuuPON5jd+XuD43vNDQXS8R4Dzq5bC2tlNe+ZbglwSq1mZNPwNLyMl+drz+XpFAVT/G9FAh7sq7DgAAIABJREFUAl4Pmb38VghdiilRbNRyvKL+OHEYlcXTAbx+FfgzuUDLdY/K9z6tirWHgN8AsBPAravA9WroMHDGEHgAwObI/Iet2q2xeU64bqI0brB/fhSH+Jw4Z/yJ3MBrzwaeUr+m7O5EKEPgyi3AB/Rk8AXpRxy/vTayl/VbMRsCD1mbKYOxyDVLkqeLQMM2JRDwyisvvyWgYlMi0DoEOI9aNyQMSN44d1KC8vLLQScCRQi0ISfXDmPf4BgO7N6K/Ryp5UWg8Y1qb6i9HjJ7+fXGm/67hQBL+HVrvNoYLRWo2jgqjIkI1I8Af+fUjzE9PIeAV755+eXYE4EiBJiTteUGCVS1QUvDdSDg9ZDZy28dGE6xOZVAJe2UJLQOnL8VeETOPQ78wxXgoJKJIvLT5y3JSQlIQ+BmJRTF5wxJ6V4lX8V+UwlUltQUE6PCdzdaYlV8TmNZBy5fybqPvQG/bevAlhXgg9JezgkxTK47AfhT+W/tY7Ap6tRj0lld47okeVoXfLRbgIBXXnn5ZSIQgT4h4DWPWMKvT1lUfV/c8tKJuFU9grTYFwS85oLFjwSqvmRTuX6QQFUOv+TWfLidDBUvdESABCpH8PvjetvmzZtv279//wukjJ+U77vsssu+feTIkevMg9VTQhm/a0MZv/eM3qx9xmud9PLbnyFnT4gA4DiPWMJvCRPQK9+8/C7hELPLiQgwJxOB4mVEoOcIeD1kTvCryoyPh3/3fQHAJQC+FIZEyEn6Vq/97pUAHg3XHAAg130TQN751wA4LShWvxDAh8J/PxaufwuAawCcCuA+AD8JILYpatIvBvC5cO1Zwb/E9Huj2F8Qzm9QoJIYp5CbxkQkJVSJ+pSoUFmyVR6ByhCuDgbVpg1KUnFapxCojGLWptD+qFW5yiNQaewac54fjcX2Rc4NgAyDIXDEEq0GwGZLqKpziibkaZ3uabunCHjllZffng4ju7WkCHjNIy+/SzrMneu2V354+e3cADHgxhBoQ072sYSf9EkGcc+WcZWnxsa0q45IoGpo5PhwuyGg6aYUAiRQlYKPjZ9DYNumTZtuOnr06CmbNm165ujRo1JGUN9KtThNEKluO/iVa687/2WN35e4PjN1iUB5BBznkdQMbXzdKI8YLZRBwCvfvPyWwYpt+40Ac7Lf48veEYFUBLweMif4FQKVkJY+HkhNVs1JSEo3GHKU/Lcc7wNw5+g/5AGvEK2kjRwPFpw/BODKkdiRlIYXkpT82/O3Afxu1FaIVfsCwUp8yb9FhVglcewyxC6Neceo9PyTAG4P/uXaXAJVXMYPwHctWWgV+K4hHV0B4J5RWb2MGCW2ZylQDYD7AXzStsnLjRQCVRHBScv4zVKgMkSor9kyhBqPlikUstXKcRWqcflAG5/BKNdOau6nXJeQpylmeA0RmEDAK6+8/HL4iUCfEPCaR15++zR2fe6LV354+e3zWLJv5RBgTpbDr6g1CVTz47p0G05eD5m9/M6fEmyxzAjk5Kk8WLzFYBJ/Xma42PfqEMiIVBfvuOHa+3fd0vh9ietzdQNJS8uLgOM8IoFqCdPOK9+8/C7hELPLiQgwJxOB4mVEoOcIeD1kTvArZKQ7AFwdyFCiEGXJUXZkhCglSlIxgUqvKWprz79oZF/+9xPBzk4AdwcDQsi6KihZ2bjkekvkEpUrVa0SwlT8OTebbDm9uFzdLDUpo2C12RrPKf83Jl3lBaHkpZzvxiUDLUFKrotVoGx5P2PniJb0i/tifZm2mT8AokI9i0CF1edIcrXM1IQ8rcUvjfYbAa+88vLb79Fk75YNAa95xBJ+y5Zp8/XXLS9Zwm++geLVtSPgNRdq75izAxKo5h+Axjeq5w+x2hZeD5nveur7D7/tjOddUG1vaI0IVIuA1/yothe01lUEdh368+GO1R9u/L7EvO9qxjDuNiHgOI9Ywq9NidBQLF755uW3IVjppoMIMCdrG7RM2nx06N/aHNEwEagCAa+HzAl+tYSfEpcs2emrQd1pu8FASunJC1yqAiXl9nab8nlF54UA9WkAWwE8PBJ1uigoX0nJ+F8F8PKIJBWTrixhyqpkJROopik7xSXw4s+27QC4N6hXXWpK5gnJq7QCVayMFXBXpehtopSVR7AC8HUhRK0Cf5ZXrlDsmBKFKCr1V6BAdfoqcG4V86DIRkKe1umetnuKgFdeJfiN1902jIAt1yrxnAdAyqxOO6YRbl37FKsOytooARmC6dNaGtUQW2+1qn1FxFkAH7ZlVY3Nc0Knx4TW4HNDedc8NULjT+S7X6uqg2KjgDgrBNsrtwAfULCDXSG9Xh/Hb6+N7GX9VsyGwEPWptdAJswjr9Dod4kR8MpLL78ND3X8+z53zZaY4t+6VayfOWv++OWGWUq0ds006+vEvcLcD+TlkYkjp2z4PQPgCrkPRC9fjGMy97lLxVj8b5J1YOdW4JG6xrANOdnHEn51jVef7Ta+Ue0NptdDZi+/3njTf7cQYJ52a7z6Fq1X/nn57dv4sT/LjQDn0XKPf9O998o3L79N40t/3UGAOVnbWJFAVRu0NFwHAl4PmRP8xgpU9vMqgFcZcpQqUFkFbIEr5byoRJ0J4MVBeeqtAL4TPisha5oC1TTFqSQFKrPRsCmM8VHZBA//LSSlbAMiOrLNjwGw2SpBmU2WMXEpb0M8NjarhN86cOYKcDAvB3VjJC7hZzZqdBN8A5nLbgrlbKLfKJv1pvSfuLe4UIGqjkWBNksjECvFbPjspNiRuO7a9a40FiUNyBoua6z8/SYAIUZJSVVZm6eRqFpLoBI8rOqgbiIrkTRHPVDIT+ONaWmfsmGeR1iN/c5a95XcZUlNMTFqVulW2WTXWNaBy1ey7mNMvl0HtqwAH5S1Xvom9zO5LlZjDH7WlJBbMq9KNU+YR6XsszERWAQBr7z08rsIRiXabCBQia2whr7ZEkvjdbbs+hnfG2K/um4OgZuVLJV3j4hITRNkWmNzrPyady7096XyWzys3QdD2W1d17PS2na9HgIXD4Ds97whXWU25OWLEmNS2LQNObl2GPsGx3Bg91bsr6OPtNkNBEigamic+HC7IaDpphQCzNNS8LFxSQS88s/Lb0m42JwItAoBzqNWDUfvg/HKNy+/vR9QdnBhBJiTC0M3qyEJVLMQ4vetQsDrIXOCX1WMenfYMLebF28wBKrnh+9lM/0jI3Dt5r+0CXsAuedlI178vAuAqFrdBOCs0Ub9L4826t8bNuh1w35f8COKVVJG/ppwrSVQ2c39J4NKlviXa0WRqvDI22ApUmyyGzZiMC6lp2+E60Z3FRvpoaTexCZRbDfeSDfqJy+ZQYQSgliuwkrYcP+iqGgNgT2yOWQ2gbKNmjonVEKe1umetjuKQJw3sz431c2EfI4VqIQE+miIzyr62fMHDMGp6PxJkWqgqkipv28BUEVB/a6ILGWJqbr+vzrEKEqEtxlfXwBwSVjfb8/xIc1szNJe13dVEczrv9wHhHgrtt8B4GxT5lXi/vWgYCikrw3HlDV5vMlslPluHd0/duaogDxgN8xnlXvNiyOFQFVE8NWN7zwCVayUOI3EW6TAGBNnY7JwU3Mmz0/CPKolPJbwqwXW3hh1y8vZhGBd5x8H8B4Aui5/KYBvVQbtd/PcZ14TSnkLuTa+d9h7xqlBZVZUauN7l6z/8jLF58xvfFn/JabfG8X+gvj3/BRyU0ZEMuqtEy9IpK6fMeE0j3CUQqgVnM1951Mj8dfX2ftH+IfSBkXCWaW77eTRdX4d+LkVQGzJseFFj/j+UMcE9JoLti8kUNUxst2zSQJVQ2PGh9sNAU03pRBgnpaCj41LIuCVf15+S8LF5kSgVQg4ziOW8GtVJjQTjFe+efltBlV66SICzMkujhpjJgLVI+D1kDnBb7yxbjc6dHNENs3l/PtHCh2iXiFEJSFX6du+dsPfbtDY87qx/5lAkMorYWXL/8UbLpZAJQNkN3yEEPDjgZg1lUCVV+IjT6VEHNgNmxXgszkEKlV6yohL4Y1vPaelnMYlNYo2TnQz5ETgrc8CvzVSghmXlgpthLwgSiKny0ZR/Ja5jVVLS40qecgGVbaxNABOltgBbLaZrcQvW9rPEqzyNouqnxnHLSbkaV2uabfDCMwiTHnlVYJfu/7JmnEHgKsNAemZoNR352h45N/SsgGuRNUHAeSdF6JqTDzdFchHMsr3AVCibHydfFb1qTgj8tZujVfK4tlYxI4csrkua7T6l+tU0SomvepG+w4A+p30X2zYOMWukLOEZCtEXrH/0+G63CyOy/jFJVJlk9yQjq4AcM9o3TyohNFZG+YD4P4qSrfa0quy2S6dsUoi8nmWApUhQuUSXpXwG1RM5D4+VkApKN1aO3F21tKTMI9mmVjoey+/CwXLRo0j4JUfCX71N/THw7poX4iQlxbsOq9r9fsK7idF95lDAK4Mv7dl7ZYXI34bwO9G9yhZ74teiND7gtzXNGa7/suYTrwQEZdeBSC/i8dls6eV6E5ZP+Wa+Dd+nFiz7geqSqVr9QrwxvXj/ZBjrAI1i1AblGgztUBbxlWMmH/DPLYOXL8CfFTvWTnk3uzfI/pSRB0TJSEn63A7YbOPJfykT9LJ0dss+sJg7Th23QEJVA2NIB9uNwQ03ZRCgHlaCj42LomAV/55+S0JF5sTgVYh4DiPhsefAfJYJgS88s3L7zKNLfs6HwLMyfnw4tVEoK8IeD1kTvCbR2Tq6zAsTb/CJss9A+CKeAMmFYRArBJVltdrianUtvNel5Cn85rk9UuAQE8IVKLoYUulqoqHEIhE5UkJVDqiRWXzlOikBCNLfJJNbyU9yaa1VQqRjfWYoDote6x/S6CyJCkhONl4xF5RGdbYv8SmG/1vD4Fo2VglkSlZ7NMzSgxOlPGLy9XNUpOypU8tIDnl/8akqzzglLyU8924ZOAsBRKrnmjsjMtDxX2xvkzbzF9QOpxFoBITtZV+SlmevO4LXn5TMOE1/gh45UeC37gk97QSq1p6OyZQzbrPWJtC0JH//UQg/O4EcHcwMK0ktyVyxSW4C0tyW1XYY8CPSLnrvNLW4j8mQ81aP1NeGCi6HwR/V0bKrdn6OQREUXaseCgnC+4HufcC+/vdrPHnyD0oJvAWEagsKbjq2ZOQk1W7XAp7JFDNP8xLt+Hk9ZDZy+/8KcEWy4wA83SZR9+/7175d9dT33/4bWc87wJ/BBgBEeguAl7z9/i/X0mg6m7mLBa5V77xfrHYeLFVfQh4zYX6ekTLRIAILIKA10PmBL8kUC0yoB1oEzZpsEj5PVVuGQIP6Vv1dXY5IU/rdE/bNSLwts/jx1ZOxFv/7lm45dcGWM82hgZZGU/5V+K79A37Ks5LHonNsX15g3+1+X+HJuSzXXeFQKVqfjoSqsAnm9OiHCVlkKyin1Xr0/NaZk/IRkJgkkM2qr98fM92orxqTKCapkAldqzin3zW8k95BCot86d9uSz8Rx5JTNUM7XcWGyFQSfxCmJJDvhP1EyGDvXNa+T51Pk2ZJC5xFH+2bQfAvUEJ8FLdtJ9GWrJTapbiSKyMFdqK6qAcGYkpj2AF4OtKcC0qRWsVBk3cEyWkChSoMsXDusmz05aehHlUy8rFEn61wNobo255mV7C76pRiWwpa2rJTlI+25ZXlfEQpVK5X+TdT0TNtei83C+EvLoVwMMjYaSLwn3q2rAmvzxSu4pJV5ZMa1WytJxrLqHXrs8rx9Vw4/J92XpZZv2My+3ZpE1RoIqvyWtj19ugNnVQ1WONKuJEKW+jpiiluD8c+jmhwjWFQPX06nMKlpXOQ6+5UGknWmiMBKr5B4UEqvkxW6gFH24vBBsbNYwA87RhwOluAgGv/PPyy+EnAn1CwHEesYRfnxIpsS9e+eblNxEWXraECDAnaxt0lTSntHltENNwlQh4PWT28lsldrTVfwSYp/0d47Un8AEM8Md7VrPN2kqPHilQnTatFF0ATRVDVI1JsdTzolZlS9zFClRWEcQSqPKIV2JbyUr/MqiKKDFrmgKVLednx3qaysgsBSpLoJI+Scmo/zAqKfviBMyEOaYlUDeFgI5Gm+yyIR0f2Qb1ANhslUwMSWlMXMojR8XGZhGozCb6hkDyFFZElcQoqtwqJNk8MpdVTFHVLHFgyVim9J98lUs+qHTSzmGM94U5wOKljSHglZcJfmMFKvt5NVI6nHU/KbrPaHnWM8MaLApWbwXwHbMmxy9m2DiEFFykRjiVQBWV8ROCZ6b8F5WhnsiDOdZPvU9k66AQmeKESiFQpagNxvcDbaNrdF65VmN3rFRl7m1ZzPH9KpXgW2biJORkGfNJbftYwi+p47xoAgESqBpKCD7cbghouimFAPO0FHxsXBIBr/zz8lsSLjYnAq1CgPOoVcPR+2C88s3Lb+8HlB1cGAHm5MLQzWpIAtUshPh9qxDwesjs5bdV4DOY1iPAPG39EC0U4NohnAfg3r84Cad99Ez8zUJGpjTqCYFKNpRteT1R9zhltBn9fgDXA1A1ES1fF6tJxWXtpK0oOwkxaReASwKERQQq2bQWG7KpLX9VuURUn6Qc4INBAUoJVHLNO4Jdq0AlpQEldjmsqskOAH9gbDwZiF5yncR5alAvkev0u2eCDVXQUgUqaSP+RbFLckuVtqamli3fpJvURYpNtkyUGI1LQcWb3Xl21F+R4pPYjVSfrhthNKE4EtuNN9XN5vhLBsBrpxChhCCWkawUJLW9Dly+AnwRwCeHwEgMDh8wm/JfW0S9sMo5zvtClWjSVlUIeOVlgl9VjHp3WG+tutMbDIFKSbOyfn5khIu9N6TcZ8SPEFlF1UrUJOVe88sjxav3hjVZSLZ6/9Byq/a+ZAlUeq3cM+J7g9ybJg5LUIrW11Lrp5BSlYhlyaaz7geRSuH9spaO7qVPWxLWrPtBTMxVQq32zxDExiVbFZRge03UAkO7D8r9QPqj9whd26vKf2snISfrcDthc+0w9g2O4cDurRuUPGv3TQftQYAEqobGgg+3GwKabkohwDwtBR8bl0TAK/+8/JaEi82JQKsQ4Dxq1XD0PhivfPPy2/sBZQcXRoA5uTB0sxqSQDULIX7fKgS8HjJ7+W0V+Aym9QgwT1s/RAsHuO1xbNu7FVqObGE7eQ17QqASwpItkafl++S8koWk+7aEX9F5VZ3aHvBSklGsCBIrQsnl1qZ8ltJ7Slyy34lt2TAXcpVueJ8bCFVxmShrQ/so5f9EtURsCIFKVUceDTHbfuYRqOYuO2s2qKWeY7a5HG9qa37ZTfQV4LM5BCohvMkmeUZcshvVAM5RO7r5LZ+nKVCdCLz1WeC34k13Q2TKSukNgYsHwI3qU+yajXUt6SQqb1lZqwFwssQOYLOdO0oOiFRbxgSrPJWVSiftHMa87gss4TfHIC3hpW55mV7C71sAZJ229xIlKkmJVTkvBF0pg6dlVLWM7Dz3mc+Ee0TemmzL/9k48u499v4ncf94IGZtIFCZdStTYgrpt4G0tMj6KapTVrUv2B6TlmYpUA2Bp1eAg5aAJTZiMmze/cAqCg6AD9r7ToGqlVWikpKsO8WXve/EJWnrmKpec8H2hQSqOka2ezZJoGpozPhwuyGg6aYUAszTUvCxcUkEvPLPy29JuNicCLQKAcd5xBJ+rcqEZoLxyjcvv82gSi9dRIA52cVRY8xEoHoEvB4ye/mtHkFa7DMCzNM+j259fYuJDhs+z95wriU45vNMWK1S1cyLowuKSk/Na6d314eN+nsGwBVC7Fqkg2HT/VYhJ6wCojDmdnjNIy+/bkDT8VwIeOVHgt+5yaVzdZwXN4ZAIE2hjApgIGVdWFSSsIrOJORkFW6m2uhjCT/pk3R6JAupLwzWjmPXHZBA1dAILsnDbSvfmCeFqDVfszcc9MdyVGc2qwVrGLC5UrDxWw4AsjcitI6ssalvaExIEc6qEa6x5b1JoiljZXptGsVsYHtjitnGOXXC7w62tM54htkQeEjkbutO1yXJ07phpP0FEfDKPy+/C8LEZkSglQg4zqPhSOJ56X7PtjIJGgzKK9+8/DYILV11DAHmZMcGjOESgZoQ8HrI7OW3JhhptqcIME/7N7Dbn8Abd2/Bxzx75pVXXn49sZ7h26qRyKVW5WSesIV4JWolWmpwnrZLcW2ZjXdVbWlqf2PWgHjNIy+/s/Dg9+1AwCs/EvySQNWOFCkdRVkyrO65rwM7twKPlA6owEBCTtblutd2SaCaf3iXbsPJ6yGzl9/5U6JUi6kEKrGcJ2Mb14GNyE9j2UBpP0vSUEhGVdQIVwJVXi1zRSiuEW76N5a9jWp/PyFkqNB+2zqwZQXI6sfKOZFQlBrhJwB/auUUbc3Zut/QWJI8LZXkbFwfAl755+W3PiRpmQg0j4DjPCKBqvnhdvfolW9eft0BZwCtRYA52dqhYWBEoFEEvB4ye/ltFFw66zwCzNPOD+FEB7YfwrXDAV6552z8E8+eeeWVl19PrOmbCFSNgNc8Ygm/qkeyX/bc8tJJUbFfo8feVImA11yosg9ttEUC1fyjQgLV/Jgt1CLh4bYyeR8H8B4AUrf7EgBfCg5tTXD7XVEt87zzrwFwGoBbAGh9Wvnvx8JbFm8J9WlPBXAfgJ+MatqKTal5/WIAnwvXSl1xqSUuMf3eKPYXmDrjG7CaQm4ak45MzVmRdd1pa6zmEagM4eqgyA/mqUvFgaQoUJmatptC+6NW5SqPQBXXgJ0Wi+2L2Nd640PgiCVaDYDNcV30hZIwoVFCniZY4SVEYDEEvPLPy+9iKLEVEWgnAo7ziCX82pkStUbllW9efmsFk8Y7jQBzsrbhU0lzSpvXBjENV4mA10NmL79VYkdb/UeAedqfMf6lz+A/P3YSvjw8ARfs/Sn8O8+eeeWVl19PrOmbCFSNAOdR1YjSXhUIeOWll98qMKONfiLQhpzsYwm/fmZLvb0igapefMfWEx5uq+TsxwPByao5CUlJpGRVRlbreb8PwJ0jJ/JgV4hW8r0cDxacPwTgypHY0U0AhCT1LgC/DeB3o7YfArAPgPwVX6cYstQuQ+zSmHcAeBLA7cH/NSPi04YSfvKdISVlZfwAfNeShUz5vvMBXAHgHgAZMUraz1KgGgD3A/ikbZM3xCkEqiKCk9b6nqVAZYhQX8urK6tlCoUgtnJchUr6nJU2tPEZjHLtVJnCCXlapTvaIgITCHjln5dfDj8R6BMCnEd9Gs3298Ur37z8tn9EGKEXAszJ2pAngao2aGm4DgS8HjJ7+a0DQ9rsLwLM0/6M7dohvGgwwDt3n41f8e6VV155+fXGm/6JQJUIcB5ViSZtVYWAV156+a0KN9rpHwJtyMm1w9g3OIYDu7dif/8QZo9SESCBKhWpktclPNwWMtIdAK4OZChRiLLkKBuBEKVESSomUOk1RW3t+ReN7Mv/fiLY2Qng7mBAHhhfBeCbI4KVjUuut0QuUaRS1SohTMWfc1GzZfzicnWz1KSMgtVma3wIXCnl++L2RcOm5KWc78clAy1BSq6LVaBseT9j54iU5BOS1bRYTNvMH4DrEghUWH2OJFcyI/ObJ+RpLX5plAgIAl755+WXo04E+oQA51GfRrP9ffHKNy+/7R8RRuiFAHOyNuRJoKoNWhquAwGvh8xefuvAkDb7iwDztL9j69kzr7zy8uuJNX0TgaoR8JpHLOFX9Uj2y55bXrKEX78SqQe98ZoLFjoSqHqQSBV0gQSqCkBMMZHwcFtL+ClxyZKdvhrUnbYbX1JKT8rvqQqUlNvbbcrnFZ0XAtSnAWwF8PBI1OmiUK7vWgC/CuDlEUkqJl1ZwpRVyUomUE1TdopL4MWfbdsBcG9Qr7pUy/zNSaAaKz4JrgWqT/LVtoD73vB3myhl5RGsAHxdVaTyyhVKe1OiECbu30ggUJ2+Cpybkm+LXpOQp4uaZjsiMBMBr/xL8BuvzzP70sAFtqyruDsvlGOd5noaMbeBkItdxOqEosQX1mUh7oqq4NNaQtUQYG+16n5FBFsAH7blV8194pwQ0Zj4Gt8LTBwTa7RcZ/xJCdaMOKs9LCDYChE3I/vqdaEvQo69Po7fXhvZy/qtmA2Bh6xNr4FMmEd1hcYSfnUh22K7Xvnm5bfhoYh/38tv5A1rcbQO3hutYwuvizlr+fjlhllKtHYtNOvmxD3ArPPy8sjEkVM2/J4BcEV4MULuA9pmHJO5f10qxuJ/k6wDO7cCj9Q1hkuSk3XBR7tEoDcIeD1k3nYID+9dxQW9AZId6SUCXvOjl2A6dmrtEF6+ZxV/4BjChGuvvPLy2xbcGQcRqAIBr3nk5bcKzGijfgS88sPLb/2I0kNXEWhDTvaxhJ/0SXJiz5bjf3nMRoAEqtkYVXJFwsPtWIHKfl4F8CpDjlIFKiFQ2SPlvKhEnQngxUF56q0AvhM+KyFrmgLVNMWpJAUqs9GwKQR/NCIpZRsQ0ZFtfgyAzVYJymyyjIlLeeX5YmOzSvitA2euAAfzBl83RuISfmajRje3dbNpQwlCHO/HeCPd2jKl/8T9BHmLClSVTEcaaSkCCetkLZEn+G0bgUrWelmLtayrEKOk5Kqs4Y9NAam1BCqJ2aoT6mazEk5zVAaF/DTewJb2KRvrecTW2O+s+4OSqiypKSZGzSrxKpvxGss6cPlK1n2MSbrrwJYV4INCzJK+yX1ProtVG4OfNSXu1jJBEo0mzKNES3NfNhyVJF6637Nzo9SzBl755uW34eHbQKAS/2FtfLMljMbrZ9l1MV7zY7+6Hg6Bm5Uslbf2R6SmCZKssVn4IoUpp/1S+S0e1uSDoey2rtdZaW27Dg+BiwfAjUaNVkhXmQ15+aKOcVySnKwDOtokAr1CwOshs5ffXg0eO1M7AszT2iGu3cG2w3j1YB137NmSvUTcisMrr7z8tgJ0BkEEKkLAax55+a0INpqpGQGv/PDyWzPFN1DzAAAgAElEQVScNN9hBJiT9QweCVTz47p0G05eD5kT/Kpi1LvDRrjdvHiDIVA9P3wvm+QfGQ25JTtJm7AvkHteNtjFz7sAiKrVTQDOGpXq+2UA7w0b77oRvy/4EcWqUwJ5S661BCq7af9kUMkS/9eM3tAWRarCI2+DpUixyW7YiMG4lJ6qkegGdhUb5KGk3sQmUWw33iA3b+e/RDZOphChhCCWq5wSNtK/KIorw4wMmpUllDGXjfVso2b+aZ7eIiFP043xSiIwJwJe+ZfgNyZQCVn00dA9q/xnzx8wBKei8ydF6oKqIqX+vgVAlQf1uyKylCWw6n3i1SFGUSy8zfj6AoBLwn3g9hwf0szGLO31PqBqg3n9l/uFEHTF9jsAnG3KwUrcvx6UDqU87IZjyto93ow2Cn63ihJIjlrIA3ZjfVZZ2Lw4UghURURg3SDPI1DFiorTyL5FSo3xfSUmFc855Sq9PGEeVerPGCOBqi5kW2zXK98S/Or6/TiA9wDQ9fZLAU6rHmi/m+f+8ZpQyltIs/E9wd4LTg0qs6JSG9+TZF2Xlyk+Z37jy7ouMf3eKPYXxL/np5CbMiISjhOE5PfqxAsSqetiTCTNIxylEGUFZ3M/+dRI/PV19r4Q/qG0QVVwVuluOx10/V4Hfm4FEFtybHjRI17365hSCTlZh1vaJAJEoGUIeD1k9vLbMvgZTssRYJ62fIASwtt2CI+urOM3d2/F/oTLG7nEK6+8/DYCKp0QgYYQ8JpHLOHX0AB31I1bXrKEX0czpr9he82F/iJ6vGckUM0/wiRQzY/ZQi0SHm7HG+Z2o0M3R2QzXM6/f6S8IaoUQlQScpX+A9Ju5NsNGnteN+w/EwhSecoqtvxfvOFiCVSChd3wkY3+Hw/ErKkEqrzSR3nqI+LAbtisAJ/NIVCp0lNGXAplNvSclmgal9QQm9M2yE8E3vos8Fu2ZFRoo0Sm02WjKH7L3MaqJaNGlTxkgyrbWBoAJ0vsoj5lk0iJX7a0nyVY5W0WLZSECY0S8jTBCi8hAosh4JV/CX7tOilryx0ArjYEpGeCot+do54LqVU2ypXQ+iCAvPNCaI0JqrsC+UgAvA+AEmrj6+Szqk/FYOet8RqvlMWzsYgdOWQTXtZy9S/XqaJVTI7VDfkdAPQ76b/YsHGKXSFnCRlXCL9i/6fDdbkJEpfxM5vxcn2m3mHW7isA3DNaXzco/BUpkwyA+0M5wHGbvEBSCFTTStGKzVkKVIYIlUuMVWJwUDuR+/1YKaWg3GztBNtZszphHs0ysej3LOG3KHIdbueVbwl+9Tf0x8N6Z1+IkBcR7Pqta/D7Cu4TRfePQyNS/ZXh97asyfJixG8D+N3o3iPreNELEbrey/1KY7brumTHxAsRcRk/HCf4S4nVbE0tuy6Kw/g3fpyiqQQqXYNXgDeuH+/H+D4i/zFrnQ9KtJkKoC3PKm3Nv2EeWweuXwE+qhjkkHazf4/oSxF1TLmEnKzD7TLYVElzSpsvw2j3oI9eD5m9/PZgyNiFBhFgnjYIdg2utj2JfzgY4oY9Z+Mf1WB+YZNeeeXld2Gg2JAItBABzqMWDgpDgldeevnlkBOBIgTakJN9LOHHjJsfARKo5sdsoRYJD7fbViJqoX6y0SQCYZPlngFwRbwBk4pVIFaJ2srrtXRUatt5r0vI03lN8noikIyAV/4l+LXrsyh/2JKqqvYhBCJReVIClfa7qGyeEp2UYGSJT7I5rqQn2dy2iiKxEuAsfK1/S6CyJCkhONl4xGZRudbYv8SmhIC3h2C0vKySyJQs9ukZJQYnyvjF5epmqUmZTe1ckmrcvgg4JS/lfD8uGThLqcSqLBo74zJS02IxbTN/QRFxFoFK3NRWImpWksn3CfMoxQyvIQJJCHjlW4LfuCT3tNKpWno7JlDNun9Ym0LQkf/9RCDy7pTpGAxMK8ltiVxxCe7CktxWFfYY8CNS7jqvtLX4j8lQs9bFlBcGitb54C8rjW3IuNm6OAREUXasZCgnC9b53DXe/n43a/c58gJETMwtIlBZsm9Sgs9xUUJOzmGNlxoESKBiOnQKAa+HzF5+OzU4DNYdAeap+xD0MgCvvPLy28tBZKeWFgHOo6Ud+lZ33Csvvfy2ejAYnCsCbcjJtcPYNziGA21SP3UdlCV1TgJVQwOf8HCbBKqGxqJpN2GTBouU39NNoCHwkGwK1R17Qp7WHQLtLzECXvmX4DcmUMWy8arUJ5vYohwl5ZKs8p9V9dPzWmZPyEZCYJJDNrS/fHxvd6IMa0ygmqZAJXasMqB81jJReQQqLfOnmXdZ+I88kpiqHtrvLDZCoJL4hTAlh3wnKilCBnvntPJ96nyagklcCin+bNsOgHtDKalLdXN/TgLVmLAksRWoPslX20LsUrYq+yxKWXkEKwBfVyJsUclaq0Ro4p4oNVUQS6aMWDfJdtrylDCPlnh1Y9erRsAr3xL8xr/nLdlJymfbsqkCiyiVyn0g7z4haq5F5+U+IKTUrQAeHgkjXRTuP9eGtfblkdpVTLqyJFmrkqVlWmPF2WwI7bq7clwNNy7fV3pdjMvt2dxJUaCKr8lrY9fRoDZ1UNVjjdrhRClvQ8ySUtwfDuv/hArXFALV06vPKVNWOh0ScrJSf0tkjASqJRrsPnTV6yGzl98+jBn70BwCzNPmsF4mT155te0QHt67iguWCWv2lQhUjYDX/GUJv6pHsl/2vPKS95V+5VEfeuM1Fyx2JFD1IZPK94EEqvIYJlngw+0kmHiRMwLMU+cBWHL3XvmX4DcmUJ02rRRdGEZVFlE1Jh1dPS9qVbbEXaxAZZVDLIEqj3gltpWs9C+D+ogSs6YpUNlyfjb7pqmRzFKgsgQq6ZOUlvoPo9KzL07ATIhKWip1UwjoaERSko3r+Mg2sgfAZqt4YkhKY+JSXtmm2FhiaSfZbN9w5CmxiHqJUV65Vci0eWQuq6yipV3FgSVjmdJ/8lUuectrGUmYR3WFxhJ+dSHbYrte+ZbgN1agsp9XIwXDWfeJovuHll09M6ytomD1VgDfMWttTOSycQjZt0hlcCqBKirjJ8TNrHxfVIZ6InPmWBd1/c/WNyEyxSmYQqBKURGM13lto2tvXhlWY3esVBWrXcX3oVTibpmplpCTZcyzLREgAh1BwOshs5ffjgwLw2wJAszTlgzEnGG87Qv4Lwbfx8MrJ+B1u38K/++czWu/3CuvvPzWDigdEIEGEfCaR15+G4SWrkog4JUfXn5LQMWmPUegDTnZxxJ+0idJnT1bjv/lMRsBEqhmY1TJFXy4XQmMNFIzAszTmgGm+akIeOVfgl+7ES0bz7a8nqiAnDLatH4/gOsBXAXgm3hOaSJWk4rL2klbUXYSYtIuAJcEkIoIVLK5LTZk81v+ii8hSYnqk5QDfDD8txKo5Jp3BLtWgUpKA0rsclj1kx0A/sDYeDIQveQ6ifPUoHIi1+l3zwQbqqClClTSRvyLYtd5s8r3aXLYMk+6mV2k2GTLSUn7uGRUvCmeZ0f9FSk+id1I9em6EUYTyiSx3Xjz3Wyiv2QAvHYKEUoIYhnJSvFQ2+vA5SvAFwF8cpj91p0oVfW1RVQOq1ySEuZRle6sreGIqLd0v2frArMrdr3yLcGvKka9O6yjVt3pDYZApWRYUSD8yAh3u+brfWLa/UP8CEFVVK1uCveQXx7dD94b1lp7X9AyqvZ+YwlUeq3cC+I1X+45E4clKEXrZql1UcimSsSyJNJZ63ykPni/rJGje+TTloQ1a52PCbeqSqX9MwSxcSnW6J61JiqAod0HZZ2X/ujar2t2HfMrISfrcEubRIAItAwBr4fMXn5bBj/DaTkCzNOWD1BBeGtPYDcG+PM9q/hf2tgDr7zy8tvGMWBMRGBRBLzmkZffRXFiu2YR8MoPL7/NoktvXUKAOVnPaJFANT+uS7fh5PWQ2cvv/CnBFsuMAPN0mUffv+9e+ZfgN1bysCXytHyfkqa0vJ8t4ackIgHZnlfVqe0BfSUZ5fmLyylZm9JcSu8pccl+J7aFnCXkKt0YPzcQquJyUtaG9lHK/4m6idgQApWqkzwaYrb9ySNQzV2e1mxkCysm24SON781W+1m+wrw2RwClRDeZDM9Iy7ZDW0A56gd3SSXz9MUqE4E3vos8Fvx5rxRIclK6Q2BiwfAjepT7JoNeC39JKW7svJXA+BkiR3AZjsTlUQQqbuMCVZ5aixeMzlhHtUVGglUdSHbYrte+ZbgV9e8bwGQ9dfeI5SoJKVT5bwQb6UMnpZHXeT+8Zmw9uettbb8n40jVhmUkbb3NYn7xwMxawOByqxHmRJTSJMNpKVF1kVRnbJqfMH2mLQ0S4FqCDy9Ahy0BCyxEZNc89Z5qxQ4AD5o7ycFqlZWiUpKre4UX/Z+EpearWNKJeRkHW5pkwgQgZYh4PWQ2ctvy+BnOC1HgHna8gHKCe9tn8O5KyfgdzDAaXtWN6qStqFHXnnl5bcNmDMGIlAVAl7ziCX8qhrBftpxy8tDGO5Z5Yup/cyqbvbKay50E630qEmgSsdKrySBan7MFmrBh9sLwcZGDSPAPG0YcLqbQMAr/7z8dmj4rVLVvGEXlaia107vrg8b+vcMgCuE2LVIB8Pm/K1CYlgFRGHM7XCcRyzh5zbqfo698i3B79ykUT8U6XkaAoE0hTLqfoGUdWFRScIqRiAhJ6tws4w2VNKc0ubLOPod7LPXQ2Yvvx0cIobsiADz1BH8Eq6v+RpOuv2l2QtcrTy88srLbysHgUERgQUR4DxaEDg2qxUBr7z08lsrmDTeaQTakJN9LOHX6aRwCp4EqoaA58PthoCmm1IIME9LwcfGJRHwyj8vvyXhqrO5VS0RP1Zlah6/QrwSVRMtNThP26W4tswGvaq7DIGHpJyfN2CcR94jsFz+vfItwS8JVD1JxbIkVy3ftw7s3Ao8UhcsCTlZl+u+2yWBqu8j3LP+eT1krthvnkJi4UgVKdTa0q9WyRZApgIraodi1JTYHqvSBmdjhUF1HisRWqXDuHS3tMk7Z/1ZtUK5Pkd9UV1PxGyJuQCkHLAoQGr8Y5VaWxI9GBrbyVFVlJcxbh6Vpd/bln9XVD09K87TqsOjvY4i4JVXXn47OkwMmwjkIsB5xMRoIwJeeenlt41jwJjagUAbcnLtMPYNjuHA7q3QagHtAIdRNIoACVQNwc2H2w0BTTelEGCeloKPjUsi4JV/Xn5LwsXmRKBVCHAetWo4eh+MV755+e39gLKDCyPAnFwYulkNSaCahRC/bxUCXg+ZK/Y7F4EqLs8qA2JISk8LWSoM0l4AlwIYl4SNrj2oaoOmfXYuLkcriq+x31QCVVFJbollVolaeVlCYxsCe8JnKR87UQ58HbhcSLuBJPXSWAHR9OdrscJi6MdaG5Rtq55cFedp1eHRXoTA2iH86/Vn8c/vOlemRnsPr7zy8tvekWBkRGB+BLzmEUv4zT9Wy9TCLS9Zwm+Z0qwTffWaCxYcEqg6kSq1B0kCVe0QH3fAh9sNAU03pRBgnpaCj41LIuCVf15+S8LF5kSgVQg4ziOW8GtVJjQTjFe+efltBlV66SICzMkujhpjJgLVI+D1kDnBrygz3hF6PAzKtC8CcB+AnwRwwKjVWgKVNLkdwPbQ9jwAj1nkppGbhsDNQjIyZKdPAXidnhc7MVkqnBNVJyFcybFtHdiyAhyMFaNsHKkEqkBqEsKTkLtOt0SlPAJVHF+eH43DXqtqUgA2kKRiEpbtR14M1Weqj8WEPPUJjF43ILB2CFdjgAv3nI2faTs8Xnnl5bft48H4iMA8CHjNIy+/82DDa/0Q8MoPL79+SNNz2xFoQ072sYSf9EnGfvQ2jr4w2PZUcI+PBKqGhoAPtxsCmm5KIcA8LQUfG5dEwCv/vPyWhIvNiUCrEHCcR7IZt3S/Z1s1+A7BeOWbl18HiOmyIwgwJzsyUAyTCNSMgNdD5gS/Whp8RyBAvRDAh0YEon3hr5T8PgXANQDOGpGL3hL++7oA2S2hJPguAJcA+JKFMi7jF5OM9PMK8Mb14z7kyMr4FRCohNwlZfFUgWqs8iTqU3nDmEKgsr7WgQdiUlaiApXEskFVSmJSHKS04AC4PyrtN1beyikVOC5XOE2dqub0rd18Qp7WHgMdzEbg7V/EDz77V/jy8Bj+u71bJa3bfXjllZffdo8GoyMC8yHgNY+8/M6HDq/2QsArP7z8euFMv+1HgDlZzxiRQDU/rku34eT1kNnL7/wpwRbLjADzdJlH37/vXvnn5dcfcUZABKpDwHEekUBV3TB2xpJXvnn57czAMNDGEWBONg45HRKBViLg9ZA5wa8qUF0dyE/yWd54vQrANwHY74W8JAQqIU3dHf6K6tRJQY1KSFcTKlS2nJ5RXpIxsuX7ss9D4M0D4MYB8NqzgacMqemcaFBvNSX9UglUEm98jIlLWr5PlKxWgC9akpY0yiE2ZbaEEBXK9U0oYwkBTJ2Z0oCZv2PAjyhBayXjVmWKWpni1RC4WDEYAt8IccTlDrEK/HwrE33BoBLydEHLbFY1Atsex5YukKek31555eW36rGmPSLgiYDXPGIJP89Rb79vt7xkCb/2J8eSReg1F/oOMwlU848wCVTzY7ZQi7ue+v7DbzvjeRcs1JiNiEBDCHATpiGg6SYXAa/88/LLNCACfULAcR6xhF+fEimxL1755uU3ERZetoQIMCdrG3SVNKe0eW0Q03CVCHg9ZE7wGxOmpEyfqE4JQUcIVKJIdecIC5lrMYHq1RFGlwXVqvFpo5qEFeD2deBjcfm+os+xAlUosbdTSUvixJTde31JBaoJIlZs1ypQDYB7A+npUi0daGLNyE5KoLLEKxu3xW1G6b9xXDhOysrIVqvAuVXmp7ethDz1DpH+O4iAV14l+I3XXW90VYlQyrbKsTsoDX5vSmC2pOu066b1Lb7fFF0r96Qvx/eXFNCUwBqvvwXqiEK0/bBdw819ZmfsLy4dq/covc76TFFC1HbGzpgsLN8VEXnjmIOvC20/LEl4K/BI6JcqOgpJeUwolu8UnxBTFofez4fAQ0IcTsG/zDUJ86iMebYlAgsh4JWXFfuda/2O18torZKXH7IXH8y6MbGOTnkhYqyymrP+ZacWWUetv3idXmQdBSAvSYj6rb7QMV6bo7VSQh73Pb4njF44uVVfJmlqHV0oyRMbVZyTiV4nL+tjCb+FgFjyRiRQNZQAfLjdENB0UwoB5mkp+Ni4JAJe+efltyRcbE4EWoUA51GrhqP3wXjlm5ff3g8oO7gwAszJhaGb1ZAEqlkI8ftWIeD1kDnBb57iVIoC1W0jgOW6iZJ9eaDrxjGATwF4nVGYEnLQhk1pANmGSrBly/XpZu9L1EbepnAcw6yNa7l+CDwAYHPcVjdu4hJ+ZgPm6yFWJTeJibgEoWy4TGyEWz8LEKioQNWq2b0cwWw/hFt+9CTc8mtn4m+60uOE9a+WriT4bROBKi7jKpjY0q1F5Ki5NuALgK6dQJVHbjXE3kz5z5BTL42JRBJ3HlHXnrPkVrEnZF6rvijko1n3ISEfBF+W1DRBLkgsJZu1HwJ7lORkN/gtmSD0ISs7C+DGUWnc8yX+AXCy3BPXgctPAP5U/luJzsHWmvazlgkUjCbMozrd0zYRyEXAKy8r9jvX+h2vZ9FaFaukblhHE0tyq5Jrti6XWUeN8quEmktE1TVNLojXVo1X11G73tv1Uciodh216rPTym43uY7WOY0rzsmFQl07jH2DYziweyv2L2SAjXqBAAlUDQ0jH243BDTdlEKAeVoKPjYuiYBX/nn5LQkXmxOBViHAedSq4eh9MF755uW39wPKDi6MAHNyYehmNSSBahZC/L5VCHg9ZE7wG2/ki+LUh0YqR1KOT/7ajfSzQgm/awBcFwCWcn55G/Bj/KO3vbM3s83b3BOKTfYt97xSemYjeEIRQ0vgLbLhsg68YgDcHW0s6yZ2Ft8A2Gw3kcPmUUYAM2X88lSshCA28SZ+VC5QS/iJyYkyhqaE30Gr/gHga1rCsFVJXiKYhDwtYZ1NyyKw/XFcOFzBnj2rWanJzhxeeZXgN0/579EArFV/kk1uPX/AKAMWnddyqtuDrfNCWVX19y0A8Xd5JKa80q73ARCFKo1P7wffBvAOADa+ojgkLKt2JaQd8S+Khy839xchbcm500KpWKtAZdtbn4V5GTa4xyop8Wa+uUdlJF+7sW7W+oxcpEqHlhBly7KqulMcTCqBymz8i1LJTntfyiNQxX2J/cTqKDmqidn9xd6XBsDpppTskaB8mN2j8u6FdS0ICfOoFtcs4VcLrL0x6paXs0v46botWA/DGiq/ZXXtju8hUpJbfs/LcXvOvWE8ZjHp1P7WjlVk9WUJu44WEKgmSl+vA1u0vHXZddQQnuQ3/JiQJR1aZB21yWv7YkqTb/hdHpOwrI28GLo4QbzmgsWKBKouZk71MZNAVT2muRb5cLshoOmmFALM01LwsXFJBLzyz8tvSbjYnAi0CgHHecQSfq3KhGaC8co3L7/NoEovXUSAOdnFUWPMRKB6BLweMif4zVNCKdqgtm+sxxsuG8r3KYpm4+VSJRsVlVWyb7kDEJWrsQKV2LO2cpQ0rJpVXF7jRlWtEju6yXwi8LPPHieDTWywBF9CiMo23eVzDoFqQhErELEyP4b8pOU+FA4lfln1rbHKiO1faDAmX/VlwyVvdiXkafWTkhaTEVh7AgdXVnDPb56Ne5IbteBCr7xK8GvXXVlH7gBwNYCvho3sZwC8z5RPFaU/IRTJ8WDB+TzC6y4Al4R2son+7hxirGxiS9uXhGtjVUFbxlW+UzLTVwK5S0haT5q4hVQr18gh/y33DY3jz3IIuvMQqKTvEqvYfSxRKQvx/SZWLtT7wQrwxvXnCAXjUqwJClRyD5kgWMXpn0qgMr6uALL5lhGcxF6iApXcWzJVKVFDEb9D4OlAihoThYtUFYX0MAD+nu1PgdpW7UTehHlUyyrj5beWztBo5Qh45UeC3/hlhkVeiLDr9cS9oKDs6fi39bR1NFGBauIlhLyBS1lHra914IGYlLXIOmpjURzk3zMD4P6otN+4FGpOqcC83/q1r6OVTwBjMCEn63Sf2e5jCT/pk/RtJCOpLwzWjmPXHZBA1dAI8uF2Q0DTTSkEmKel4GPjkgh45Z+X35JwsTkRaBUCjvNI3n5aut+zrRp8h2C88s3LrwPEdNkRBJiTHRkohkkEakbA6yGzl9+a4Wyled20WQd2Fr09XybwsOkvqiRjFZQy9trUlnnaptHYGMv2x/ELu7fi/2h3lBuj88qrBL+WQPUaAK8KSiCivKREVSEJ5ZVKjQlN2nFVfRL1QCEX6efPHOeejklasimeV75JCFpaAucLhkxVVOopVq5SxSghflmSk41LCFRxiVj9nKJAJaQtIWeJr28GNStrLzdF4zJ+tlydKb8nbSdUAE1Zvbxys3YzPHXj/+6cAMcb7jHJICZu5WzIZ+aMCuKEoostJxWTHyogUGV4WR9Vrw8J86hql5k9L7+1dIZGK0fAKz8S/OYpB6aU5JZ1SUmp8X1kjF/0gsPNVpkuXLQ3/N2wjpq1LfelAmmXR1SNBy9W1DPfj9fRSOX1i/GLGGXWUaMQmPmz6oMr2bsZEAyyFzKGwMVGye8bIY643GGnS3In5GTl828ZDJJANf8oL92Gk9dDZi+/86cEWywzAszTZR59/7575d9dT33/4bed8bwL/BFgBESguwh4zd8gH710v2e7mynVRO6Vb7xfVDN+tFIdAl5zoboe0BIRIAJVIOD1kNnLbxWYddFG2Ny5sOqNZVWmGgIPbQE+0EVspsXMPO3biLajP155leA3JlApcUmB01JLtvySLe1nVQL1vCpJ6Ua42FK1KCFQ2Y30IlKU+rfkqJjgZa/RElC25J4SqF4dZYGoFE4jQKUSqLSkoZq3ZK/CxCtSdppGJNK11m7srwNniqKJLc06x8Z/rhKiqiPGyljxZxvrALg3bNZfmlOWb6I0roBSA4Fqg2pj1bM+YR5V7TKzxxJ+tcDaG6NueZlWwi9e5y3h1JJv5d4i67fcL4RAlbdeCxF2fBiFVKwAt68DH4vL9xV9LiCHjktgi5Oq1tHYThERNajtJa+jlnilpNU4qfMUsvSaAiW/01eBc7s6ObzmQlfxSo2bBKpUpJ67buk2nLweMnv5nT8l2GKZEWCeLvPo+/fdK/+8/PojzgiIQHUIOM4jlvCrbhg7Y8kr37z8dmZgGGjjCDAna4NcJc0pbV4bxDRcJQJeD5m9/FaJHW31HwHmaTvHeNsTePPeLRlRo5OHV14l+I0JVKeFjexpOKvCk2x420PPi1rV7SP1iyIFqiIC1RuCMbtZnrfRfg0AIUrpEZOwrALVnaOLxF9cDjAuGWs/xwQqWwbQlg20pK3kvDTKIaLit9OQjvLUpcRuocJU2Agfb/7HRKe8oGaVnhoCR5QQldM+K+U6ADbbUrJmQ//rongSq2lNU6CKCQ22D6Hcn5aj1bgkrG0htrHSTB8VqJKTihcuJQIJ63stuCT4nba+qmKflou1BKo8pcPcPug6BuBTAF6n5E9dE3MaZetoOD8uyW3Wn5cUEUgXWUeljayRADbH7ZX0VESaBVC4jkYKWuMS4bGPBQhUVKAqOVv6WMKvJCRL2ZwEqoaGnQ+3GwKabkohwDwtBR8bl0TAK/+8/JaEi82JQKsQ4Dxq1XD0PhivfPPy2/sBZQcXRoA5uTB0sxqSQDULIX7fKgQSNj5qidfLby2dodHeIsA8bd/Qvu3/wYtX/hp/tD7A2XedjafaF+HsiLzyKsGv3eiWjWzd1BbCkZCFTgHwfgDXA7gqlKsTgpIcsZqUnhcClLYVstNZAHaFUnzSrohAdWrkX64Vm0JUkr958ck1nw7XKLHKErws+UnVsnYAeDKQvKSsoMYrRCxpK/wXSAQAACAASURBVAQqjVdK/cn3UopQCGNKoHowKg9o4xSCQOERbYDHm/oTik2xWtOUUnrxhvtYlcmWu1oFrp9FoJLAw8b/vXK9diT4frOQDPQaVXkJyZARwEwZv9xygnGfTNuXmtKFa0J2GAAnSyzrwOUrQFYCawjsEUUuo0LzNRvn7Nk4/xUJ82h+o2xBBEoi4JWXCX5jApUQYWUdFVJt3v1ByajXBUhkrbXrtay/E0dU/i4jdgIQ9UMhRxWuo7qOADio64Ypx5cRkszasvA6ug68YgDcrQTZsM7JPWwcX0xETVlHDUEs67MSR6NygVrCT0xOlDEcAlrCL+t/k+toyXSf2jwhJ+t0n9leO4x9g2M4sHvruARx7T7poH0IkEDV0Jjw4XZDQNNNKQSYp6XgY+OSCHjln5ffknCxORFoFQKcR60ajt4H45VvXn57P6Ds4MIIMCcXhm5WQxKoZiHE71uFgNdDZi+/rQKfwbQeAeZp+4Zo7TDuHAzxvd2reEf7okuLyCuvEvzGG91CItLSdFq+TwhBQhDS8n62hF/R+ZMCQWl7QOi8QELK82eVnGxJQGlqY5DPNj6NQwhaeSX8ZBM+jkPK96nClfV1bdiw/9VAEhOi1M3Bv8TwgxGBSmzY9knl+zRbzCZ4tmGvm99xOaaY/JRXWire/BcfOSosY6WSWQSqvI1/sWljXAE+axWogk8lB2RKLsHORKlAua6AQCXEB1GTuhTAEVWCsX4DduN+xOotaTNxsasS5tFihme0Ygm/WmDtjVG3vJy/hJ9gbtdLu65bBUG5TtQL9b5h1+uJcTPEn0t13UxZR0druahcjRWowto1Xn8iwlOsCpi0jp4I/OyzgJDBNpQXTSCiFq6jhvx0TpTESvyy8VrlQru+StMx+arJdbTOiec1F2yfSKCqc4S7Y5sEqobGig+3GwKabkohwDwtBR8bl0TAK/+8/JaEi82JQKsQcJxHLOHXqkxoJhivfPPy2wyq9NJFBJiTXRw1xkwEqkfA6yGzl9/qEaTFPiPAPG3X6F7xb7Hpecdwww88i3e991x8u13RpUfjlVdeftOR4ZV9RUCVttaBnVuBR6ruZyBLSBnE168CohRW2+E1j7z81gYkDVeKgFd+ePmtFLyOGOvTOlon5G3IyT6W8JM+ybiNZB/1hcE6h7EXtkmgamgYK364HdcCn9qLvDcBpIFlyJ4NPGXecJiQDIykaK2vMfNVT8ZvRNg3LWa9ESExhLiUmXuOZQnLd5Gco41lIubg68JI7lHZvDG7+G5jaGwn7+2O8LbK3iHwkMjLNpQ+jbmpOE8bi5uO+oGAV/55+e3HqLEXROA4Ao7zaAhg6X7PLnveeeWbl99lH2/2vxgB5iSzgwgQAUHA6yGzl1+OOhGYBwHm6Txo8dpUBLzyystvKi68rt8I2P0WLTVVRY9Vfaap/RaveeTlt4oxoo36EfDKDy+/9SPaTg99WUfrRJc5WQ+6JFDNj+vSbTh5PWSu2O9cBKpYHlbSxJCishqyIXVypVXNteNasvG5KmrJKoFK5RlDTGOyk3zOkyGMz2lspob2uEa3rbUtb0sEklRWk9v+8J9WLzbc5LLa3XW/ETH/lC7XouI8LRcMWy8dAl755+V36QaYHe41Ao7ziASqXmdWfue88s3L7xIOMbuciABzMhEoXkYEeo6A10NmL789H052r2IEmKcVA1rC3C8+gX/wm1vw70uYaE1Tr7zy8tsa4BkIEagAAa95xBJ+FQxej0245eXsEn49Rp1dayMCXnOhjVhUGRMJVPOjSQLV/Jgt1CLh4bbUjb0jGJfNQKk5LkpM9wH4yahG+LRaslqDfBznNHLTELhZlJQMyepTozLYr9PzYqSAQKW1VuWSbevAlhXgYKwYZcGaQ4FKCU9C7pqoLZtHoIrjy/OjcdhrVU0KwNekPrmNNSZh2e/6Uks2L5ET8nSh/GcjIpCCgFf+eflNwYTXEIGuIOA4j1jCrytJUmGcXvnm5bdC6GiqZwgwJ2sbUJU0p7R5bRDTcJUIeD1k9vJbJXa01X8EmKftGeO1J/AEBvhf96zio+2JarFIvPLKy+9iKLEVEWgnApxH7RyXZY/KKy+9/C77eLP/xQi0ISf7WMKPOTc/AiRQzY/ZQi0SHm4LgUrIUjsAPAbghQA+NCIQ7Qt/bwBwCoBrAJwF4C3hv68LAd0CQIhVuwBcAuBLNtC4jF9MMtLPK8Ab14/7kCNTZUpUoBqrPBWpMqUQqKyvdeCBmJSVqEAlsWxQlZIOKQ5SWnAA3A/gkwC0tN+RAfBaUcLKKRU4Llc4TZ1qoeRoUaOEPG1RtAylbwh45Z+X376NH/uz3AhwHi33+Dfde6988/LbNL701x0EmJO1jRUJVLVBS8N1IOD1kNnLbx0Y0mZ/EWCetmNs1w7hlzDARXvOxuvaEVG5KLzyystvObTYmgi0CwHOo3aNB6M5joBXXnr55bgTgSIE2pCTa4exb3AMB3ZvxX6O1PIiQAJVQ2Of8HBbFaiuDuQn+SwPbq8C8E0A9ntRphIClZCm7g5/hXR1EoDbA+lKPo8PW8bPKC/J97Z8X/Z5CLx5ANyoZCJDalKikdodl9cLpfDOn1bWTslLOZCPiUtavk+UrFaALwaC07h0YA6xKTMnhChR0jLkpqwvtiyfKQ2Y+TsG/IgStFYybhWkhGGmeDUELlYMhsA3QhxxuUOsHlcK682RkKe96Ss70j4EvPLPy2/7RoAREYHFEeA8Whw7tpwfAa988/I7P0JssSwIMCdrG2kSqGqDlobrQMDrIbOX3zowpM3+IsA89R/bKx7GD/ztv4PfwQretfssfNY/ovIReOWVl9/yiNECEWgPAl7ziCX82pMDbYzELS9Zwq+N6bDUMXnNBQs6CVRLnYLjzpNA1VAeJDzcjglToiYlqlNC0BEClShS3TkKVx7mxgSqV0fduCyoVo1PW2LRCnD7OvCxuHxf0edYgSqQpXYqaUmczEGgGhOzpF2sShXbiT9bBaoBcG8gPV2qpQNNrBnZSQlUlnhl47a4zSj9N1bYAvBdJVutAuc2lEKNuEnI00bioJPlRMAr/xL8xuuz9wCpYqGUd5Vjd1Ak/N6UwGzp12nXTetbfF8qulbuXV+O70MpoCnRNV6nC1QUhUD84Zgsq/eo2F9cYja+zvpMUUxU+8bOmFQs3xURfuOYg68LbT8smXgr8Ei4z8q9X1UTx8Rjcy8VPOTI4tD7/hB4SAjGKfiXuSZhHpUxP60tS/jVhWyL7XrlW8V+51qX43UwWoPk5YdMRdW8sDCxPk55IWKsspqzrmWnFlkfrb94/V1kfQQg5cOtcux4zc15SWPc95x7wq36MklT62OdU6ninKwzVNomAkSgRgS2HcLDA0BeaONBBIhAhMAQOLh3FRcQGCJQJQJem3tefqvEjraIgDcCXvPIy6833vSfhoBXfnj5TUOFVy0jAm3IyT6W8JM+ST7t2XL8L4/ZCJBANRujSq5IeLidpziVokB12yhAuW6iZF9e0LohDOBTAF5nFKaEHLQzp022oRLOy4ZFpgRlNkReojbyNntje7M2pOX6IfAAgM1xW924iUv4mQ2Yr4dYldwkJuIShKKgNbHBbf0sQKCiAlUls4NGiMBxBBLWyVqgSvDbJgJVXO5VMLElXovIUXNt1BcAXTuBKo8EawjAmUKgIbFeCmCCSCRx5xF67TlLglXVRKvSKPe5WfcrISkEX5bUNEFCSCw5m7UfZr9dj5OcLBHAkg5CH7LytABuHN2TM9XHAXCy3DvXgctPAP5U/lsJ0cHW2jR1yKomVcI8qspVzk8ELN3v2brA7Ipdr3yr2O9c63K8TkVrUKySumF9TCzJLSSlsSKrlOVedH00yq8Sai7BVNcquSBeMzVeXR/tOm7XPSGZ2vXRqs9OK7vd5PpY57yqOCfrDJW2iQARIAJEgAgQASLQGwS8Nve8/PZm4NgRIsBSacyBliLgtb57+W3pMDCsFiDAnKxnEEigmh/Xpdtw8nrInOA33qAXxakPhXJ88tdukJ8VSvhdA+C6MOxSzi9vY32cFdHb3tmb2eZt7gnFJvuWe14pPbPBO6F0oSXwFtlwWQdeMQDujjaMdXM6i28AbLabw2HzKCOAmTJ+Y7UoicO8eT7xJn5ULlBL+InJiTKGpoSfEsh0c+lrstE+/7Rrb4uEPG1v8Iys8wh45V+C3zyFwEcD4Fb9STbD9fwBoyBYdF7Lrm4Pts4DIOVX1d+3AMTf5ZGY8krA3gdAFKo0Pr1vfBvAOwDY+IrikLCs2pWQdsS/KCO+3NyHhLQl504LJWWtApVtb30W5mtYs8dqKvGmv7mXZWRguwFv7gkTJWUtIcqWb1V1pziYVAKVIQiIoslOe//KI1DFfYn9xCoqOeqK2X3I3r8GwOmm5OyRQH7I7mV598y6FoqEeVSX6yFAAlVd4LbVrle+JfjV9Vigk9yUtVF+y+qaHN8bpCS3/J6XQ8pwx2v+eAhiMqn9rR2ryOrLEnZ9LCBQ6W/abM1YB7Zoeeuy66MhPMlv+IwAKzGLo0XWR5uLti+mNPmG3+UxCcvayIuhrfk+La6EnOxitxgzESACRIAIEAEi0BME1g7hnuEQv793S/2qyE1C5rW55+W3SWzpiwjUjYDXPGIJv7pHttv23fKSJfy6nTg9jN5rLvQQyokukUA1/wiTQDU/Zgu1SHi4nadwUrTxbN9YjzdcNpTv04DNxsulSjYqKpdk3zYHICpXYwUqsWdt5ShkWDWruLxGbgm/E4GfffY4GWxigyX4EkJUtpkun3MIVEqyyhSxAhEr82PIT6I+ZQ8lfln1rbF6iO1faDQmX/VlwyUvkRPydKH8ZyMikIKAV/4l+LXrs6w3dwC4GsBXw4b3MwDeZ8qsiiKgbJrL8WDB+Txi7C4Al4R2stn+7kCktQRa2eyWti8J18bqg7bcq3ynZKavBHKXkLSeNHEL+VaukUP+W+4vGodsdMdE3nkIVNJ3aS92hRiWopSF+L4UKxwq6WgFeOP6c8SDccnWBAUquddMEKzi/EwlUBlfVwC4R5UaxV6iApXcgzJVKVFNEb9D4OlAihoTiovUF4UcMQD+nu1PgdpW7YTfhHmUsgwscg1L+C2CWsfbeOVbgt/4ZYZFXoiw6/DEGl9QznT823ra+pioQDXxEkJemqSsj9bXOvBATMpaZH20sSgO8u+ZAXB/VNpvrEyYUyow77d+7etjndMtISfrdN9n2yppTmnzPo8y+0YEiAARIAK1IrD9Sfw3w3Xs+4sv47SPvgnHanXWsHGvzT0vvw3DS3dEoFYEOI9qhZfGF0TAKy+9/C4IE5stAQJtyMk+lvBbgtSpvIskUFUOab5BPtxuCOjj5K6MULUO7Cx6e75MNGEzX9RGxm/Sl7HXprbM0zaNxvLF4pV/CX4tgeo1AF4VFENEeUkJrUISyiupGhOadGBV9WlfIBfp588cX8bGJC3ZPM8r8yQErf3B2BcMmaqoJFSsXKWKUUL8siQnG5cQqOJSsvo5RYFKSFtCmhJf3zTKWleFz7lJHpfxs+XqTPk9aTuhFmjK6uWVpbWb5qkEgbtzAhxvzMdkhJi4lbNxn5kzaokTyi+27FRMkqiAQJXhZX1UvcIkzKOqXdLeEiPglW8JfvMUAVNKcst6o2TT+P4wHunoBYebreJcuEjK7+Wuj2bNyn2pQBrlEVDjNIuV8sz34/UxUnn9YvwiRpn10Sj/Zf6squBKVgX1uRKEQ+Bio9D3jRBHXO6w0yW5E3JyiVeKUl0ngaoUfGxMBIgAESACRABYewL/Jwa4b88q7uobHl6be15++zZ+7M9yI8B5tNzj39bee+Wll9+2jgPj8kegDTm5dhj7BsdwYPfW8f6bPzCMoHEESKBqCHI+3G4I6OAmbO5cWPWGsSpTDYGHtqBf8tMCHfO02Tylt0kEvPIvwW9MoFLiknZASzLZMk22tJ9VE9TzqiSlG+ZiS9WihEBlN9yLSFHq35KjYoKXvUZLRdmSe0qgenWUj6JmOI0AlUqg0pKGat6SvQqnQJGy0zQika7JlgCwDpwpyicAxiqCcxAEchUTZcNeyFqxMlb82cY6AO4Nm/qX5pTlmyihK6DUQKDaoO5Y9fqTMI+qdkl7S4yAV74l+M0r+WqJpJZUK/cMWZflPiAEqrx1WAiu48MopGIFuH0d+Fhcvq/ocwHpc1wCW5xUtT7GdooIpkFFL3l9tMQrJaPG0yBPIUuvKVDoO30VOLer0ykhJ7vaNe+4SaDyHgH6JwJEgAgQgc4j8HMfwd/66JvwN53vSE4HvDb3th3Cw3tXcUEfMWWfiEBTCHjNX5bwa2qEu+lH1vfB8YoJPIjAUiMwBA56/9YhgWqpU3DceRKoGsoDPtxuCGi6KYUA87QUfGxcEgGv/EvwGxOoTgsb3tN6rApPsjFuDz0valW3j8qWFilQFRGo3hCM2U31vA35awAIUUqPmIRlFajuHF0k/uJygDERwH6OCVS2DKAtG2hJW8kZYhRGRO1vpyEd5alLid1ChamwYT4mCcREp7ygZpWoGgJHlBCV0z4jaw2AzbbkrNn4/7ooGMZqWtMUqGLig+1DKPenZWs1LglrW4htrEjTUwUqlvBLnln9uTBh3a6lswl+p62bqsSnZWAtgSpPwTC3D7o+AfgUgNcpqVPXupxG2foYzo9Lcpt1JSuBnUcMXWR9lDay9gHYHLdX0lMRGRZA4foYKWiNS4THPhYgUFGBqpbZQqNEgAgQASJABIgAEegvAm4EjEMY7lnF0u3n9DeT2DMPBDh/PVCnTyJABIhAdxDoYwk/6ZOMwJ4tx//ymI3A0v3gTtj4mI3aAld4+V0gVDZZYgSYp0s8+C3oulf+Jfi1G+Ky4a2b30I4ErLQKQDeD+B6AFqeTghKcsRqUnpeCFDaVshOZwHYFUrxSbsiAtWpkX+5VmwKUUn+5sUn13w6XKPEKkvwsuQnVcvaAeDJQPKSsoIarxCxpK0QqDReKfUn3z8WiGVKoHowKg9o4xQiQeERbZTHm/8Tik2xWtOUUnrxxvxYlcmWxVoFrp9FoJLAA0HgXrleOxJ8v1nICHqNqsGEZMgIYKaMX245wbhPpu1LTenCNSFFDICTJZZ14PIVICuVNcx+C+MDRq3mazbOOqZ7wjyqw22AmQ+Q6wK3rXa98i3Bb0ygEoKrrI9Cls1b95Vkel3AWki3dh2WdXXiiMrfZYRNAKJqKOSowvVR1wcAB3U9MOX4MkKSWTMWXh/XgVcMgLuV+BrWr6y8tsYXE0xT1kdDEBsrCkq7qFyglvCTrybKvA4BLeGX9b/J9bHOeZSQk3W6p20iQASIABEgAkSACGxAYO0JvOMY8MjdW+SnWj8PEjD6Oa7s1XIgwPm7HOPMXhIBIkAEiMBzCJBANX82kEA1P2YLteDD7YVgY6OGEWCeNgw43U0g4JV/CX7zSjJpaTot3yeEICEIaXk/W8Kv6PxJgaC0PQBxXiAh5fmzSk62JKA0tTHIZyE5aXwahxC08kr4yWZ9HIeU71OFK+vr2rCx/6sApL9ClLo5+JcYfjAiUIkN2z6pfJ8mhdkszzb2dZM8LtsUk5/ySlDFJAHxkaPWMlY0mUWgyiMIiE0b4wrwWatAFXwqiSBTfAl2JkoFynUFBCohSIia1KUAjqhijPUbsBv3I1Z5qXPJSZhHdbkfAiRQ1QVuW+165VuC33j9FgjtOmjXa6sMKNeJKqHeD+w6PDEMhvhzqa6HKevjaI0WlauxAlVYk8brSkR4itX+ktbHE4GffRYQMtiGsqEJBNPC9dGQn86JclKJXzZeq0ho101pOiZfNbk+1jmPEnKyTve0TQSIABEgAkSACBCBCQR2fB4v/P4K/mh9BefddTb+777CQwJGX0eW/VoGBNzm7xP4NSp/LEOGsY9EgAgQgfYhQALV/GNCAtX8mC3Ugg+3F4KNjRpGgHnaMOB0N4GAV/55+eXwEwFV2loHdm4FHqkakUCqkDKIr18FRCmstsNxHrGEX22j2l7DXvnm5be9I1FfZH1aH+tDCWBO1oauSppT2rw2iGmYCBABIkAE+ojA9kP439flzZ9V/Eof+6d9ciNgsIRfn9OKfWsIAa/521D36IYIEAEiQARKItDHEn4lIVnK5iRQNTTsfLjdENB0UwoB5mkp+Ni4JAJe+efltyRcbN4TBILa1IVSbmoV+G5V3VKVmiHwkJTzq8pukR3Oo7oRpn2LgFe+efld1tHvy/pY5/gxJ2tDlwSq2qClYSJABIgAEegzAr/47/BTJ/w1vrrrnEy1ureHFwHDy29vB5IdW0oEOI+WctjZaSJABIhAMgJrh7FvcAwHdm8dV5tJbssL+4MACVQNjSUfbjcENN2UQoB5Wgo+Ni6JgFf+efktCRebE4FWIcB51Krh6H0wXvnm5bf3A8oOLowAc3Jh6GY1JIFqFkL8nggQASJABIjAEiPgRcDw8rvEQ82u9xABr3kkiiYs4dfDhGKXiAAR6B0CJFD1bkgX6hAJVAvBNn8jPtyeHzO2aB4B5mnzmNPjcwh45Z+XX449EegTAo7ziCX8+pRIiX3xyjcvv4mw8LIlRIA5uYSDzi4TASJABIgAEWghAtuexGsH63hkz2p1qsot7OY4JDcCBkv4tTktGFtHEOD87chAMUwiQASIgBMCfSzhJ30SOEnkTU8qEqjSsSp1JR9ul4KPjRtCgHnaENB0k4uAV/55+WUaEIE+IeA4j4YAlu73bJ9yZ5G+eOWbl99FMGKb5UCAObkc48xeEgEiQASIABFoOwJrh/FvBut47+4t+O22x1pFfCRgVIEibRABHwQ4f31wp1ciQASIABHwQ4AEqvmxX7oNJ6+HzF5+508JtlhmBJinyzz6/n33yj8vv/6IMwIiUB0CjvOIBKrqhrEzlrzyzctvZwaGgTaOAHOyccjpkAgQASJABIgAEYgQ2PY4tg0GeNOeLfhvlwUcEjCWZaTZzz4i4DZ/WcKvj+nEPhEBIkAEOoEACVTzD9PSEajueur7Dw+A8+eHii2IQP8RGAIH33bG8y7of0/ZwzYisOvQnw93rP5w4/clbj62MRsYU9cQcJxHLOHXtWSpIF6vfPPyWwFkNNFTBJiTtQ1sJm0+OvRvbY5omAgQASJABIhA1xHY9iTesvIsjuzeit/vel9S43cjYFRbwu+VAN4C4BoA30vte3zdIeD5APaG89sGwOYh8ACAxwBsWwW+exg4Q84NgZvlugFwd56/deD8rcAji8bCdkQgBQGv+ZsSG68hAkSACBABfwT6WMLPH9XuRdD4RnX3IGLERIAIEAEiUDMCpwC49uIdN1x7/65bGr8vcfOx5tGl+aVAgPNoKYa5NZ30yjcvv60BnoG0DgHmZG1DQgJVbdDSMBEgAkSACBCB7iPgRcDw8jttxKYQqDYrIcoSqLYAHxB7h4AXAfjkiMT1tBKtup8Z7EEXEGjjPOoCboyRCBABIrAsCKwdxr7BMRzYvRX7l6XP7OdGBBrfqOYgEAEiQASIQO8R2LZp06abjh49esqmTZueOXr06LvM22i28xlxKvzvPbcd/Mq1153/ssbvS9x87H0+soMNIMB51ADIdDFGwCvfvPxy6IlAEQLMydpygwSq2qClYSJABIgAEegLAlc+ic13n4UjfenPPP3wImAk+P37o37I75jHAbwHwBcAXALgSwBEcepGAC8G8DkAHwHwJqNAdQOCQhSA84KC1EkAbgewPeCj58dwTSNQAfj8iCv1+gFwsipQkUA1T6bx2joQSJhHdbiFKJrs2UKF21rApVEiQASIQIUIkEBVIZgdNtX4RnWHsWLoRIAIEAEiMBuBbZs3b75t//79LzjvvPPw6KOP4rLLLvv2kSNHrjMkqgniVHio84zXJqCX39lQ8goi0B0EHOcRS/h1J00qi9Qr37z8VgYcDfUOAeZk74aUHSICRIAIEAEi0BkE1g5hLwb4kz1n452dCbqiQN0IGLNL+AmB6j4AHwdwC4CfB/CqQJI6C8CuiFClJfzeAOC00EZJWFcBeHuATGwJAcu2z74qIlANgacGwGuGwJUrwGdJoKoo+WimNAItnr+l+0YDRIAIEAEiUB6BPpbwkz4JMiTypucHCVTpWPFKIkAEiAARmIHApk2b/vgTn/jEKUKe0kNIVBdddJEoUV0IYE0Vp5Q4pdd5bQJ6+WUyEYE+IeA4j4YA+Hu2T8mU0BevfPPymwAJL1lSBJiTSzrw7DYRIAJEgAgQAWcEtj2O/3qwgo/97R/Cj733v8RfO4fTuPsWEzCE/HQHgKuD6tQLAdw5Akg2zaRknqhMCanqm4EQJQSqfwbgXwDYF1SnFE9p+6FAqnoMgKpRTVw3RYFKFLDOGdk9fR3YuQJ8cAjcTAWqxtOVDiMEWjx/OVZEgAgQASJABGpBgASq+WHlhtP8mLEFESACRKDPCPzA6AHHAwDOB/BVAJtDZ08FxtLs086fOhwKn2HyGAyy280jowc5Pzx6E+6/Ct9O2Ll4xw1H7t91S+P3pbue+v7DbzvjeRf0eVDZNyJQNwKOm/gkUNU9uC20L+v24Ph9igcRWGoEhsBB/oZZ6hRg54kAESACRIAIuCCwdhi3Yoiv7FnF+10CcHbaYgKGVY8SklRMoFLFqe8ZApWoS91tiFKKrhKoXh3BfVkgVmWnpyhQ3azKUwD+REoHkkDlnLh0nyHgNn9Zwo8ZSASIABEgAk4IkEA1P/CNb1TPHyJbEAEiQASIQMMInAngi4v4pALVIqixDRHoPgKOBCqW8Ot++rAHRIAIEIG2IZBJm48O/du2+BgPESACRIAIEAEi4IiAGwEjrYSfVaCyilSiQJVHoJqmQKXqVV8qgnsagUrUpg4BvwFgp7SXcn5UoHJMXLrOEPCav4SfCBABIkAEuoFAH0v4dQP5dkVJAlW7xoPREAEiQAS6OXRgEQAAIABJREFUjsC2zZs337Z///4XSBk/Kd932WWXffvIkSPXAdgbOndKKON3bSjjJ7Lez3gRMLz8dn2gGT8RsAhwHjEfiAARIAJEoEcIkEDVo8FkV4gAESACRIAIVI2AFwEjwa8Qpu4D8O6gEiXl+l4F4BoAZxUQqOQ7eWYnh6hRWdLVm6LzYnuHLfU3i0B1GDhjeFzpfjMJVFVnIu0tgkDCPFrELNsQASJABIhATxBYO4x9g2M4sHsr9vekS+zGAgiQQLUAaGxCBIgAEegpAi8AcAzAd0r2b9umTZtuOnr06CmbNm165ujRo+8y5ClreoJIddvBr1x73fkva/y+ROJHydFmcyIgev9PfX945RnPa3z+EnwiQASIABEgAjUgQAJVDaDSJBEgAkSACHQfgbXD+BUM8WN7VvE/dr83i/fAi4CR4FdL+H0LwHYABwAIiUrK+b1yCoFKwLg9tJH/Pi+QpE6Kzk+U75MLZxGo5JongH86AO4mgWrxnGPL6hBImEfVOTOWRNFkzxYq3NYCLo0SASJABCpEgASqCsHssCludHV48Bg6ESACRKBiBC4H8DMA3lCx3VnmMiLVxTtuuPb+Xbc0fl8i8WPW8PB7IjAbAcd5xBJ+s4eHVxABIkAEiAARIAJEgAgQASJABEohsHYIPwTgy+sD/OO7zsbhUsY63tiNgJFWwk/+jXxVIE11HGmGTwSqR6DF87f6ztIiESACRIAIzI1AH0v4SZ8ECBJ509Oh8Y3q9NB4JREgAkSACDSMwL8G8K8A7GvYb+Zu16E/H+5Y/eHG70uOxA8PmOmTCNSCgOM8GgJofN2oBUQaJQJEgAgQASJABIgAESACRIAItBSB7Yfw7uEAJ+05OyPnLPXRYgKGKlCRQLXUGcrOT0OgxfOXA0cEiAARIAJEoBYESKCaH1ZuOM2PGVsQASJABPqIgJTv+78A/DSAv/TooBcBw8uvB8b0SQTqQsBxHpFAVdeg0i4RIAJEgAgQASJABIgAESACRMAgcMXjeMk9W/H1ZQeFBIxlzwD2v8sIuM1flvDrctowdiJABIhApxEggWr+4SOBan7M2IIIEAEiQARqQMCLgOHltwYIaZIIuCHgOI9Yws9t1OmYCBABItBbBDJp89Ghf3vbUXaMCBABIkAEiAARmB8BNwLG7BJ+83eGLYjAkiHgNX+XDGZ2lwgQASLQWQT6WMKvs4PhGDgJVI7g0zURIAJEgAg8h4AXAcPLL8eeCPQJAc6jPo0m+0IEiAARWHoESKBa+hQgAESACBABIqAIrB3CPx4OsHnv2dhLVI4j4EXA8PLLcScCfUKA86hPo8m+EAEiQASqR2DtMPYNjuHA7q3YX711WuwKAiRQdWWkGCcRIAJEoD4EpHzffw/g4wC+U5+b6Za9CBhefr1wpl8iUAcCnEd1oEqbRIAIEAEi4IQACVROwNMtESACRIAItA+B7Yfw+8eGuOuuLfit9kXnE5EXAcPLrw/K9EoE6kHAax6JosmeLVS4rWdUaZUIEAEiUB0CJFBVh2WXLZFA1eXRY+xEgAgQgWoQuBzARQDeWI25xax4ETAq9vtKAG8BcA2A7y2GBHAIeD4wfrtz2wDYPAQeAPAYgG2rwHcPA2fIuSFws/gZAHfn+VsHzt8KPLJoLGxHBFIQqHgepbjUa1jCbx60eC0RIAJEgAgQASJABIgAESACRCARge2P4xfWV/DWvau4ILHJUlzmRsBgCb+lyC92sl4EOH/rxZfWiQARIAJdR6CPJfykTzIuJPKmZycJVOlY8UoiQASIQF8R+B0AHwN8JSm9CBhefqcl0xQC1WYlRFkC1RbgA2LvEPAiAJ8ckbieVqJVX5OW/WoXAo7zaHicP8iDCBABIkAEiAARIAJEgAgQASJABKpE4NeGWPn/nsAFu7fioSrtdt0WCRhdH0HGv8wIcP4u8+iz70SACBCB5USABKr5x50bTvNjxhZEgAgQgT4h8EMAfhHAnZ7l+wRQLwJGgt+/P4pPGNqPA3gPgC8AuATAlwCI4tSNAF4M4HMAPgLgTUaB6gYEhSgA5wUFqZMA3A5ge0gkPT/Oq2kEKgCfH3GlXj8ATlYFKhKo+jQlu9mXhHlUV8dIoKoLWdolAkSACBABIkAEiAARIAJEgAgQgQ0IkIDBpCAC3UXAbf6yhF93k4aREwEiQAQ6jgAJVPMPIAlU82PGFkSACBABIlADAl4EjAS/QqC6D8DHAdwC4OcBvCqQpM4CsCsiVGkJvzcAOC20URLWVQDeHuATW0LAsu2zr4oIVEPgqQHwmiFw5QrwWRKoakhEmlwIgYR5tJDdhEYs4ZcAEi8hAkSACBCBuRDIpM1Hh/6dqzEvJgJEgAgQASLQdQT+6ZP4uyc8i5ft3Yp/0/W+1BG/GwGDJfzqGE7aXDIEvObvksHM7hIBIkAEOotAH0v4dXYwHAMngcoRfLomAkSACBCB5xDwImAk+BXy0x0Arg6qUy8Mil2yqSYl80RlSkhV3wyEKCFQ/TMA/wLAvqA6pR2Vth8KpKrHAKga1cR1UxSoRAHrnJHd09eBnSvAB4fAzVSg4kzyRiBhHnmHSP9EgAgQASJABFIRIIEqFSleRwSIABEgAr1EYNshvH8wxLf3bMHOXnawZKe8CBhefkvCxeZEoFUIcB61ajgYDBEgAkSgdQisHca+wTEc2L0V+1sXHANqDAESqBqDmo6IABEgAq1DYBOAD45IQf8DgO96R+dFwEjwa9WjhCQVE6hUcep7hkAl6lJ3G6KUwqsEqldHeF8WiFXZ6SkKVDer8hSAP5HSgSRQeWcu/QsCCfOIQBEBIkAEiAAR6AoCJFB1ZaQYJxEgAkSACFSOwLZ/+/+z9/ZxdlXl3ffvDGDBj2AoqFRQEHxDW6lhEkCxBLmr0AdpxVoRFDQxE1BKq+gNaoUCtUhF8IW3TEwEAwj6iN6oleBdCBVBySSf4iNGevPqyy1VaAP4AQpkzjPXmb2GNTvnzFn7nLPP2i/f/U8y+6y1ruv6rrVn9tnrt69LCxqb9Z2tH9WeFx2s3w3cQAUGjCXAWDqhG1eM6uAKICQECEQjEOv6tYwm4wvIcBtt4jEMAQhAIJAAAqpAUBVvhoCq4hNMeBCAAATmIPBeSX8m6e1FoBRLgBFgN52Byv/ZMlC1E1DNlYHqginetjF3ZyfucwmoLNvUhPQpafpNUCvnRwaqIqzgevsQcB3lBYgSfnmRZVwIQAACEIAABCAAAQhAoHYExib0Rw1p0fJRfaF2wQcGHE2AQQm/wBmiGQQ6E+D6ZXVAAAIQgMBcBKpYws9ispgR8oavfQRU4axoCQEIQKBqBK6VdJWkK4sQWCwBRoBdE0xdLenTSZYoK9f3BkkflDS/g4DKPvtwwtWyUfmiq79KnbexP+CX+usmoFov7d2UvitpdwRURVi9+BBwHeUFqSmJ+9m86DIuBCAAAQhAAAIQgAAEIAABCMwigACDBQGB8hLg+i3v3OE5BCAAAQj0RgABVXZubDhlZ0YPCEAAAlUh8DJJvypC+T4DGkuAEWDXlfB7WNIySWskmYjKyvm9fg4BlYV1ftLH/n9gIpLaLnV+Vvk+a9hNQGVt1kmLG9JKBFRVuRzLHUfAdZRXgAio8iLLuBCAAAQgAAEIQAACEIBArQgc80PtcMX+eqRWQfcQLAKMHqDRBQIFIRDt+qWEX0FWAG5AAAIQqB8BBFTZ5xwBVXZm9IAABCAAgRwIxBJgBNh1AqoTE9FUDtEzJATKTSDgOsorQEr45UWWcSEAAQjUl0ArtfnU4f6tLwkihwAEIACB2hAYW6cT1dCh46M6vDZB9xhoNAEGJfx6nDG6QeAZArGuX+YAAhCAAATKQaCKJfzKQb5YXiKgKtZ84A0EIACBYRH4fUn/OSxjIXZiCTAC7CKgCplA2tSaQMB1VGs+BA8BCEAAAqUigICqVNOFsxCAAAQg0C+BsQk9W9K9ko4YH9WP+h2v6v1jCTBi2a36fBJfvQhwHdVrvokWAhCAQFYCY+u1urFZa5Yv1OVZ+9K+OgQQUFVnLokEAhCAQCiBHSX9ZqqM3HOLUr7PHI8lwIhlN3SyaAeBMhDgOirDLOEjBCAAAQgEEkBAFQiKZhCAAAQgUA0Cyzbonc2mDhrfV8dXI6J8o4glwIhlN1+ajA6B4RKIdR1ZRpPxBWS4He5sYw0CEIBAdgIIqLIzq2IPBFRVnFViggAEIDA3gcWSDpX0V0UCFUuAEctukdjjCwT6JRDxOqKEX7+TR38IQAACEIAABCAAAQhAAAIQCCYQTYBBCb/gOaIhBDoRCL1+3/5VbbXjnjrdjTM+qtPs/72eb0p/t2JUI8wMBCAAAQgUm0AVS/hZTEYdIW/42kNAFc6KlhCAAASqQuBbkq6U9JUiBRRLgBHLbpHY4wsE+iUQ8TpqSuJ+tt8JpD8EIAABCEAAAhCAAAQgAAEIBBEIFWAEDZahUSy7GVykKQQKTyD0OkqEUh9zAY2P6iz7fz/n3RiFh4SDEIAABCBQKQIIqLJPJxtO2ZnRAwIQgEAVCGwn6fEiBRJLgBHLbpHY4wsE+iUQ8TpCQNXv5NEfAhCAAAQgAAEIQAACEKglgbEJHayGTh+f3/rXvltxBBAIFWAEDJWpSSy7mZykMQQKToDrqOAThHsQgAAEIDBwAgiosiNFQJWdGT0gAAEIQCAHArEEGLHs5oCQISEQjUDE64gSftFmHcMQgAAEKkugldp86nD/VjZQAoMABCAAgXoTGJvQDc2mLl+xQKvqTSJb9LEEGAF2X5Hcv5wo6aFsUQ28tfnyeUknSbrTG91e6Dxf0mpJPwi06se1c48xHiPpDZI+6L9Qept00Ii0dlJaNCLdIenbiU+Hj0oPTkhmz86tlXRu8v/92vh95ahkNjgKTiDgOmpFYJvNlDoq+GTiHgQgAIEcCFSxhF8OmCo/JAKqyk8xAUIAAhCYRWCppG9IerBoXGIJMGLZLRp//IFAPwS4jvqhR18IQAACECgYAQRUBZsQ3IEABCAAgcETWLZe75qc1PErFujAwY9e7RFDBRiDphBgtwwCqn6x9BpjFgHVfk1pyQJplS+gGpVOdc6vkxY3pJUmvFoo3dRvUPQfHoGA66jlTGi74XmOJQhAAAIQGAaBsfVa3disNcsX6vJh2MNGMQkgoCrmvOAVBCAAgTwI/L6kByTtIOmJPAz0M2YsAUYsu/2woi8EikaA66hoM4I/EIAABCDQBwEEVH3AoysEIAABCJSHwJL1eunKfXVXeTwuhqexhBUBdtPiotdLujmhttzLvuSfX6PpzEmWsarTeZc1alkylonuLHuUs/ewpHafdctAZS932n3XbVPPKs+TdLukD0j6hKQ3SzpN0lmeHfv5C8lnzm/LEHX11Mui+0jyYzFXXTw27vXJ89CQDFSWYer+hnRYU/qty0CFgKoY11+/XgRcRy0Toe369Yf+EIAABCBQLAIIqIo1H7G8QUAVizx2IQABCAyfwBJJb5L0juGb7m4xlgAjlt3uRGgBgfIQiHgdUcKvPMsETyEAAQhAAAIQgAAEIAABCJSeQCxhRYDddKk7J2D6eVI271eSLpJ0wdQk2HdpK63nys5d1+H8FYmgaddEgDVf0oXes0UTL31aUrrdiwNK+JmAKt3/bd7Yzn9bM+avlSb0S/jZebNrIisTdJnwyvlp9m1sE2RtSOK39iECKtsze4Gkq7yyfWsRUJX+0m0FEHAdTbejhF81JpwoIAABCGQkUMUSfhaTYaA0bfhiQEAVzoqWEIAABMpOwB4S/Dp5AFC4WGIJMGLZLdwE4BAE+iAQ8TpqSuJ+to+5oysEIAABCEAAAhCAAAQgUB8Cx9+u5zef0ulbTeqsixa2spRzZCQQKsDIOGzX5gF2fQHVoZLekMo69e5EbHTulDEnoHJ2d0oJqNx5l31qdSJScj9/X9JESiRlGZ/Mhj1/DBVQ+VmqTMy1Z+Kj74/50k5A9cpENOUyaPnx22fOl8eTbFT+z634bpMOGpHWWim+EekOl20qCf6oSem4EekcSQiouq7QcjQIuI7KEQheQgACEIAABAIJIKAKBOU1Y8MpOzN6QAACEIBADgRiCTC+uPGpG9+39zYH5xASQ0KgNgRiXb+SEFDVZpURKAQgAAEIQAACEIAABCDQL4GxdfpCs6EnV4zq5H7Hqmv/WAKMALtpAdXlqTlqV/bOL+1n/V05PHf+2aksTzakZXq6JxFQOWGTKwGYVUDl9+9FQOVKFLpQrVyfZd4f7SAgC8lAtdbLPDWTjYoMVNW44gOuo2oEShQQgAAEIACBhAACquxLAQFVdmb0gAAEIACBHAjEEmDEspsDQoaEQDQCEa8jSvhFm3UMQwACEKgsgVZq86nD/VvZQAkMAhCAAATqReD4dXrtZEM3PHsrveSzr9WmekU/uGhjCTAC7KYFVC6b01zB+6Ilv507b9mqzpfUKQNVbAHVFlmlkiD8bFiZM1CZWGqdtLghrUzGOwcB1eCuoZgjBVxHLfco4RdzlrANAQhAIB6BKpbwi0ezvJYRUJV37vAcAhCAQBYC30kedlyVpdMw28YSYMSyO0y22IJA3gS4jvImzPgQgAAEIDBEAgiohggbUxCAAAQgMFwCy9bpz5cv0P8artVqWQsVYAw66gC7voBq51R5PcsataukiyWdKulESZY1yoRSdlg5vnQ2KDt/RZJxyvpa9qb5ki5MsjzZ5zEFVM6/s5LyghaLCapcTOa7fbYhEYFZ+6AMVCaWmpCM4bcl7ScJAdWgF3Sk8QKuo5Znoe0ihYFZCEAAAhDIicDYeq1ubNaa5QuVzuSZk0WGLSIBBFRFnBV8ggAEIDBYAvaF/1eSdpD034MdenCjxRJgxLI7OHKMBIH4BLiO4s8BHkAAAhCAwMAIIKAaGEoGggAEIAABCFSPQCxhRYBdX0DlSuq5EneufJ8TTblNQb+EnwmP2p3fLhEgLUtm88BEsNTOnl/Cz5UDdIvAyusdJ+mE5CXPB6c+yFrCz8YyYZQd5q8983R2XPm+O5PPLQuVi998f6mk0yVZRqrWcZt00Ii0dlJaNCLdkQim1rpsU+5zBFTVuY4DrqNWsKHtqkOGSCAAAQhAoPX7HwEVC0ESAiqWAQQgAIHqE3jf1AOD/yHpqCKHGkuAEctukecC3yCQlUDE64gSflkni/YQgAAEIAABCEAAAhCAQO0IjE3ohPHRVvYhjj4JxBJWxLLbJy66Q6BQBEKvI0r4FWracAYCEIDA0AhUsYSfxWQAxxdM/8vRnQACqu6MaAEBCECg7AReLOmA5I2swsYSS4ARy25hJwLHINADgYjXUZMXAnqYMLpAAAIQgAAEIAABCEAAArUhMLZey9TUkeOjenNtgs4x0FABxqBdiGV30HEwHgRiEuA6ikkf2xCAAAQgEIMAAqrs1BFQZWdGDwhAAAIQyIFALAFGLLs5IGRICEQjEPE6QkAVbdYxDAEIQAACEIAABCAAAQgUncDb79CzdnxC96ipo8ZHZ8qZFd3tQvsXS4ARy26hJwPnIJCRANdRRmA0hwAEIACB0hNAQJV9ChFQZWdGDwhAAAJlIrCLpAfK4HAsAUYsu2WYE3yEQCiBFT95orn0D7c9y2t/WvL/rSSdnuN5SviFThLtIAABCEAglIBLaU5q81BitIMABCAAgUITGFunj48v0CcL7WSJnIslwIhlt0RTg6sQ6Eog9DqihF9XlDSAAAQgUEkCVSzhV8mJyjkoBFQ5A2Z4CEAAApEJ/LOkSyV9NbIfXc3HEjLFstsVCA0gUCICiYDKiabMcyemMgHVx7xQBn2+RJRwFQIQgAAESkIAAVVJJqqMbo6t171qao8y+o7PECglgYbuG99XLyml7zhdWAKhAoxBBxDL7qDjYDwIxCQQeh2FtosZC7YhAAEIQGDwBMbWa3Vjs9YsX6jLBz86I5aFAAKqsswUfkIAAhDITuB5kn4u6blTAoYns3cfbo9YQqZYdodLF2sQyJcA11G+fBkdAhCAAASGSgAB1VBx18uYbcbVK2KihUB8AuOjqu3z7xPW6w0X76vvx5+FankQS1gRy261Zo9o6k4g9DoKbVd3nsQPAQhAoGoEEFBVbUZ7i6e2XyB7w0UvCEAAAqUiMCbpYEnvLIPXsQQYAXZfMcXPNtJOlPRQZJbmy+clnTQ1r3d6vmw3JZQ7X9JqST8I9NGPa+ceYzxG0hskfVDS487ubdJBI9LaSWnRiHSHpG8nnx0+Kj04IZk9O7dW0rnJ//dr4/eVo5LZ4Cg4gT8/8bTm/7rgTO4rCz5PuAcBCEAAAhCAQFwCCKji8sd6PQnUVUA1NqEDJX3lhVMZuP6+oafrOfv5RB1LWBHLbj4UGRUCcQiEXkeU8IszP1iFAAQgEJtAFUv4WUzGdXzB9L8c3Qmw0dWdES0gAAEIlJnAbpJ+WYYAAoRMuYQRYLcMAqp+2fQaYxYB1X5NackCaZUvoBqVTnXOr5MWN6SVJrxaKN3Ub1D0HyoBy6bAfeVQkWMMAhCAAAQgAIGyEUBAVbYZw98qEKixgGqNGvr6+L4ar8I8FimGUAHGoH2OZXfQcTAeBGIS4DqKSR/bEIAABCAQgwACquzU2ejKzoweEIAABCCQA4EAIVMOVqUAu2lx0esl3Zw4s9zLvuSfX6PpzEmWsarTeZc1alkylr0datmjnL2HJbX7rFsGqgenxjMl+W2SzpN0u6QPSPqEpDdLOk3SWZ4d+/kLyWfOb8sQdbWkfST5sZirLh4b9/opGzsEZqCyDFP3N6TDmtJvXQYqBFS5LOsYgyKgikEdmxCAAAQgAAEIlIoAAqpSTRfOVoRAHQVUyzboVc2mPjG+bzkykpdtqcUSYMSyW7b5wV8IzEWA64j1AQEIQAACdSOAgCr7jCOgys6MHhCAAATKQMDK91mJtP9bBmfNxwAhUy6hBNhNl7pzAqafJ2XzfiXpIkkXTDlowiUrrefKzl3X4fwViaBp10R8NF/ShZLekQRp4qVPS0q3e3FACT8TUKX7v80b2/lvplxpQr+En503uyayMkGXCa+cn2bfxjZB1oYkfmsfUsLP7jleIOkqr2zfWgRUuSzroQ9KCb+hI8cgBCAAAQjkR8ClNCe1eX6MazsyAqraTj2BRyRQRwFVRNy1MB1LgBHLbi0mlSBrQyD0OqKEX22WBIFCAAIQmEWgiiX8mOLsBBBQZWdGDwhAAAJlIPBdSV+S9NUyOGs+BgiZcgklwK4voDpU0htSWafenYiNzp1y0AmonK87pQRU7rzLPrU6ESm5n78vaSIlkrKMT2bDREqhAio/S5WJufZMfPT9MV/aCahemYimXAYtP377zPnyeJKNyv+5Fd9t0kEj0lorxTci3eGyTSXBHzUpHTcinSMJAVUuq3r4gwZcR8N3CosQgAAEIACB3gggoOqNG70CCCCgCoBEEwgMmEDdBFRLbtHvr3yd/nPAGBnOIxAqwBg0tFh2Bx0H40EgJoHQ6yi0XcxYsA0BCEAAAoMnMLZeqxubtWb5Ql0++NEZsSwEEFCVZabwEwIQgEA4gedLum8qO9BzJT0V3i1uy1gCjAC7aQFV+sapXdk7v7Sf9Xfl8Nz5Z6eyPBl8y/R0TyKgcsImVwIwq4DK79+LgMqVKHSLwsr1WXas0Q4CspAMVGu9zFMz2ajIQBX3uhuU9YDraFCmGAcCEIAABCCQNwEEVHkTrvH4CKhqPPmEHo1AnQRUJ/xYO25+Uvc2t9KiFa/Vv0WDXnHDsYQVSyd044pRHVxxvIQHgVwJhF6/oe1ydZbBIQABCEBg6AQQUA0deSENIqAq5LTgFAQgAIG+CCyT9CdeGbm+BhtW51gCjAC7aQGVy+Y0FxpftOS3c+ctW9X5kjploIotoNoiq1QShJ8NK3MGKhNLrZMWN6SVyXjnIKAa1hWWrx1K+OXLl9EhAAEIQAACEKgGAQRU/c3jpvulf/motM+7pZce1t9YefZ+4Hbp2iXSESulXfbJ0xJjhxCok4BqbL3Oa05q6xULdFIIG9r0RiCWsCKW3d4o0QsCxSQQeh1Rwq+Y84dXEIAABPImUMUSfhaTcRtfMP0vR3cCCKi6M6IFBCAAAQgMgUCAkCkXLwLs+gKqnVPl9Sxr1K6SLpZ0qqQTJVnWKBNK2WHl+NLZoOz8FUnGKetr2ZvmS7owyfJkn8cUUDn/zkrKC1osJqhyMZnv9tmGRARm7YMyUJlYakIyht+WtJ8kBFS5rOoogzYlcV8ZBT1GIQABCEAAAhAoCwEEVP3NFAKq/vjVtXddBFRjE/ojNXXlU1vpjV+ar9/Wdb6HEXeoAGPQvsSyO+g4GA8CMQlwHcWkj20IQAACEIhBAAFVdupsdGVnRg8IQAACEMiBQICQKQerUoBdX0DlSuq5EneufJ8TTbnyfn4JPxMetTu/XSJAsoxhdhyYCJba2fNL+LlygI6Hldc7TtIJSUarB6c+yFrCz8YyYZQd5q+JnJwdV77vzuRzy0Ll4jffXyrpdEmWkap13CYdNCKtnZQWjUh3JIKptS7blPscAVUuSzrWoAioYpHHLgQgAAEIQAACpSGAgKq/qeomoHriYemGv5N+eeu0HT8D1IYvShOXTJ/f+0jpgJOlrX9PSvd541mzs1t16mfnLdPUiw6Qbj1P2unl0iFnS/N2nz7vMlDN22Pap51eJj35O2njNdJuB0iv+kvp+pOn/fFtOns23m77S7/84TPj9kevvr3rIqCq7wwPP/JYAoxYdodPGIsQyI8A11F+bBkZAhCAAASKSQABVfZ5QUCVnRk9IAABCBSZgAlaniXpC0V2sp1vAUKmXEKKZTeXYBgUApEIUMIvEnjMQgACEIBAHgRcSnNSm+dBt+ZjIqDqbwHMJaB6+r+lWz8zPb6Jo+67Qbp99bT46IlNzwiatp03uwygE0K98R+kX97yTB8TQvmf2bgmhLKazEGZAAAgAElEQVSSfPPfN/2ZCbJMpOVEUu6zdgIq6282Nt037YsTcf14tXTvDbP9NEHVHm+cjuc3P0FA1d+qkRBQ9UuQ/mkCsQQYseyyAiBQJQKh1xEl/Ko068QCAQhAIJxAFUv4hUdPS0cAARVrAQIQgEC1CFwn6YuS/t+yhRVLyBTLbtnmB38hMBcBriPWBwQgAAEIVIgAAqoKTWbRQkFA1d+MzCWgSn/mfn79KdM2TbRkh5+Vyn52QijLCmUCp22fO93OZaZyoig7d9d3nxFY3fO9Z4RPz9lltnjrwZ9tmYHKjZP2s9OYJuDyP7OfOXojUAcB1dIJ3TwyqX9YvlD2TIgjZwKhAoxBuxHL7qDjYDwIxCQQeh2FtosZC7YhAAEIQGDwBMbWa3Vjs9YsXzhTVWbwRhix8AQQUBV+inAQAhCAQDCBF0yVcrtX0vaSNgf3KkjDWAKMWHYLgh03IDAQAlxHA8HIIBCAAAQgUAwCCKiKMQ+V9AIBVX/TOpeAymV9SlvwszlZ+Tx3OCGVG/Ohf5/+xAmpLGvVv3xU2ufdz5T0S4udzKaJrrbednACKjemCbkQUPW3Xlzvqguolq3TkuaI3jm+r/7HYIgxSjcCsYQVsex248HnECgTgdDrKLRdmWLHVwhAAAIQ6E4AAVV3RnVogYCqDrNMjBCAQF0I7CLprZIuLmPAsQQYseyWcY7wGQKdCFDCj7UBAQhAAAIQgAAEuhNAQNWd0VwtsmSg6jSOiZJu+MQzQimXccqVADSR1ejx0qvePrtkn403DAGVK+dHBqr+1orfu8oCqmZTjWUbdM/IpN57yQKtHRw1RpqLQCxhRSy7rAYIVIlA6HVECb8qzTqxQAACEAgnUMUSfhaTERhfMP0vR3cCCKi6M6IFBCAAAQgMgUAsIVMsu0NAigkIDJNAUxL3lcMkji0IQAACEIAABEpHAAFVf1M2l4DKCaDMwgEnS/fd8Ey5vQd/+sz//XJ7C0+Ubrtg2ifr87sHZmedsvJ+LiOUtbnh7yRXis//bFAZqCzrlZUatKxZu71u2t7jD0mHnC1Rwq/3tVNlAZVROf5W7XHJAbqvd0L0zEogVICRddxu7WPZ7eYXn0OgTAS4jso0W/gKAQhAAAKDIICAKjtFNrqyM6MHBCAAgSISsOxTDxTRsVCfYgmZYtkN5UI7CJSEAAKqkkwUbkIAAhCAAAQgEI8AAqr+2KfL7bnRLGPU/PdJTzw8LTr65a3Tn7gyffZ/EzxNXDJ9fqeXPyNKSvfZ+8hpMdXWvzfd1u/n7Ljzgy7hZyIpZ8983G1/6Zc/REDV36qRqi6g6pcP/bMTiCXAiGU3OyF6QKC4BLiOijs3eAYBCEAAAvkQQECVnSsCquzM6AEBCECgiAROkPT6qaoC7yqicyE+xRIyxbIbwoQ2ECgLAUr4lWWm8BMCEIAABAIIuJTmpDYPgEWTbAQQUGXjVbfWJsiyDFRO+OVnuXKlBuvGZBDxVlVANbZOyyc366wv7q9fDoITY4QTiCXACLD7iqko7P7lREkPhUeUW0vz52pJ+yQWlkv6oKTHJYX6GtpuziAmpGdLWiFpL0mHj0oPWocJaWdJ35Z0t6Slo9JjE9Knpnw8RdI5o9KpbuD10t5N6buSdk8Zu9L1TY25X9Lu/oZ02L7SxuRzG39Ryo8tznn2LN33TH8bY520uCGtTAfdlJYskFa580kssjjS/vttvZhd11bsHh8XiyalRSPSHcZtUjploXRTbisoh4EDrqOWVUr45QCfISEAAQiUgEAVS/iVAHvhXERAVbgpwSEIQAACPRFYYyVsJX29p94F6BRLyBTLbgGQ4wIEBkaA62hgKBkIAhCAAATiE0BAFX8OKusBAqrKTu1AAnNlCDde88xwfhatgRip4SBVFFC9b732H2nqm5L2HB/VYzWc1lxD7iScOP4W7br5WfpQQ/pQjHUVIPwYiNhoQHCdeOoDkn6QjPmJKRHTromI6sVT50LEXgOLyYmOTADkRD+3SQeNSGudmCglGPqRL3JyAqSmdKYTKaXPeSKlq5z4Km03ESt1FVD5Iqm0MCr57DRfWJU+53yZlI4baWmuWgIyO5ZOSgtGpMusf1O6P/nsF75gzBr6Y6SFUkkcL/LFYwNaO7kOE3AdteyHtsvVWQaHAAQgAIGhExhbr9WNzVqzfKEuH7pxDBaGAAKqwkwFjkAAAhDomYCV77tL0g6SvQhUziOWACOW3XLOEl5DoD0BriNWBgQgAAEIVIgAAqoKTWbRQkFAVbQZwZ86EIghdMmb69IJfafR0D+P76sL87ZVx/HTwonj/027bn56WjjVlM4rkYDKMtXfnMyhn/3JP28vZB6TZKzqdH47SedLWpaMdWAiinLipofbfGZjmWDKjW1drf3np55dnibpDElvluTsv9Lz1dqajZ9JusJrd7qkv/UybJmNdyeCLOvj+2gZ+q3vzDGHuGlGiOQEVZZ9yrJQ+WKrdgIqT3C1NsnYtEUmqfQ1FCKg8jJmzUv6b/KFSu0EVM5353M7O84XP5aGdK1lk2pK4372KmubjNkSWrkMWm6MtL2y/K4IFUaFtitL3PgJAQhAAAJhBBBQhXGqeisEVFWfYeKDAATqQuD5kn5T5mBjCTBi2S3zXOE7BNIEKOHHmoAABCAAAQhAAALdCSCg6s6IFhAYNIFKCqjW6/AV+7bKjnHkQMAJJ9LCqa221nmX/LF+FUtYEWDXz9ZkpelMrHSSpJ8n4qJfSbpI0gVT2EwwfmcicDKK13U4byIkP3PUfKkl3HtHgt5K9H06ESv57axknvW1lz6trdnyj06+Op/e0CZTlcXkZ63yBVRHWkY2SWdJ2knSJyV93C9lmC7jJ7Wyt81kZfLK91l2qPdIunSq1F5LGGWOd8tA5YRIfp92yzNEQOXbsjEa0pzZpqyNL6qaK6uUtXUl+0xstZX0m1RpwpnMW21KBc6UNXTisXbCqxwuy4ENGXAdtWxRwm9gyBkIAhCAQKkIVLGEn8VkkzCllHYvDJZqTmI4i4AqBnVsQgACEIDAFgRiCZli2WUJQKBiBJrTz/Q4IAABCEAAAhCAAAQ6EUBAxdqAwPAJVFFANXyK9bJov6tdpin71wmnHIVQAcagqQXY9UVJh0pyIqTHJTmxkQmMzp3yzQmonJsmOvKFVe68yz61Osk65X7+/rQOZ0akZcInX9BkNu2wDFSuBM7tnphqrtJ8/jh+qb9QAVVH9H45PSccciX5umWT8jJY7e4baFP+b0Z01c4RJ15q81lauNQSTVk7Ezj5pQPbCJus2f0uU1Q6Ft+W17dlrykd4QRaTem3lo1qKrPX3ZL+RtLnkr6u7F+7codzxjvo66Df8QKuo35N0B8CEIAABCBQKAIIqLJPBxtd2ZnRAwIQgECRCNibXPbw4t4iOdWLL7GETF/c+NSN79t7m4N78Zk+EIDADAEEVCwGCEAAAhCAAAQg0IUAAiqWCASGT6BKAqqlE/rrFaP6wvApFtPi4pu1/dbb6pHEu0fHR7WD/b/f85K2b0rrm5v1wZGt9K/p8WMJMALspgVUTrjkJtCVyzMhkmWO2keSX9rP+qfPu0xSJrz6QTKQZZq6JxFQdcoI5QRU/uLxy/qlxVA25pleY+dXqIDK7PljuDKDsxbvXJmd0iXp0j+nyt5dlWSvOtormWcxmfgoREBlWa4OH5UeNAf9rFTpzFhJALMyZfnZpuzzJIPUA27MduUKrZ1XolB+eUIfUqfSf20EZi7eu0enhXKlOAKuo1LEgZMQgAAEIACBUAIIqEJJPdMOAVV2ZvSAAAQgUCQCJ0g6YOrBxbFFcqoXX2IJqGLZ7YURfSBQVAKU8CvqzOAXBCAAAQj0QMClNCe1eQ/w6DI3AQRUrBAIDJ9AVQRU779Dz3n6cd3bGNFhy+e3Mv9w5ESgQhmoXEm7uUiZ8KVdO3feslWdL6lTBqq5SuqZXSvj5w4/y5Wdc31fmYifzOZDqUxWcwmorL2fZaudnVmlA70yfvOSxpskLU3+byKlo9vAutLaNKTd/UxQnkhpRrjUSXzkj9mthN+k9OoRaW27SXOiJ19Ata+00csq1Sqx1y4DlZ9By2XNamejBwFVJTNQUcIvp1+wDAsBCECg4ASqWMKv4MgL6R4CqkJOC05BAAIQCCZwvaRLJF0T3KOgDWMJmWLZLeg04BYEeiLAddQTNjpBAAIQgEAxCSCgKua8VMIrBFSVmEaCKBmBqgioxtbrHDW1/fio3l+yKSiduy5DzfH/pl03P60PNaQP+aX8YmWwCbDrZ6Cy7ECfl3SSJBMRWXamXSVdLOlUSScmYiWXOchEeb4Yyp03AZTr+0FJ8yVdmJTis7ntJKAy4ZNv39ramO9O/vUzUPkCqscSwZa1N3tpAZVlyPqApA2pdh9OsmKZvybU+qSkjycxzlqDfvk7JyTqlLEpERMd1amUnivHN9c4ftnAhdJN3QRUkiyWlk0TR5nzaf/SAipPMLWL9WtK9ycZsqx7WiDWElk5KP5YXgk/E3BZRrCZzFeT0gITdqUzbjWl8QXSqrJc6AHXUSuU0HZliRs/IQABCEAgjMDYeq1ubNaa5QtnShCHdaRVpQggoKrUdBIMBCBQMwJ/IOmLlp55OltzuY9YAoxYdss9W3gPgdkEuI5YERCAAAQgUCECCKgqNJlFC2VsQv8lyWW9KJp7+AOBKhLYND6qHasQ2NhES/Bw2fiofl2FeAYRw9iEHnFl+wYxnhsjLZxIC6lMUBVDmBcg6PAFVC6T081JXK58n503IZMr7+eX8Ot0frtErLQsGcuVx2tnzwRSJnyyknp+SUDr6vtgIieXnWpJItKy8W+fesZ5ugmIEpGX9XPtzL9DE9+t3UWJoMvsuVKDb075uMXS8MRIciKltMjJdXIl70wgNSLd6megsjZp4ZIJnrxz+7lx/HJ5cwmotpaOfVr68pTQ7G4TPo1KJigzOxafiZn2sufATemIhnSaL7LyyvO1MmZJOm2qnGCrVGBDel5S5m93H4jF1ZBmyhEmn7X6m20/a5V95meuSpc4HOQ1mOdYAddRy3xouzx9ZWwIQAACEBg+AQRUw2deRIsIqIo4K/gEAQhAoIYEYgkwYtmt4RQTcoUJUMKvwpNLaBCAAAQgAAEIDIxAzM24mLYHBpCBIJCRAOs+I7CSNc9rfjuV7jr+Fu26+VnTGakKKqAq2Qzibp4EEvHTpQ3pPS6T1SDtJaKzQ3yh1yDHz2us0N8blPDLawYYFwIQgECxCVSxhJ/FZNSnUka6FwaLPQkF8A4BVQEmARcgAAEIQECKJWSKZZc5h0DFCFgWPO4rKzaphAMBCEAAAhCAwGAJhG7aDdbq9GgxbecRD2NCIIRAFdb92IQOHh/VjSHx1q1NrPmtm926rasqxZtku5Jfsm8Q8bksW5PSKVaWcBBjDmuMWNfvsOLDDgQgAAEIQCBNAAFV9jXBRld2ZvSAAAQgUAQCL5T0TkmfKYIzg/AhlpAplt1BMGMMCBSIAAKqAk0GrkAAAhCAAAQgUEwCMTftYtou5mzgVR0IVGHdj63X2qZ06Yp9dWkd5ixLjItv1varDtSjWfoMom2sdRXL7iCYMQYEikKA66goM4EfEIAABCAwLAIIqLKTRkCVnRk9IAABCBSBwAckLZR0XBGcGYQPsYRMsewOghljQKAoBCjhV5SZwA8IQAACEBgAAZfSnNTmA4DJELMJxNy0i2mbdQCBWATKvu6XbdCxzaaWjO+rg2IxxO6WBGKtq1h2WQMQqBKB0OuIEn5VmnVigQAEIBBOoIol/MKjp6UjgICKtQABCECgnAT+t6QLJH2znO5v6XUsIVMsu1WZN+KAgBHgOmIdQAACEIBAhQggoKrQZBYtlNBNuzz8jmk7j3gYEwIhBMq+7sfWa3WzoctWzJc9A+IoCIFY6yqW3YJgxw0IDIRA6HUU2m4gTjEIBCAAAQgUhoDdfzc2a83yhbq8ME7hyNAJIKAaOnIMQgACEOibwI6S3ippVd8jFWiAWAKMWHYLhB5XINA3Aa6jvhEyAAQgAAEIFIcAAqrizEXlPIm5GRfTduUmkoBKQ4B1X5qp6snRsQk9Mj6qHXrq3EenWOsqlt0+UNEVAoUjEHodhbYrXIA4BAEIQAACfRFAQNUXvsp0RkBVmakkEAhAAALlJhBLgBFg9xVTZG0j7URJDxWAsvlztaR9El+WS/qgpMclhfoa2m7OcCekZ0taIWkvSYePSg9ahwlpZ0nflnS3pKWj0mMT0qemfDxF0jmj0qlu4PXS3k3pu5J2Txm70vVNjblf0u7+hnTYvtLG5HMbf1HKjy3Oefbk97cx1kmLG9LKdNBNackCT7CYxCKLI+2/39aL2Q3Zit3j42LRpLRoRLrDuE1KpyyUbirAWgt2gRJ+wahoCAEIQAACEIBAjQnE3IyLabvGU07okQmUdd2/d4Oe96X5+m1kfIU3H2t+62a38AsBByGQgUDo9UsJvwxQaQoBCECgQgSqWMLPYrIpGl8w/S9HdwIIqLozogUEIAABCAyBQICQKRcvAuwORGw0IOedeOoDkn6QjPmJKRHTromI6sVT50LEXgOLyYmOTADkRD+3SQeNSGudmCglGPqRL3JyAqSmdKYTKaXPeSKlq5z4Km03ESt1FVD5Iqm0MCr57DRfWJU+53yZlI4baWmuWgIyO5ZOSgtGpMusf1O6P/nsF75gzBr6Y6SFUkkcL/LFYwNaO3kP05RMk8YBAQhAAAIQgAAEINCJQOimXR4EY9rOIx7GhEAIgbKu+2UTulDSz5eP6pyQOOvaJtb81s1uXdcXcVeTQKzrt5o0iQoCEIAABMpAAAFV9llioys7M3pAAAIQiEnAhDJfk/S6mE7kYTtAyJSHWQXYTYuNXi/p5sQZP/uTf36NpGOSjFWdzm8n6XxJy5KxDkxEUc7ew20+s7FMMOXGtq7W/vOSTpsSsJwh6c2SnP1Xer5aW7PxM0lXeO1Ol/S3XoYts/HuRJBlfXwf35X0nZmLOcRNM0IkJ6iy7FOWhcoXW7UTUHmCq7VJxqYtMkmlF0OIgMrLmDUv6b/JFyq1E1A5353P7ew4X/xYGtK1lk2q2RL2zy63mYzZElq5DFpujLS9XBZ9PoMioMqHK6NCAAIQgAAEIFAhAgGbdnavf2YqZP87h31u9+vu+4D/ncJ9n2hLLMC2e1nj0+l7/j6mwPlnQ7isuf5wFsdHJL1D0p3uA+++3U4tbUi7J1lr7SWSVoZb/97bGrXLJGvn/e8efcRB15ISCFj3hYts2Y80qq103bOe1p5f2F+PFM7BAjm0+GZtv+pAPTpsl2Ktq1h2h80XexDIkwDXUZ50GRsCEIAABIpIAAFV9llBQJWdGT0gAAEIxCRgZeQWSDouphN52A4QMuVhNquAykrTmVjpJHsbNBEX/UrSRZIumHLQsj/Zg3/bCLDjug7nTcDkZ46aL7XeMLWNAzusRJ/buPDbWck867tLepMh6eeLvXxfnU9vaJOpytr5Wat8AdWRkvaUdJaknSR9UtLH/VKG6TJ+kh7zszJ55fssO9R7JF06VWqvJYwyn7tloHJCJL9Pu4UQIqBqs8kyZ7Yps+OLqubKKmVtXck+26TZSvpNqjThTOatNqUCZ8oaOvFYO+FVLhfAgAalhN+AQDIMBCAAAQgUgYBLaU5q8yLMRsV8CNi0Swuk3MsY7kUG/3O773YvO2zxokMaXYDtPGgPWkC1uxNEdXkRY6aUeB5BMWZ5CERa930BWjqhb45INy4f1ef6GojOuRGIta5i2c0NJANDIAKB0OuIEn4RJgeTEIAABApAoIol/AqAtXQuIKAq3ZThMAQgUHMC/zsR5HyzahxKIqA6VJITIT2evP1t2ZpMYHTu1Jw4AZWbHhMd+cIqd95tJKxOsk65n78/rcOZEWmZ8MkXNJlNO0ygdXny/9s9MdVcpfn8cfxSf6ECqo5Lzi+n54RDriRft2xSXgar3X0Dbcr/zYiu2jnixEttPksLl1qiKWtnAie/dGAbYZM1u99likrH4tvy+rbsNaUjGlLLVlP6rWWjmsrsZRs5fyPNPAh3Zf/alTucM96iXf+xrt+iccAfCEAAAhCoBAEEVJWYxmIGEbBp1ynDlAVkGZw+7GWgen+SraqreMo6B9j2M1DZiyD24saPJe2QZMa1LLcXS3LfRX27/vcTy4xrWbQsI9aGROTl/LfvMy7Lln2PuV7SmzJkoLLvDK377Yb0vPT9vHe/joCqmJfA0L0KWPdD9wmD5ScQa13Fslv+GSMCCDxDIPQ6Cm0HWwhAAAIQqBaBsfVa3disNcsXzuy/VStAogkigIAqCBONIAABCBSGwHOnHpxbabfKHbEEGAF2fVGSCaiccMnNgSuXZ0Ikyxy1jyS/zIbbiPDPu0xSJryyMhR22EbCPYmAqlNGKCeg8uffL+uXFkOlS4A4v0IFVP4Gh9lsWxZkrsxO6ZJ06Z9TZe+uSrJXHe2VzLOYTHwUIqCyLFeHj0oPmrN+Vqp0ZqwE4Irk31YZED/blJ1PMkg94MZsV67Q2nklCjuWCOlU+q+NwMzFe/foM5nMCn+9B1xHhY8BByEAAQhAAAIJAQRULIXcCARsxoUKqOw7yHlJGW/7TtH1CLDdTkBl45o4ypUGd98nTMj1tlQG3a8nL5a47yDtBFSWedfKoZv46ppEXLV/qICqKW1sSIfayxYj0q0IqLpOe+0bBKz72jMqM4CxCT0yPtoSeQ71WDqhGxuSPX/ggAAESkagKa1dMaqDu7nN349uhPgcAhCAQDUJIKCq5rxmjQoBVVZitIcABCAAgVwIxBJgBNhNC6hcSbu5ONgmQ7t27rxlq7JyG50yUM1VUs/s2tvg7vCzXNk519c2OWzzwmw+lMpkNZeAytr7Wbba2bHMWDOHV8ZvXnJyk6Slyf9NpHR0G1hXWpuGtLu/8eGJlGaES53ERykfPjUlsuoooJqUXj0irW03aU6s5Quo9pU2elmlWiX22mWg8jNouaxZ7Wz0IKAqVQYqSvjl8muRQSEAAQhAAAIQqBiBgM24kBJ+lt3JHX422jlpBdhuJ6Cylz1MoOV/Zt9F7DvDRxLh02jykol72cKVHWwnoPIzaNl3FH+cme8Y3vcLi2nmO0MiGttv6nvUXpPSKSPSZX5GWTJQVeyCGUA4Aet+AFYGM8TSCb2/Id0/PqrvDGbE6o9Spvmt/mwQIQSqRYASftWaT6KBAAQgEEqgiiX8LCaLf3zB9L8c3QkgoOrOiBYQgAAEikLAHlrPEq4UxbFB+BEgZBqEmS3GCLDrC6gsO9DnJZ2UzIVtcOyalLI4VdKJiVjJNgLssHJ8vhjKnbdNB9fXSnHYm9gXem9wdxJQmfDJt282bEwrI2j/+hmofAHVY6nSGWkBlWXO+kCbEhu2wWFZscxfE2p9UtLHkxhnsfTL3zkhUaeMTYmY6KhOpfRcOb65xvHLBi6UbmonUEploLJYWjZNHGXOp/1LC6i8DZhdklJ89ycZsqx7WiDWElk5KP5YXgk/E3DZhtdM5qtJaYEJu9IZt5qt+1mtymXR5zNoUxL3lfmwZVQIQAACEIAABCpCIGCzP51B1iK3knguy5T73M59NcmA+8OkvF+7bLUz5AJs9yOgcmIqV4LcskwNXEBlYimXeUrSf0x9D3sBAqqKXBw5hRGw7nOynG3Y99yrbZ/1kO5tjOjI5fN1a7be9W1dlvmt7wwROQQgAAEIQAACEIBAbAIIqLLPABtd2ZnRAwIQgEAMArtJ+okkl+Enhg+52gwQMuViP8CuL6BymZxsQ8AOV77PvT3tyvv5JfxM2NTu/HaJqGlZMpZ7Y7udPRNImdDKNkX8koBpH0zk5LJTLUlEWja+vZl+ugmIEpGX9XPtzD9XmtDaXZQIusyeKzX45pSPW8yFJ0YyFU1LpJQWOblOruRdQOmNlnDJxvLETPbGeetwoiP7/1wCqq2lY5+WvjwlNLvbhE9Wri/pY/GZmGkvK9PXlI5oSKf5IiuvPF8rY1aygdXKdNWQnpeU+dvdB2JxNaSZcoTJZ63+ZtvPWmWf+Zmr0iUOc1n0+QyKgCofrowKAQhAAAIQgECFCARs9qczUKWjT3/uBFVWEs/PUrsFtQDb/Qio7PtOaAYqV/rPxFaZMlA5sZR74SJ9L00GqgpdLAMKJWDdD8hSf8OMrdcn1dTzx0dnXtTpb8Ca9F58s7ZfdaAerUm4hAkBCEAAAhCAAAQgAIHMBBBQZUZGpoDsyOgBAQhAIAqBv05ELe+NYn0IRgOETLl4EctuLsEwaO4EEvHTpQ3pPS6T1SCNJqKzQ3yh1yDHz2ssSvjlRZZxIQABCEAgAgGX0pzU5hHgV91kgJgjq4DKf4HCle5uizHAdq8CKrNnGW2/LsmVKreXONploLLMu/Yyigm+rkleKNk/ycTbtYSfE1B1KqONgKrqV1D2+ALWffZBc+jxvtu128hTGhkf1c9zGJ4hIQABCEAgIwFK+GUERnMIQAACFSFQxRJ+FZmaoYZBBqqh4sYYBCAAgZ4J2MPlS6dEVNf2PELBO8YSMsWyW/DpwL05CCRvvMsv2TcIYG7DZ1I6xcoSDmLMYY3BdTQs0tiBAAQgAIEhEEBANQTIdTURIObIKqAylC7jrV/qbwvEAbZ7FVC5TFIu6675YWWr2wmoLKOu89ey314v6U1ZBVQWnMt262dzRUBV1yurc9wB6x5oEIAABCAAgV7um6AGAQhAAAIVJDC2Xqsbm7Vm+cKZqjIVjJKQuhFAQNWNEJ9DAAIQgMBQCMQSYMSyOxSoGIHAkAhwHQ0JNGYgAAEIQGAYBBBQDYNyTW3EFHPkaNsXXlkZwbZl+Wo65YQdmUCO634gkS29TQdttVn3X3KA7hvIgDUbZGxCj4yPaoeahU24EIDAEAgU/e/HEBBgAgIQgEAtCSCgquW0bxE0AlrNUuIAACAASURBVCrWAQQgAAEIFIJALAFGLLuFgI4TEBgQAUr4DQgkw0AAAhCAAAQgUGkCMTfjAmw3e4RvzxYtc5ZlnXKHlegzMVWvY94q6YAe/Ul3+6aktw5oLIYpGYGAdR81orH1+p6aunp8VF+M6khJjRd9fkuKFbchAAFJlPBjGUAAAhCoJ4EqlvCzmGw2xxdM/8vRnQACqu6MaAEBCEAgNoGPSfrGVFmDjbEdydN+LCFTLLt5smRsCEQgYJtj3FdGAI9JCEAAAhCAAATKQyDmZn9M2+WZITytGoEir/uxCR2tpk4cX6DXVY37sOIp8vwOiwF2IAABCEAAAhCAAAQgMBcBBFTZ1wcbXdmZ0QMCEIDAMAm8SNKPJe04TKMxbMUSMsWyG4MxNiGQIwEEVDnCZWgIQAACEIAABKpBIOZmf0zb1Zg9oigjgSKv+2W36dDJhhorFui7ZWRbBJ8X36ztVx2oR4vgCz5AAAIQgAAEIAABCECgiAQQUGWfFQRU2ZnRAwIQgMAwCZwk6Y8lLR6m0Qi2dl658anfLtl7m6H/XUJAFWG2MVk5ApTwq9yUEhAEIACBOhNwKc1JbV7nVZBT7DHFHDFt54STYSHQlQDrvisiGkAAAhCAQBsCsUr4ja3XvWpqDyYFArUi0NB94/vqJbWKmWALS6CKJfwKC7vAjg19o7rALHANAhCAQBEJvEvSw5K+VUTnBuDTCySdLOnplRuf+igCqgEQZQgIRCCAEDECdExCAAIQgEBeBBBQ5UWWcRVTzBHTNlMPgVgEirjuxya08/ioHozFBLsQgAAEINCdQKy/H2a3u3e0gED1CIyPCr1C9aa1lBGNrdfqxmatWb5Ql5cyAJweCAF+IQ0EI4NAAAIQgEBC4D3z5s07c9OmTS+aN2/erzdt2nSWpIvb0HHCqQ9JukDS+Ss3PnUfAirWEQTKSQABVTnnDa8hAAEIQKAtAQRULIzcCMTajLOAYtrODSgDQ6ALgSKu+7EJfU5NTY4v0AeZwP4IjE3okfFR7dDfKPSGAAQgsCWBWH8/EFCxGutKAAFVXWe+eHEjoCrenMTwCAFVDOrYhAAEIFBNAse+8IUvvOCKK67YftGiRbr11lt17LHHPnzXXXd9XNKFSci7SDLR1IxwStL99lksAUYsu9VcAkRVVwKU8KvrzBM3BCAAAQhAAAJZCMTajDMfY9rOwoi2EBgkgaKt+2U/0j7NrXTT5ie158rX6T8HGWsdxyra/NZxDogZAlUlEK2EHxmoqrqkiKsLAQRULJGiEKhiCT+LyfiOL5j+l6M7AQRU3RnRAgIQgEAsAmslnSvp27EcyGJ3xx13vPtrX/vanocccshMt3Xr1umQQw757aOPPjoq6URPOHWepJ/748cSMsWym4UtbSFQAgKWYpz7yhJMFC5CAAIQgAAEIBCPQMzN/pi24xHHct0JFG3dL53QhzUprVjYetbD0SeBos1vn+HQHQIQgEBL8A4GCNSRAAKqOs46MQ+LAAKq7KTZ6MrObFaPlRufvFdq7NHnMHSHQM0JNO9bsvezXlJzCOnwd5e0QdJOkbhYKnkTOdlxfiJ8sv93PL/11luf9+ijj2rbbbed5fI222yjp59+2s79VtKfS7q13TixhExf3PjUje/be5uDI3HGLASqQgABVVVmkjggAAEIQAACEMiNwBk//kRzt21Oy218BoYABGYT+OVTZ+r015zF8++KLozFN2v7VQfq0YqGR1gQgEANCSCgquGkE3KLAAIqFgIE8iOAgCo7W75AZmc2q4dt+Pc5BN0hAAFJS/beht9Hs1fC30h6jaEZ8gI5eyqLzBmSnshqt0sGqn2TDFQnJ+X8TJzVKt3njlgCqlh2s/KlPQSKTIASfkWeHXyDAAQgAIGMBFxKc1KbZwRH8+4EYmZLiWm7OxlaQCAfAqz7fLgyKgQgAIGqE6CEX9VnmPiKRgABVdFmpL7+VLGEX31ns/fIESz0zq7VEwFVnwDpDoGEAAKqLZbCdpKsFt6wy/c9LmnHXgRUko594QtfeMEVV1yx/aJFi3Trrbfq2GOPffiuu+76eCKasiBfkGSz2kJIFUvIFMsuFz8EqkSA66hKs0ksEIAABGpPAAFV7ZdAfgBiijli2s6PKCNDYG4Cbt0ff6v2aG6tly1foO+16zE2oZ3t/PioHsyD6dhtGmuOaNGKUR2dx/iMCQEIQAACgyUQ676JDFSDnUdGKw8BBFTlmauqezq2Xqsbm7Vm+UJdXvVYia8zAQRUfa4OBFR9AqQ7BBICCKgKsxT6EVBZEO+ZN2/emZs2bXrRvHnzfr1p06azpkRTF7eJzhdSXWBlAldufOq+GOsA4Udh1h6OlJgA11GJJw/XIQABCEAgTQABFWsiNwKxNuMsoJi2cwPKwBDoQsCt+/et05KRhj6kpn7e2FrnLX/tbCHV0gn9aKum/vqSBbpt0FD//kZt/X+31z2NSb1r+UL966DHr/N4YxN6ZHxUO9SZAbFDAAL5EIh134SAKp/5ZNTiE0BAVfw5qouHCKjqMtNzx4mAqs91gICqT4B0h0BCIIZwpsDwrXTfjyP5d6qkz/aYgaoXl52QavPKjU99NMY6QPjRy7TRBwKzCVDCjxUBAQhAAAIQgAAEuhOItRlnnsW03Z0MLSCQD4H0up8RUjX088akznMZqfIUUC2d0Bkj0ouXj+q9+URZ31H5vVbfuSdyCORNgBJ+eRNmfAjMJoCAihVRFAJVLOFnMRnf8QXT/3J0J4CAqjujOVsgoOoTIN0hkBCIIZwpMPybJH06Qvm+mEh2Xrnxqd/GWAcIqGJOO7YrRKApifvKCk0ooUAAAhCAAAQgMHgCMTf7Y9oePElGhEAYgU7rPi2kmmzoH/LKQGWejk1or/FR3R3mNa1CCfB7LZQU7SAAgbIQIANV95nadL/0Lx+VHvr36ba7HSC98R+kbZ/bvW+6xdP/Lf14tfSqt0tbbyvd+pnpFgecLG39e9L/d6X0otdL83bPPjY9shFAQJWNF60hkIUAAqostKbbstGVndmsHgio+gRIdwgkBGIIZwoK327HN0jaqaD+5eZWLCFTLLu5gWRgCMQhgIAqDnesQgACEIAABCBQIgIxN/tj2i7RFOFqxQi0W/dj6/UFF+bkpO7eqqHjm5I9i/mWGvoP++yphs780nz91v7vt+/nfMXQFiKcxTdr+1UH6tFCOIMTEIAABAZAAAHV3BAfuF26don0xrOklx423XbDF6V7b5AOOTu70Mn62pgmwEoLqO67Qbp9dW/jDmAp1G4IBFS1m3ICHiIBBFTZYSOgys5sVg8EVH0CpDsEEgIIqGaWwt9K+kNJ74u0OM6eEteeMcQSfjNhxhIyxbIbaX4xC4FcCFDCLxesDAoBCEAAAnEIuJTmpDaPw7/SVmOKmGLarvSkElyhCbQVUK3TiS2nG3qOpD+QdHzyDORSNfV/7KOnttLVMwIq177P84UGhXMQgAAEIDCLACX8ircgLFtUOkNUOy9NFDVxyfQnfnYqJ5ba/g+kjddI85dKG1ZMt9vp5dKiM6Sffm365z3/VPrOCc+MfsRKaedXTtu3vnY4EdcTD0s3/J2008ukJ383/bnZfdVfStefPLtt8agWxyMEVMWZi7p7UsUSfnWf017iR0DVCzWvDwKqPgHSHQIJAQRUs5bC70n670iL43FJOyKgikQfsxAoKQGEiCWdONyGAAQgAIF2BBBQsS5yIxBTxBTTdm5AGRgCXQi0W/fv3aDnbb1ZJzdG9EFNanxyUuc1ttJVeZbwY6IgAAEIQKBcBGLdN5GBqvM6caX79nn3M9mn0q0tm9T/+c50Cb7fPTBd6u8lb5Tmv286U5UJq0wMtcs+0z2zZKDy2266bzoTlo01b49pAZUdlsnKfbb3kdN+WInAXjNkleuq6c9bBFT98aP34AiMrdfqxmatWb5Qlw9uVEYqGwEEVH3OGAKqPgHSHQIJAQRUhVkKCKgKMxU4AoHyEEBAVZ65wlMIQAACEOhKAAFVV0Q06JVArM048zem7V550Q8C/RLw170Jp7aZ1IckndyQLtm8Wed/cT/dazaWTuhHCKj6pT38/mMTemR8VDsM3zIWIQCBqhOIdd+EgKrzygoRULnefhaq0eOfEVC5cn3bPne6ZaiAatt50yIpE16ZGMtlnXr5n0m7vW72Z2k/7/oupQBDfl8goAqhRJthEEBANQzKxbeBgKrPOUJA1SdAST/81pVa8T+PmzXQHx74Ji399Jf1nHk79W8gxxGuv+xzes2fHKZdXvLyHK3UY2gEVK15/qCkGyX9W8RZP1XSZ8lANWsGXjH1k22kWZr/hyLOjZk2X66WlLwn0/LmdknvkHRnF9/sF+oFSSxztfXjfaWkd0v6mKR/lLRa0g8GxWBCerYkS5a8l6TDR6UHbewJaWdJ356yfbc9yx6VHpuQPiXpFEnnjEq2TlvHemnvpvRdSbun/LrS9U2NuV/S7v6GdNi+0sbkcxt/UcqPLc559uT3tzHWSYsb0so0n6a0ZIG0yp1PYpEfR9L3NH/M1HgzcXvcjrYxJ6VFC6WbHLdJ6RT7eVDzFDJOrBJ+Kzc+ea/U2CPER9pAoDoEmvct2ftZL6lOPEQCAQhAoD4EAjbj2t3vG6DTJJ0l6RMJLfu/O+zc2yT98VwkA20X6XtPJ19en3A4xv9+5u7Tm9KZdu/tvj+4e2X/nn9SevvI9PeL1v106vjRqLR/fVZltSN1695Kcaihj6mp5ZZxygmnXPQIqMq5DgJ+r5UzMLyGAASiE6CEX/Qp2MKBEAGViZVu+IRkoqlXvX22sMkXS2UVUJkzls3qoX+f7VY7Owioels7CKh640avwROoYgm/1nchSeMLpv/l6E4AAVV3RnO2QEDVJ8BEQHXdqs/o+PO+0hIiPXDvv+uSD71T+77pSL3lhI/3byCnEUz45fudk5naDIuAqjXV/6rph7j/XJuJ9wKNlcEmwG7RBFSfl3SSJ5iyDYQLA0RUoQIqf/nZ2CagMnGfZScb+OFEQv7Gxm3SQSPSWic88gRVJn76kS9ySm+UmIPpc57o6SonWkrbTTZYugqofFFTWhg1hwhqRhjlfJmUjnMiJ08cNiPq8tttJf3GRGJuMyixM2YcmtIRDWlm/GSsF/nisYFPWvsBm5JpyoZ7cB82XN5YKw4B7puKMxd4AgEIQCALgYDNfvvukb7f902kBVT2864h9+uBtisnoJI082JFu3v+9HePLPNJ2+ITcOt+8c+0/cjD2jktnCp+BHg4F4GA32sAhAAEIFAqAmSg6jxdT/+3dOtnpj+30nhb/97stunPn35icAKqdAYq37LLRuWyUyGg6u2SQ0DVGzd6QSCEAAKqEEqz2wx9oyu7i8XuwcZd//PTToj0rYs/qbs23NLKQmXHio8cq5/cfH3r/39x0t+3hFXpfk54dejik1vtTNx08DtP0JdPP6H187FnXKz7f7pBN129Qn6GqyefeFxXferk1nk7lv7TZdr/LUfLnbdz2z1nB1238jMz/R64506dfcxBM8F/9Iqb9NL5r+sfRo1HYCNQlkli3VSGIMu8U8sjQMiUC5cAu2kBlYmKbk6cWe5tVvjn10hyb0R3Or+dpPMlLUvGOjDJ7uTsPdzhs3YbKv5GSrtxN3i2XMYqy/Z0haQ3J/bdW+3dMlBZP9tYuU3SeUkGrA8kb4HbWG4cG9aP3c5vsbkzh7hpRhTkNjUs+5RlofLFVu0EVJ7gaq0JptptlKQXU4iAysv8NC/pv8kXKrUTUDnfvSxRs7JaeeIpG3JGQOWP1ZTuTzJ1WZu/kfS5xP7ShrS7L65K28vlomk/KAKqIcLGFAS4b2INQAACECgngYDN/iwCKvu+8YYQ8ZTRCrTtC6hif+/xffEzc9n3CvMtKAOVxe69mLFFhlkEVOW8lkK9Dlj3oUPRroAEFt+s7VcdqEcL6BouQQACEOiJAAKqubFZCb5rl0hvPEt66WHTbS2z1L03SIecLd3zPcmV6fvlLc9ko7Kye/1koJq3++z+m+6b9uOIldK8PSjh19NiT3VCQDUIiowBgfYEEFBlXxkIqLIzm9UDAVWfANtkoLIRfQHVjV+5RM/b7SUtUZMr92eCpefsuHMrU5UJptxnLiPUfT+ZaJUFNDHU/D9964xAyu/nMlz5tpwwytq9+FWvbfW75/YftbJj2dHJHiX8+l8HbATq7ZLeZGKM/mn2NcLZU1lkzqCE3yyGvqDIBG5OwPTzRJT0K0kXpcrj2cN8O67rcN6ES/7b4vO9LFLWz8r0fToROPntXtzhjXQ/U9SHE9tW1sPPTmXCJ1fCz/n+/cSGv1Fj3d1mRbsSfjZO2j8rGWJlBO1wfJxAy/xwAi77fFY2q3QZP0mPeWIhv3yfZYd6j6RLp0rttYRRNli3DFQN6dqkHOBMn3ZXSIiAyrdlY/iZn+znbhmoPCHULzz/rTziN5qS1bI9ypXwS/vjft5aOvZpydTFThzmyh3O+rnZysj6TNnAvn4rBHSOV8LvKRNucUCgdgS4b6rdlBPwcAm4lOakNh8u91pYCxBzhAqo7kkyxc4SEc0FMdC2+x5QhO89zhcLy74/WTlx9z0qVEB1lKT/mNZQ6XBJ9l1pVtZZBFTVvvQC1n21ARAdBCAAAQj0RIASfj1hG0onl+HJldPb6eXT4ikTOfmf2fntfl/a/oXTGat+vPoZcZUr4ecEWeb4/3PxtADLDmv/uweeKdtngq093jidAWvjNdNtnIiLDFSDmXYEVIPhyCj9E6hiCb/+qdRvBARUfc45Aqo+AQaW8PvdpodmZaHyBU7mwZF/e5au+ex0ApajTv2MNnzvG7PK67XLaGUZow5+5/Gtce3/ltXK2TngiGNmhFcP/er+WZmwXFtK+PU/9/4IbAQOlmcfo1mZth0RUM0i6AuoDk295e2ESyYSOneqlz3kv9Pr3alsnssSZZsAP7BEd4kYywRNEymRlC+O6iagMj9WSrJ//XHNzs9SYi4/SN9PO99NQOVnwbJNmz0Tm/44tunil//rWA7QL6eXLlfXLZuUl8Fqdz+gNuX/QgRUp7S5dmZKBvoCKWvnZ36yn/3yft44M1ml0rH4thKB1MAEVL7IrI/fB8FdAzK5BY+VpSH3YVlo0bZKBLhvqtJsEksBCSCgKuCkVMWlADGHn2nJhe1nvbUHH2cmH/hZb7siCrTtvgcU4XuPL+ZKZ6PaotRg+sUK74UEK/byVft+0JBejoCq61KpVIOAdV+peAkGAhCAAAQGQyDW3w8yUA1m/hilfAQQUJVvzqrq8dh6rW5s1prlC3V5VWMkru4EEFB1ZzRnCzbu+gSYCKgsW5R/HPSOpS0hlB2uvJ6Jpuyw0nmuZJ6JmG699oqW+Onys/66bTYqyw7VSUC14NC3t7JK/eJnP55l38oEvvm9H2rZtsN8efKJx2aJrRBQ9T/3/ghsBA6WZx+jIaDaEl5aQJW+cXIbFyYYssxM+0jyNzn8TRB3/tnJ29NO6GRWbTPE3iQ3AVW6dIYTInUSULnyHU5A5cryuWje1SYbll+Sw9q50n72/24CKt+/TgKq0Q5is1kZqMzYXJmd0iXp0j/7fRvSVUn2qqO9knmzMjR1uja6ZaBKZ8ZKxpmu/Sq1MmW1E1hJesDedh+VHmxXrtD5k4OA6u7R6bImQzkQUA0FM0YgMEOA+yYWAwRyJYCAKle89R48YDMuJAOVy770/nYlsjsRDrTtC6hif+/xv5PYdyWXbStdYr0V8hwCKpd5alY2Krs/t35koKr2NRmw7qsNoOLRjU3okfFR7VDxMAkPAhCIQCDW3w8EVBEmG5OFIICAqhDTgBOSEFCxDIwAAqo+1wECqj4Bdijh50Z94N5/n1U2764Nt8wSULnPrRzf+uuvaZXaM8FUWtwUmoHKj+bJJx5HQNX/9AaPUPONwA9JmifptGBg+TW0smifJQPVLMBpAZXLtjTXLPiiIr+dO2/Zqs5PylC0y0CVVUA1nYJvy1KCvm0/O5RfXs/sZ81AFSKgCs5A5ZXxs+vAjk1eOUsTKR3dBvaV1qYh7e5ngvJESjPCpXbiqPR43QRUk9KrR6S17SbdibXSJfy8jFTnWMm+LBmo/LG80n9m/m+mssR9LvFji/jnspHfrw2JEn550mVsCGxJoOb3TSwJCEAAAqUlELAZFyKgsvjtxQk/i62VtpvzCLTtC6hif+8ZVAaqwxvS8+w7gyTLWjuTYdaAIaDqtnLK/XnAui93gDX3nvmt+QIgfAjkSIASfjnCZWgItCGAgIplURQCVSzhZzEZ3/EF0/9ydCeAgKo7ozlbIKDqE2AXAZUrqWdl81xGqJuuXjGTgcqJnOycy1r1rG23CxZQWeYqX1z1wD13zgi0Xvyq1yKg6n96g0eo+UaglW37R00/0K3tETODTZf15wuoTBTkl68z4dKuki6eEp2Z+OxESQ8lb0fbXKazSbmMQLbB4fpaRqb5ki6U9I5kAWQRUNkb6K6vlQ90YirbVHHZrz6QKuGXFlCZXx9pY/+VSRm+jyVr1EoBWt8QAZVvY0MiGLPwtshAZSf98neu/F6njE1+tibrmy6ll3x+ylzj+GUDF0o3dRNQSfqwJSRsSIftK200u2n/0gIqT8y0i/VLCaFaWavcBZ/OQOXGnpSOG5HukPTtZuseV6sSO2OW2SoRdl3m/HI2Xdsh/kJpxhDmcx82xBnGVKEI1Py+qVBzgTMQgAAEshAI2OzPIqAy0/79vr0Y0fEItO2LlmJ/73G+2D2zvXxi35vd9yiXhcu+e7WOuTJQWbYp9x0BAVWWFVv+tgHrvvxB1jgC5rfGk0/oEKgoATJQVXRiCasrAQRUXRHRAAI9E0BAlR0dAqrszGb1YOOuT4BdBFQ2umWTciX+Xv36P9UjD/3HTKk+//Ol/3SZ9n/LdJKS0AxUJqDyRVjW143TLQOVy35l5f982/0TqecINd4ItLd6fziVOej59Zz5Z6IuiYDKHtD7pe9c+T4nmnJlLvwSfiZOanfevTG+LKFwoCTb9EiXpDB7fgk/VybQwXOl90w8ZUd6XCvfZxsN7vz+iVDKSuw5v8wHE3GlBVL9CKjMH8fKfLwosdFWQOWJkSw9ZkuklBY5uYD9t8RHpFvbCKhc2b6WcMnG8sRM+7lxXOYo+3kuAdXW0rFPS1+emoe7Xbm+pI+VYrQMWXuZmKkpHdGQTvNFVs5XSa2MWUmmuUWurJ/zJS2gsvNeX/uxlcUq1f4U+9mPI13icIi/VxBQDRE2piBQ4/smJh8CEIBAqQkEbPZnFVAZD/d9Y85nfIG20y9y3JwAj/G9x/fFL4tuGZzt548nL6+0XAwQULnvCNa8VWLbv+d2L1+UeoHh/BYEAtY91EpMYPHN2n7VgXq0xCHgOgQgAIFZBBBQsSDqSgABVV1nnriHQQABVXbKCKiyM5vVAwFVnwAH0D0tlhrAkAwRgUCNNwK3kvQXkr4eAXs7k2dPZZE5gxJ+BZmNarnhZ8aqVmQZokk2di5tSO9xmawydO/aNBGdHeILvbp2GkADSvgNACJDQCADgRrfN2WgRFMI9EzApTQntXnPCOnYiUBMMUdM26wICMQiwLqPRR67EIAABMpNgBJ+5Z4/vC8fAQRU5ZuzqnpcxRJ+VZ2rPONCQNUnXQRUfQLsozsZoPqAV8CubAQWZlIel7QjAqrCzEeZHfHfErc4/KxcZY6rb9+TbFPyM0r1Peh0Fq3WW/WT0ilWlnAQY4aOETODXKiPdW3n3y8Zgz888E1a+ukv6znzdsqMxLJzrvnSeTr4ncfrWds+e1apYyuhfP1ln9Nr/uQw7fKSl2cemw7ZCHDflI0XrSGQkQACqozAaB5OIKaYI6btcEK0hMBgCbDuB8uT0SAAAQjUhUCsvx9koKrLCiPONAEEVKyJohAYW6/Vjc1as3zhTPWWoriGH0MkgICqT9gIqPoESHcIJARquhFo5fvuKdgiQEBVsAnBHQiUgQACqmLO0l0bbtHZxxw0q9Twty7+pNZff42OP+8rmYVO1tfGNAFWWkC14Xvf0HWrPtPTuMWkV2yvanrfVOxJwbsqEUBAVaXZLFgssTbjDENM2wWbBtypEQHWfbUne2xCj4yPaodqR0l0EIBADAKx/n4goIox29gsAgEEVEWYBXxofW9GQMVCmCrThICqz2WAgKpPgHSHQEKgphuBJ0uyNB3LCrQQTpX0WTJQFWhGcAUCJSBACb/iTZJli7rqU/ZnRjrq1M/IMkS1O0wU9c3PT2sF/OxUTiy1066766arV+iI9/+drr3oH1rtXvTK12jJp76kG79ySevnBYe+Xee+900zw3/0ipv04le9tmXf+tqx9J8u0/5vOVq/2/SQVnzkWO32ij/S4797pPW52V101DJdcOLbZrUtHtXieFTT+6biTACeQAACEOiRQKzNOHM3pu0ecdENAn0TYN33jbDQAzC/hZ4enINAqQlQwq/U04fzJSSAgKqEk1ZRl6tYws9isukaXzD9L0d3AgioujOaswUCqj4B0h0CCYGabgTeLMl2o69jIUgxM9jUdP2x7CAwSALNGMJ87sM6T6Er3Xfo4pNbwqV2h2WTuuXay1sCq//89S90yYfeqX3fdKTecsLH5YRVJoZ66fzXtbpnyUDlt33gnjtbmbBsrF32fEVLQGWHZbJynx30jqUtP6xEYK8Zsga5oIs+Fn+3ij5D+AcBCECgPYGYm/0xbbMeIBCLAOs+Fvnh2GV+h8MZKxCAwPAIkIFqeKyxVCwCCKiKNR94Uy0CCKiyzycCquzMZvVg465PgHSHQEKghhuBe0m6RdILWATTBBBQsRIgUGoCCKgKNn0hAirnsp+F6i9O+vsZAZUr1/eceTu1moYKqJ6z404tkZQJr0yM5bJOHXDEMfrDN7x51mdpP3/4rSspBRiwlmp43xRAhSYQgAAEik8gHuxbpAAAIABJREFU5mZ/TNvFnxk8rCoB1n1VZ3Y6rsU3a/tVB+rRakdJdBCAQJ0IIKCq02wTq08AARXrAQL5EUBAlZ0tAqrszGb1QEDVJ0C6QyAhUNONQPsdbKKDIh1nT2WROYMSfkWaEnyBQPEJUMKveHMUIqAysdKK/3mcTDR18DuPnyVs8sVSWQVURsOyWf3iZz+eBaadHQRUva2dmt439QaLXhDITsClNCe1eXZ29OhCIKaYI6ZtFgYEYhFg3ccij10IQAAC5SYQsYTff0maV256eA+BzAQ2jY9qx8y96ACBHAhUsYRfDpgqPyQCqj6nGAFVnwDpDoGEABuBhVkKj0utm9Unhu0RGaiGTRx7EBgcgZjX7+CiqNZITz7xuK761MmtoKw03rO23W5WgOnPn3zisYEJqNIZqHzDLhuVy06FgKq3dcd9U2/c6AWBQAIIqAJB0Sw7gZhijpi2s5OiBwQGQ4B1PxiOjAIBCECgbgRi/f2om926rSvibU8g1rpnPiDQjsDYeq1ubNaa5Qt1OYTqSwABVZ9zj4CqT4B0h0BCoGYbgS+V9PuSbivgAkBAVcBJwSUIFJ0AAqpizpCV4Dv7mIO09J8u0/5vObrlpGWWWn/9NTr+vK9o3XVfkyvT95Pvr5nJRmVl9/rJQLXLS14+q/8D99zZ8uOjV9ykXfZ8BSX8BrBcanbfNABiDAGBTAQQUGXCReMsBGJuDsS0nYURbSEwSAKs+0HSLN5YYxN6ZHxUOxTPMzyCAATKTiDW34+62S37OsH/wRCIte4H4z2jVI0AAqqqzWhv8SCg6o3bTC8EVH0CpDsEEgI12wj8iKS9JB1fwAVw6lSa4M+SgaqAM4NLECgwAUr4FXdyXIYnV07vRa98TUs8ZSIn/zM7v8NOL9DOu+3Ryli15kvnzYirXAk/J8iyaD/ypet123VfawVu7f/z17+YKdtngq35f/rWVgasm65e0WrjRFxkoBrMWqnZfdNgoDEKBCAAgQIQiLk5ENN2AdDjQk0JsO6rPfHMb7Xnl+ggEJNAxBJ+zfFRDX3flt+nMVcbtll/rIEiEahiCT+LyRiPL5j+l6M7gaH/Ie7uUrlaIKAq13zhbXEJ1Gwj8BZJZ0haU9wZGb5nMTPY1Gz9DX9ysVgHAs2p32tDv6/kPqwOS4sY2xHg7xbrAgIQgEA5CcTcHIhpu5yzhddVIMC6r8Isdo6B+a32/BIdBOpIINbvtVh26zjHxLwlAdYfqwIC+RJAQJWd79A3urK7WOweK3/61H+poXnF9hLvIFBwAk1tWvKqbXYsuJeDcs/K9/2dpPcMasCqjPPFjU/d2JAWVSUe4oBAnQgs2XsbC3fo95UIqOq0yojVJ4CAivUAAQhAoJwEYm4OLJ3QjStGdXA5yeE1BHojEPOa681jemUhsPhmbb/qQD2apQ9tIQABCBSZQKy/W7HsFnku8G14BFh/w2ONpXoSQECVfd6HvtGV3cVi9yBjSrHnB+/KQSDWdVQOOkP38uwkO9YTQ7eMQQhAoMwELP3r0FPAIqAq85LB934IIKDqhx59IdCVgPt7NvS/a109o0HpCcTcHIhpu/QTRwClJcC6L+3U4TgEIACBqAQo4RcVP8ZrRoD7tZpNeMHDrWIJv4IjL6R7CKj6nJZYwo9YdvvERXcItCXAei7UwnhckmUDQ0BVqGnBGQhAoB0BBFSsi7oSQEBV15kn7iERQEA1JNB1NBNzcyCm7TrONTEXgwDrvhjzgBcQgAAEykYg1t+Putkt27rA33wIxFr3+UTDqGUnMLZeqxubtWb5Ql1e9ljwv3cCCKh6Z9fqGUv4Ectun7joDoG2BGq0nl8m6X2STinwUkBAVeDJwTUIQGA2AQRUrIi6EkBAVdeZJ+4hEUBANSTQdTQTc3Mgpu06zjUxF4MA674Y85CXF2MTemR8VDvkNT7jQgAC9SUQ6+9H3ezWd4URuU8g1rpnFiDQjgACKtaFEUBA1ec6iCX8iGW3T1x0h0BbAjVazx+RtKekEwq8FE6V9FkyUBV4hnANAsUkQAm/Ys4LXlWUAAKqik4sYUEAApUnEHNzIKbtyk8sARaWAOu+sFMzEMeY34FgZBAIQKANAUr4sSwgMDwC/D0fHmssdSdQxRJ+FpNFPr5g+l+O7gQQUHVnNGeLWMKPWHb7xEV3CLQlUKP1fMsUAPsDdT1LAQIQgEDFCDRjCPPJQFWxVUQ4wQQQUAWjoiEEIACBQhGIuTkQ03ahJgFnakWAdV/t6WZ+qz2/RAeBOhLo8nvtFZKulrRPis2Bkn4gyX3+aUlXJG1eL+lmScslHd+J6ZB/n5qffybp/DY+byfpw5IukvTQgNaAY+A4+cN2/Ow26aARae2ktGhEukPSt5OOh49KD05IOyfn1ko6N/n/fm18vnJUOmZAsVRymCGvv0oyJCgIzEUAAVX29YGAKjuzWT1iCT9i2e0TF90h0JZAjdbzWyR9i2UAAQhAoIIEEFBVcFIJqbgEEFAVd27wDAIQgMCcDy4n1BwfjZMNno0J1mYdCbDuqz3ri2/W9qsO1KPVjpLoIACBOhEIFFA5gZSJjUyEtIemBTom6DGBlfvciYPWJJ93FCQN8e/lTom4ywRfZ7URUH1Ckvlt8RRRQLVfU1qyQFrlC6hGJavq0TrWSYsb0koTXi2UbqrT+u011iGuv15dpB8ESk0AAVX26UNAlZ3ZrB6xhB+x7PaJi+4QaEuA9VyohXH2VBaZMyjhV6g5wRkIlIEAJfzKMEv4WBkCCKgqM5UEUkwCLqU5qc2LOT+l9irm5kBM26WeNJwvNQHWfamnD+chAAEIRCNQ0BJ+c2WYsuxKD3oCqonk/w+EiJEC/16mM2D5GZ1M+HRmMmFOsPVYIvB6bnL+1ZJ+Kukdyc+WFetiSZcloi87fXny2e1JO4vJsmm9OTnvbDpx2DJJ70+ycp2WtDE/XP87E0GWZeFyfU2c5exYH2u/RXaqDhmoLMPU/Q3psKb0W5eBCgFVf5dq4Prrzwi9IRBIoIol/AJDp5lHAAFVn8shlvAjlt0+cdEdAm0JsJ4LtTAel7QjAqpCzQnOQAACHQhQwo+lUVcCCKjqOvPEPSQCCKiGBLqOZmJuDsS0Xce5JuZiEGDdF2Me8AICEIBA2QjE+vuRMQOVYfVL0DkBlQmSTHC0SyJCMhHRnEdAvC5z1OpE0ORninqlpHdL+qCkFyfCra8nZe0sQ9b+nh9ZMlA5AZb5bmMfKekjyViWbctEUSaAskxWTsD1ril71yU+3pf0m5+09UVm5p/fL1RAZXvqL5B0lVe2by0Cqm4rrO/1158BekMgA4Gx9Vrd2Kw1yxfOCC0z9KZpVQggoOpzJmMJP2LZ7RMX3SHQlkAN1vPLJX1n6sb9ZSVYAgioSjBJuAgBCEwTQEDFSqgrAQRUdZ154h4SAQRUQwJdRzMBm1O5YYlpO7egGBgCXQiw7qu9RMYm9Mj4qHaodpREBwEIxCAQ6+9HRgFVpxJ++3jMnMBoTowB8ZpQ68Iugiw/C5XZPTfJQGW2TQBl+w5ZBFTpkoQuA9YHkmDSWaWcuOrnKbu+gMrKHbp27bJTzXDqkIFqbdLgqEnpuBHpHEkIqPq8SAPWX58W6A6BcAIIqMJZVbklAqo+Z7eL8COd0tJZc2rmuVJuWvrK4zu5V2HBid30fVjSRZLSCnO7wfIPS7Xp3+y0PpuQni1pRdJwaUPavSl9V5LVVV46Kj22XtrbzjWTtKJWk7gda+oU93mBBHav8Hp2BE6RtHuSTjaQSrRmVq/7s2SgisYfwxAoK4E4Jfx++tR/qaF5ZYWG3xDoiUBTm5a8ahvLFskBAQhAAAIlIxBzcyDAtj2jsnu6EyU9NAC0fmYCN96gbXR1c0KyzbdvT2VGuNs9E7JO7rmQZRCwrAHez7KyLPtKG93g66TF7Z4bNaUlC6RVrp03hn3/t+NHU4+pDh+VHvSfQ7k+7c5ZJ8/elb7P9tmE9KmpDUh7xjDr8J9fJeNe2pDe4+LwOMxs8nnPz462wfwxvPYzpWpsrMS3Q9J+dZ2ISA0C1n0kzzA7CALM7yAoMgYEINCOQMFL+PkCKb9UndtvtJCsTN5fdSpPl4454Pdp2724ZBxXEs9EU7avZyX3bC+uXwGVZbYykVT6sCxTll0qloDK4rJ7y5lsVGSg6u/3SMD6688AvSGQgUAVS/hZTIZgfMH0vxzdCSCg6s5ozhaBAqpPJzcNnRTh7nOXbtPVCO74wKrCghP/AdugBVS7u4dB7R5SdXqo1ucSoXsAgQqvZxf9rUk62e8F4KAJBCAAgTISaCYPDobqe6y/H7HsDhUuxgpLgPVX2KnBMQhAAAJdCcTcHIhg2y+lYhtpdgxdQGVGE9HRUb4wyomU3HMiXySVFkYln53Wpv/MOZelwO/r2zU/3It8cwmoUqKm+9NirmTMRU6Y5cU3cy5p86L0S4TJi13nuE2+JK4xG6spHdGQZuLxx0ieZ7TGb0jPszgs68JC6aauiz5ygwjrPnLE9TLP/NZrvokWAnUgkDEDVRpJOmGD+/kBSSZy6rjfGPD71C8VaOIod7g9T/vZskxZcoNBCajSGaj8eNP++AKvbhmoLpfkklx0ikudMlDZfVRKXD9zb2UOpu8x67Bu+40xYP31a4L+EKg1AQRU2acfAVV2ZrN6ZBRQWd92NYlNQDWR1AbuejNjgwRsnLibo+slvUmSqdItq5VLlZnOjmWq7WvapNT0bzxGk4xPpiK3sexYJslSYNq/vvDLpeK0Wst2pLNuuTrM9rlLI+qU6tbelPPHSToh6e/8dg/g7HMXm6npZ+o4z5GByt4AbL395x74WAYq9+AKAVWfF0Mf3QPWcx+j0xUCEIAABIZAAAHVECBjAgKB3wMABQEIQAACBSUQc3MgwLYvbrI3/t8t6ZHkOZA97zkrKd1iz5fsGZITRblnOe45zaNJW3t+s33yPOqk5LlNWkDlnpG5GfM3s0Lt+2P4z71mVsEc4qaWKCjJgG6ZzF1m001+hqV2AqrUpto6PxO6ZT5PL8HQDFReFqt/lvRn/nMrG7OdgMr3z9r4Qq02WbFam3ydnp2ZvYZ0bZJZoZWtKmusRbr8AtZ9kdzFl4wEFt+s7VcdKPudwwEBCECgEgQGLKAyJu4+zb9324JVwN/LdOk9f9/QMl3Z/ZidO1SSCZQGUcIvnWDhSK8ijYmreslA9WCyD/t17371TG//cov7RxPbj0h3+PdGqUydCKj6vPoC1l+fFugOgXoTQECVff4RUGVnNqvHgARUTky0S5cawjO2AwQnTiD1w0Q05er8+kKp1UkqTXuo9bbEthNJmSgprdS2GxS7+fHHMOGUPeDybzzSqTn9GxuL4eqpGynnl/+ZiaDmykDVLob908zmeAi0sSEdam8Djki3pt/8Q0DV58XQR/eA9dzH6HTNSODsqSwyZ1DCLyM1mkMAAnFK+G18qrlk722Gfj/L3y0WfEwCrL+Y9LFdEwIupTmpzWsy4cMMM+bmQIDttIDKbUptSF622yPZGDNxlT27sU0y27z6vCQTSNlzIZdxwMRW1uaehO+eySaVb8Pva8+DbLw3pJ5h2fOmUPvuGdavElszU5t+3pNkR7DSKy2BkC9usk5+Jib7uVsGKmuTfsaUXlehAipna0T6y8nplyDtWOpEWd0yUE1Krx6RLnOZq8zu1EuKb50Ssn3DfHQlC9Ml/fyfG9Jl7URYTszlZ66y8oTDvIay2gpY91mHpD0EIAABCNSAQMFL+LmKNumZSGegss+d8Mn2Hv+409QF/r1MJ2VIJ00wkb0J6v9jKjnCvZI+JukfE5suQYL96JIkmED/9CRZQ7pKj7Wz8X+W3F+mEzX0moHKsmf54nsTemUWUJlzTmAuCQFVn78TAtdfn1boDoEwAlUs4RcWOa18AkPfcKoa/owCqk4l/PyaxS4b05yoAjZO0jdL6VSajyep003M5G5sTDRlh53zs2K5m5d0nWNf7GT93IOyr3pj2DnnywdSQit7oJa+0ZlLQPVhT8lu6Ubb1l2eIwPVeZL2k7TXpHSKPVAiA1UxrsiA9VwMR3vzwm7029Xq7m20/HvZ74YdEVDlDxoLEIBA/wRi/f2IZbd/YoxQBQKsvyrMIjEUnAACqoJPUJndi7k5EGA7LaByIil7/uLEUO4Zj10nJyZZBpw4yqbGntO4n12f65LnRfYMyMQ2rm+6jIw9H7KsU7bBZi/Qhdp3oiv7LuuPYT/PHH45vc3S80ektanyfa3yddYhLYZKlWlxY86U12snjkqv0zaZoGaauLJ/6edZTcnKDs4qHZjEcUpq/Fa2dRMztRN7WVvP/lVJBioTsM2IyHoQUM3yq6jXZcC6L6rr+AUBCEAAAhEJxPr7UTe7EacY0wUiEGvdFwgBrhSIwNh6rW5s1prlC1sJZThqSgABVZ8THyig8gVSpsB2JeecsMi8sHOW6rKt2jntZsDGyVwCKntotVKSy3jVLuuUvbFnbwp+xPM3VEB1QwfBiGWucqUK04pyp1bPTUBlYimXeSpRwb8AAVWfF8CAuges5wFZGvowdh3a9bDr0C33bhABVe/s6AkBCAyZQKy/H7HsDhkv5gpKgPVX0InBrSoRQEBVpdksWCwxNwcCbLcr4eeyBXQSUL0/QWzPmexoJ6Ay0ZUTNl0iycQ/Jr5ywix7DuYOV4LPBFROTGXfUecScKUfbFs2A/NjlkArVYbOhFLp8n3mw9LEESvn1/rZMj+1K5En6QEnWsoioPKfQ6X7dfvZHPIzUCXZptZKutL56gvF9pU2OrA5CKhWOgFawS6zWe4ErPsiu49vXQiMTeiR8VHtACgIQAACgyYQ6+9Hge02B8244OOZON2SMQzqYC9+DpKx1v2gJpdxqkUAAVW15rPXaPil3Su5pF+ggCo0paYTPdlDmC0e9viuBmyczCWgsgxR/+LV9U0Lo+xne1B1X2LTPTALFVClM1D5rqf9ypqBypUadOndfYFXy84cJfzOXCCt8t/Wc2/5Jf3c23d3++nR+1widA8gELCeA0YpZJNTJe2WPBwupINtnDKfP0sGqrJMF35CoDAEKOFXmKnAkaoTqPB9U9WnjvggAAEIKObmQIDtXgRUh3oZp2yGOwmoXFb0R6Ze6HtR8h3ZLwVoYqd0BqpQAZWfAavjKkuV8dvLle/zyq9s0bddhioTJXkZqVolW9LPoVy5PX/AkBJ+HbJL2TAzGabSJfxcH/d8K0MGqmdPvew1IxRrSLu7zFsN6Vo/O5UvPlso3dTJRhEv8YB1X0S38SmQAPMbCIpmEIBAZgIFLeGXOY7QDvw+DSVFuzwIsP7yoMqYvRKoYgk/i8l4jC+Y/pejOwEEVN0ZzdliwAIq97DJ3p6zbE32ll7bI2DjJC3GsgdTVkYsnQXKpVJ32ahMmOTXMvb9CBVQnSvp/MRxE18d6WWystOuRKB7C9H8CslAZW8guhiuSWzs72XIapnsJqDy06YjoOrzAhhQ94D1PCBLQx/G3p51gsWhG8cgBCAAgSESsDfRhn5fGevvRyy7Q5xPTBWYAOuvwJODaxCAAAS6EIi5ORBguxcBlb2I9nlJJyXl+ew5zw8kWUYqP2uUkWn3nMqV6Xss9RwpNAOVb9+eZ9l4lgHavQg4a0Z8gZITR7XL2JTO1pQWDHlirF2s7J+JqpzIKPWc6VOaLsPXtjSgL6ryREuzXupzYq2Uv63sWVayz/O1lRHLZaVKZ4dKx2RgkrHHvH6XuXgSLiZ2W5qUEmy188oEzvxc5As/YN0X2X18K/DvVCYHAhCAQB4EYv3d+v/ZexsgS67qzvNfbeMxBJLRIgxrgZsBj42M1j0W1S0ImkEYx/ARGmaNP1BgGJgGlRi+bHnAkseWFGrskWUwkjGN3SXUgaYlQoAZ1g6tcTNr1AzN8FXNWGsxMrMrjDB4JSxtGMkr2UN31b7zKm/pVna+9zLfy8yTefOXEdBdr/Lec+7vnNeZyvvPc7zsNsGQOftHgPzrX8zwuF8EEFBVj1frG13VXez2iAYEVI/PhFMmaPqnk1ZfYuMkPJi6UdKLsv9dkT3EsmntoVIok26CJmshGERM4c3AvDiprIDKHpSFdZhtO8LcsypQhYpUNuaFWVtD+3tcBcsEZtYK8ROS/nlVAVX0kOgGBFTd+H6VyOduOIoXEIAABCAwiQACKnIDAi0R4L6pJdCYgQAEINAAAc/NgRK25xFQWeUoe1Zkz2msdZ7977ETBFRGNFQ8tz+DaOri7BnPlSY2iqpTlalAFSpX2ct2dhS27wuhjKpNjSs6ZZ/fOqrCvk20FL2YZ5WqLtiQXrYkXRHERTYummurfV78wl42991hzKwKVBvSXTuko/FzKpujoPWeibK2BFTxMy5J1yxJN4ZKUlaFPay9SEBlvysSlWWfhwpVr5S0tY4y1bYa+OrMPWWJvJ97bgb6E9h3TKcd2qsH/T3BAwhAAAL1EPC6bnnZrYcas/SdAPnX9wjif9cJIKCqHiEEVNWZbRvhtYFRwm5eqFRlpUFAZWMK39qrMhnnQmAWgRL5PGsKfl8fgatHVWSuooVffUCZCQIDIUALv4EEmmX6E+C+yT8GeJA8gVDSnNLmyYe6/QV6bg60YDs8S/r0tIrq7VMfnsVMFCVrL1j36kP1rXXpUmvnV/f8dc/XQt7X7TLzQQACEIBABwjQwq8DQcCFwRDgfm0woe7FQlNs4dcL8B1zEgHVggHx2sAoYTcvoLLKELMOy4fw5qBVeLKqVFYCvczYWXO3+XsrF2+VrOo47E3Ef1HHRMwxmUCJfO4jPmtj+TFJ/7lnzj8s6QwEVD2LGu5CYKAESlYC3ZXDM6kqpp0WKmFaC9Y3TMLa8nXL7ulemrW1yd/f2Ubl2yS9T5JVYKjjCAwCp3jOib8LVRisXcwO6cuS7B7KjnGrl6jVzdFRZQpr92y/P6/A4Q8ub96Pckwg0HL+EQcIDJEAAqohRr2lNXtuDjRkO64ibhTjyuctUcVMnkBWbeoDS9Jrrb1gnYSytn9WMf6i5c0qYp0+Gsr7Tq8Z5yAAAQhAYHECXtePodldPFLMkAIBr7xPgR1rqJ/AynEdXjqpIwf3jKsscwyUAAKqBQPvtYHhZXdBXAyHQCGBBPP5GaO2lf+HpCf3MOQIqHoYNFyGwFAJlBRQvTOrghCqIjw1E4yfKcnaGIffhw3Aqa1fjHWL163QEtnE4dYiOS+gspbM5rcJjroooDovtKGJBVRxNYRsE+4GE171oYpBF75rLeZfF5aLDxDwIICAyoP6QGx6bg542h5IeFlmBwmQ9x0MSo0urazpgdVlnV7jlEwFAQhAYEzA6/oxNLukGwQ8v2/Qh0ARAQRU5IURQEC1YB54bWB42V0QF8MhUEggwXz+FUk/MNrMfksPQ24l/q+jAlUPI4fLEPAl0MUWfkXtjOMKSvdFAqq17O/3lBEjlbxuBfuhAlZc0cmET/uzkAXBlr3Bb9ULvy/7/JmS/ltWEdQ+sqpYvyfpxkz0ZZ+FN2FC5VBb082SXpTNEWyGdV8s6Y2jConmk1WIsMP8iCuP5qtMheqkdq6NsfNPqU41oQKVVZi6e0l6yYb0N1nVqaMIqBb7spbMv8WMMBoCEIAABBoh4LUpZovxtN0ITCaFQAkC5H0JSD0+hfj2OHi4DoGOE6CFX8cDhHtJEeB6nlQ4e7+YFFv42ZosMKu7N//kmE0AAdVsRlPP8NrA8LK7IC6GQ6CQQIL5bBvX35H0SUIOAQhAYCAErN1v6/eVFStQWSiKBFQmSLJ/t58UtS9e9P4vVI46nAma4kpRVqXw1ZIukfSDmXDro1lbOxNQPTvyo0oFqiDAMt9t7pdLens2l1XbOha11QkCrleN7P1J5uPXsnHnZueaSCqIzMw/q4AVxpUVUFlOPFHSLVHbPgRUC/6jkOB904JEGA4BCECgPwQ8Nwc8bfcnQniaGgHyPrWIbl8P8U07vqwOAkMk4PXvmpfdIcaYNZ9KgPwjKyDQLAEEVNX5tr7RVd3Fbo/w2sDwstvtaOBdXwmQz32NHH5DAAIQ2CLQBwHVpBZ+oUKULcYqLJlQaOpR4rplQq0DMwRZcRUqs/uurAKV2TYBlLVUrSKgyrckDBWw3pQtxgRUQfhkVaWCuOrrObuxgMraHYbzvpIToFlbwa1jQgWqo9kJF65Lr9khXSMJAdWsBFs8/xa0wHAIQAACEGiKgOfmgKftpngyLwRmESDvZxHq9+/3HdNph/bqwX6vAu8hAAEIPELA67rlZZfYQ8AIkH/kAQSaJYCAqjpfBFTVmW0bUWIDbUELxcO97DayGCYdPAHyuVMpcPWoisxVtPDrVExwBgJ9INDlFn6xQCpuVRcERsb3FaN2eT83qT1dPgAlrluxQMmER/ERWuKZaOp9WfUnEyMtKqCyylYmksofVmXKqkt5CahsXbdmFcrG1aho4bfYV7pE/i1mgNEQgEAoaU5pc3KhdgKemwOetmsHyYQQKEmAvC8JitMgAAEIQGAbAa8Wflf9n5dvPPlR9riIAwLDIfCN7+zXlT/2DvQKwwl5p1eaYgu/TgPvqHP8g7RgYLw2MLzsLoiL4RAoJJBYPn9hJD66rMft+6ziyRkIqPiyQgACfSAwRwu/eFlBQPXOTMQUfr5Hkomc7p/EoMR1K24VGFdqClWwbGqrMvWYGgVU+QpUsft5f6pUoLopqlw1aV2aVIHKxFJflPYtSTdkDl2DgGqxb1eJ/FvMAKMhAAEEVORAYwQ8xRyethsDysQQmEGAvCdFIAABCEBgHgJe14+h2Z0nNoxJj4BX3qdHkhXVQWDluA4vndSRg3tkz8Q5BkoAAdWCgffawPCyuyAuhkOgkEBC+Xy2pE9IekqPQ42AqsfBw3UIDI1AzQIqwxeqQ1nVppsn8Sxx3cq33osFS1bpyoRI9tmLpfF/jNXRwu+hXCu+l0e3hDGAAAAgAElEQVTt90xcNU8FqvskfUjSR7PWhqHtYGgFuIVomoBqTTL7VoXqPEkIqBb8opbIvwUtMBwCgyeAgGrwKdAcAM/NAU/bzRFlZghMJ0Dep50hK2t6YHVZp6e9SlYHAQh4EPC6fgzNrkdssdk9Al553z0SeNQFAgiouhAFfx8QUC0YA68NDC+7C+JiOAQKCSSUz/9O0pMkvbXHobbqWddRgarHEcR1CPgQ6HILv1BhKk8mX4HKfh+ET/Zv+T+dhLLkdSvMH1oIBtFR/Lm1FLxX0l9KsmvIv89sWnUqE7TaEURLRyRdKemgpLCmUBHKzrP5/yITfr0oGxtszluByqpnxTZM6LU/qki1hWiagMpOCr9HQLX4F7Rk/i1uiBkgAAEIQKB2Ap6bA562awfJhBAoSYC8Lwmqp6cR354GDrch0AMCXi38vP5d87Lbg1TAxRYIkH8tQMZEaQIptvCzNRmA1d2bf3LMJoCAajajqWd4bWB42V0QF8MhUEggsXx+gaTbCDUEIACBgRHYkNT6faXX9cPL7sByiuVOIED+kRoQgAAE+kvAc3PA03Z/I4bnfSdA3vc9gtP9J75px5fVQWCIBLz+XfOyO8QYs+ZTCZB/ZAUEmiWAgKo639Y3uqq72O0RtoHRbQ/xDgL9IPC6sx/Fv0f9CBVeQgACECgigIBqO5Wh3R9+PmvPV9e3g3uCKSQRUNWVZswDAQhAoH0CnpsDF63ptuuXZS/8cEBgMAQ8v3ODgey40H3HdNqhvXrQ0QVMQwACEKiVgNd1y8turfCYrLcEyL/ehg7He0IAAVX1QLE5UZ3ZthFeGxhedhfExXAIFBJIJJ9fKOlPEwjx1aMqMlfRwi+BSLIECLRLoIst/BojkMh1qzE+TNwsAfKvWb7MDoERgVDSnNLmpEPtBDw3Bzxt1w6SCSFQkgB5XxIUp0EAAhCAwDYCtPAjISDQHgHu19pjjaXZBFJs4Td71ZyRJ4CAasGc8NrA8LK7IC6GQ6CQQCL5vCbp7Qm073tY0hkIqPiyQgACfSDgdf3wstuHmOBj8wTIv+YZY2HwBBBQDT4FmgPguTngabs5oswMgekEyHsyBAIQgAAE5iHgdf0Ymt15YsOY9Ah45X16JFlRHQRWjuvw0kkdObhHN9UxH3P0kwACqgXj5rWB4WV3QVwMh0AhgQTy+Ucl/YmkH0wgxAioEggiS4DAUAh4XT+87A4lrqxzOgHyjwyBQOMEEFA1jni4Bjw3BzxtDzfirNybAHnvHYFm7a+s6YHVZZ3erBVmhwAEhkjA6/oxNLtDzC3WfCoBr7wnFhAoIoCAirwwAgioFswDrw0ML7sL4mI4BAoJJJDPvyrp+yX9QgIhvkzSdVSgSiCSLAEC7RKghV+7vLE2YAIJ3DcNOHosHQIQGDoBz80BT9tDjzvr9yNA3vuxb8My8W2DMjYgMEwCtPAbZtxZtQ8Bruc+3LFaTCDFFn62Jlvt6u7NPzlmE0BANZvR1DO8NjC87C6Ii+EQKCRAPpMYEIAABHpPYMNDmO91/fCy2/ssYQG1ECD/asHIJBCAAARcCHhuDnjadoGNUQhIIu/TTgPim3Z8WR0Ehkhgxr9rj5d0s6QX5dhcIekdki6X9FxJPy/pfkmPlnStpIsl7ZX0mUlMW/r39EdG9m3z/s2ZH+/Nfv5Kzq+wTlvTls9r0mMkXZ+de9GStHND+nh2zkXL0kPHpbPtsw1pv523JN1QtOZ16fw90qeGmGNdXHNL+dfFpeMTBFohgICqOmYEVNOZ5Uv3n1LK32sDw8tu9RRjBARmEyCfZzPiDAhAAAIdJ4CAquMBwr10CHDflE4sWQkEIDA8Ap6bA562hxdpVtwVAuR9VyLRjB/7jum0Q3v1YDOzMysEIACB+gnkK1ud8vOaNlaXJ3YOCsIiExWZuCh/xAKqhyLx1Ksy4dXEBbV0vWxKQLUzCKJiAdVu6ZAteE06U9Ktku6SNBZa1R9ZZlyEQEv5t4iLjIVArwkgoKoePgRU05khoKqeU4yAQGUCPd8I/DVJnx+93fGfKi+8mwOuHr2ccRUt/LoZHLyCQIcJ0MKvw8HBtbQI9Py+Ka1gsJpUCZzy4lSqC2Vd7RPw3BzwtN0+aSxCYJMAeU8mQAACEIDAPASaauGXvy7N+jnnexUB1Ru1WYVppniqwvUyroB1JKp0ZVWvjkW+hmpX9rlVx3qipD8bVY86a3TeT0qysW/J/LP/9rIKVHG1rIOSnpqJxMpUoNqZ7c9csCQ9IVSgQkA1T+b7jOF+zYc7VosJpNjCj1hXJ4CAajozBFTVc4oREKhMoOcbgccl/ZLSKfn6sKQzEFBVTmMGQAACDgS8rh9edh0QY7KDBMi/DgYFl1IjgIAqtYh2aD2emwOetjsUAlwZGAHyfmABZ7kQgAAEaiLQ1PVjlmCqZAu/WRWoTKD07ky8VFSp6hRKJdYbBE6Hs5Z51ibwaZI+LOk9kt6aCaHs8+dJukTSuZIOSHpF9rtpFaisepYJrMI4E2Rtazs4qYXfhnTnkvTiDel1O6TPIqCq6UvQ4jQl8q9FbzA1dAIrx3V46aSOHNyjm4bOYsjrR0A1PfoIqIb87WDtrRHo8UbgOVn5V3sjIpUDAVUqkWQdEBgAAa/rh5fdAYSUJZYgQP6VgMQpEFiMAAKqxfgxegoBz80BT9skBQS8CJD3XuTbsbuypgdWl3V6O9awAgEIDIlAU9ePmgRUL4picXskUDIRklWdCkf8u6nhK7HeWPx0/5TJrOrUqyMhlPlkoiobM0lA9fWs3WAQZ+XFWmNzkwRUmVjsPElPX5cu3SHduCHtpwJVf76xJfKvP4vB094TQEDV+xDWsoAUBVQfkfQzGZ2flfQH2d/r+NwepNqcPxrmv+HO73zkdWc/ahrH/E2LDQ03Lvb3WJ1tP9tNxIckfXRCH+Ox6YY3TmKVuIkpyhxWvvO9oxNDyc14TCjtaWr3MiU37ZxxL+K4Z7FNuCTdUORM6HFcxlHO6R6BhvO5yQWfPyo/+79K+sUmjbQ892WSrqMCVcvUMQeB/hNwa+HXf3SsAALVCcz474/qEzICAhCAAARaIeC5OVCz7XhzbNJzo7Ibbfbc7KuSbq4pCDaf+Rc262zasr7U5MJ4k+/M7IWru8IzLps8POeSdMuydFn0sz3zesmzpDuDE1+U9hU9B7MKC2FTMDentbCx4/OjfcYLlqX74udqYUzRZzYosvfB2Gf73Zr0m5IuzQOKn8dl835gSXptWEfE4aitN5vrMaMqE9dLeqX9HM8RnW8boXcHJplvL8z7NStgNef9LHP8vmUCxLdl4JiDwIAIxC387O9a0pXj5W/oqtXd4z0w1fG5/Ttmc27NL2l12W4JCo8yLfxMQGVt86wylO0zfi4TM03d5yvx76ndW8ViqNjB/B6oteALlaSCmMrsTxJQ3ZfdB4b9w0oCKhNLhcpTku61loEIqPr1ZS2Rf/1aEN72mkCKLfzG1yu7vmTXr14HqCXnUxFQNfWGaB0VqOzmwY6iUpl2wxALqIJ46k2x0KgoFxoWnHgLqHaGhydFD3UmPYRq6TuDmQYINJzPDXjMlBCAAAQgkCOwsalzbvfwun542W2XLta6SoD862pk8AsCEIDAbAKemwOetmeQaUJAZZuHr4pEWa0LqGzNmejowlgYFURK4blXLJLKC6Oy311RMH7rsy9Iz98hHY3HxnbNj3wrmwnP2mJR05ZwKcQum9NeIhsLs6L1bX2WnfOU/EuRkkzYdU0QUGXrWrG5NqSXLUlb64nnyDaAx/MvSU+wdaxLr9kjfWr2t23zjA7nfdklcN4UAsSX9IAABPpGoKYKVLNa+AUReRA2xfdEhchK/Hs66V4qL6zKV6AqI6BaqAJVEEvFYu/cfVGhqL1vuZOyvyXyL+XlszYINE4AAVV1xK1vdFV3sdSIFARUeZX11IWX3DgJgqxdkqzvcbhxspsYU6E/MVKgWz9i6yts1bE+MSp7aeWPTSVux7WSLs7+HvoOB/FX9ixGb8nKg4YKVEElbuNMcW4tzspWoLIHK+O35cIDEhTjpb4HvT2pZD73dn04DgEIQGAABBBQDSDILLEbBLhv6kYc8AICEIDAPAQ8NwdK2i77HMmqGvxc9tzIhDdWPcraydjzn+8bsYmf0715VG3pGZLsTzsujCqzfyWrZhAqUIVNtwckvT17lmXPkg5Ismdb8QagPeO6KXqO9WD23Mk2C0/Lzn+rJLOR3/QzO/YMLBzhWVcV+/EcodLCtuoOU8RNY1GQpIeySkyPyxz527jCUpGAKsxpAqwd46JR40pOdowruefzsmwFqqgS1h9Lemn8HM7mLBJQxf7ZObFQK5ovVMUaC6gmtd8xe0vSH2VVu8bVqqquteg7WTLv5/k6M6YDBPYd02mH9sq++xwQgAAEekGgZQFVqFhlbOLKnKewKnG9zHeZCUUY7J7wl7P57T7E9hLtqFKByu7V4qIOYa8y3J+NJ5x2D2FVNuN7DwRUvfg6bDlZIv/6tSC8hUDHCCCgqh4QBFTTmbVVgcrejLMHPNbjt1TJ8hIbJ+GGJsxp858V3bjYw6dXRA+SrJynVb76Uu4m520ZIntgZQ+Hwjj7OIwxxXu+hV/enj2YKnvDc+eS9GK7yQmlNxFQVf9y92lEiXzu4nIsx/+nSGjYRR/n8enqURWZq2jhNw86xkBg0ATcWvh5tDLr6XVr0Ama0uLJv5SiyVo6SqCpF7Q6ulzcapOA5+ZACdtVniPF1QXi50a2+WXCJ3veZId9n4KAKjwXCs+dvhkJnmIBVf48eyHP5jURVmgdY5UEQkX38EJiqMYQKlqZ/adlNmIBVTx22oZd8HOW/VA1IaxnK6XyFdQlmdjsVkljgVAsbrJBcSUm+3lWBSo7J19dKp/PZQVUwdYO6WfWH3mhckuUNasC1br0zB3SjaFaltkdidt+aiRk+5j5GFoW5lv6xT8vSTcWibDCM8G4clWogjXr+1si72dNwe8hAAEIQAACtRFoWUBlfgfBuRVUKOqSM15byetlkdA+iKaskIIVZ7BWhyaWD/d/cQWqWNA1qyCDien/MO7UM0tAFd073YCAqraUbWWikvnXii8YgUCKLfyIanUCqQiozsmWfkd1BFNH1CWgMoFUfMRVnEyEZG/R2TGzlGaYpMTGSf7turhdoD0sivsVxw++7G258LPdUN0QVY6Kew/bA6q4/WAsoFqo5Oao+tW7JZ03EpQ9fV261B7AIKCqObM7Nl2JfO6Yx2N37GHqL0r6z110bgGf7N+AMxBQLUCQoRCAQGsEvK4fXnZbA4uhThMg/zodHpxLgwACqjTi2MlVeG4OlLA9z3Mke270rhHsUI08fjZkMYgFVPFzKNvMC+KmuIVfvg1M/LvYvxdH481O0Xx/kr2kaD7aM6zgy/255Mi3mon9nGb/edkLVfFzNKu2sK0KVdxO76T0/dZuL9e+b9y+znzKi6Hi9n6Rz1vt9YrEUfnEL6gEtXVK2FzMb0huSNZ2cFvrwLgtTmRjXD3exExFYi87L7J/S1aBKrTRGYvI5hBQbfNr1he9RN7PmoLfQwACEIAABGojYBvzq7u3KnXqlJ/XtLG6bJrqdg+ul+3yxtp2AuQfGdElAivHdXjppI4c3DOudswxUAKtX4hT41xiA8MetthRpO4Oiu13blag3FbRaSqqEnbzD53ih1j2sCJWfsflMYsEVFaGPT5M6GX+xg+f4vnz7Qhj4ZW9ETg+pinGQ+UpSfdaq0EEVKl9c7avp0Q+dw3A/6LN0vL/uGuO1eAPAqoaIDIFBCDQDgGv64eX3XaoYqXrBMi/rkcI/xIggIAqgSB2dQmemwMlbFd5jhRER783qqr0W5JCq7xpAqr8c6hJAqr4vEkCpjdmMQ7P2qYJsmy+3x8Jmy7NqiGYgMrmjV92DC34rGVMGfsm4Mo/UD9S1B4n14bOhFL59n22lIuy9Wxrx1fUIk/SPUG0VEVAFT9Xy4+b9XP2DO83g+9Ztamjkj4YWgfGQrFnSXeG72ADAqobggCtzPe8RN6XmYZzOkpgZU0PrC7r9I66h1sQgAAEKhPwum552a0MiAFJEiD/kgxrbxeFgKq3oavVcQRUC+IssYExS0AVV3HKP6ya6F0Ju7PeHIwfCE2rQBW/SRj7k5+/tgpU4aFO/HYbJTcXTNSODy+Rz11cwT9LsPqUcb5M0nVUoOpiyuETBDpNgBZ+nQ4PzqVEoKf3TSmFgLVAAAIQmJuA5+ZACdvzPEeqUoGqTgFVmQpUN0sKL/RZG5inRO1kJlVlryKgCgKwqfmQa+P39NC+LwirigYXVagyUVJUkeqarHqTtQTcJrrKz1emhd+E6lI21VaFqXwLvzAmPK+rUIFqm89L0s5QeWtp80W1rRaHsfhsj/SpSTamBaBE3s/9fWagPwHi6x8DPIAABOol4PXvmpfdeukxW18JkH99jVyafqfYws/WZNGKKyCmGb36VpWKgMrtDdESGxhVBFQWWTv/rKgMeGG0S9gN/YQPZyXL43nzD4TCufbgy9qSXZsZtdLjb8v+br8LFbPeVFD+PBZQfSV76y6UMzd7xySF1oXjKWf1LI7LjCOgqu9L38WZSuRzF93GJwhAAAIQeITAhtR+iXGv64eXXRIOAkaA/CMPIAABCPSXgOfmQAnbVZ4jxS/ixc+NrBLU2yW9IotS3MKvTgGVVVYPLySGKuhW8dyeXcVVq8yN8CzLKjeZf8/IzrG/P5R7BlZWQBXbt2dgU5/lxQKlII4qqtiUr9aUFwxFYqwnWds/E1UFkVHuuZlVi7I2fIWtAWNRVSRauitUkzJoQayV83dcPcta9kW+jitihapU+epQ+TVFc69E424M68m4mNjtoqyV4Pi8qE3g1s9l/iUokfdlpuGcjhIgvh0NDG5BAAJzE/D6d83L7tygGJgUAfIvqXCymA4SQEBVPSgIqKoz2zaixAZGVQFVeGD1tVFZ7jdMcq+E3fgh0S5JcSnxfMUpO9c+M5GTHRePSpH/kKQrs59NUGWf2WHt++wtvmkVqOzhUXjLz8ZZKXR72+8PJZVq4bdbOhQ/sEFAtWCidnx4yXzuyiqsfd+fd8UZ/IAABCDQEQIIqDoSCNxIn0DP7pvSDwgrhAAEIFCBgOfmQEnbQWw06zlS/FzJKgrZc6IXjZ79/JKkPSMk8YuOb85ES3UKqKwNnwmgrI2ePe+y/z12goDKImTnmv1YNGXPq27Pnn1dGFWnKtPCz+zHz9EK2/eF1IiqTY0rOmWfW6WlbaKl6EVDq1R1wYb0siXpiiAusnHRXFvt8+IXELO57w5jZlWg2pDu2iEdjZ+72RwFrfe2WviZmCl+Zjd6BnjNknRjqCQVnukVzROYFInK7HcRg1dK2lpH/iXM5U3x28yjZN7PnIcTuklg3zGddmivHuymd3gFAQhAoDoBr+uWl93qhBiRIgHyL8WosqYuEUBAVT0aCKiqM9s2wmsDw8vugrgYDoFCAj3L5ytGLe4elz0YTjGiV4+qyFxFC78UQ8uaINAoAVr4NYqXySHwCIGe3TcROgj0kYBbhes+wsLnagQ8Nwdasm2iorg9XjVA850dXuD7dCbkmm8WRi1MIBNFydoLLjxZboJQfWtdutTa+ZWdv6W8L+sO50EAAhCAAASmEvC6bnnZJR0gYATIP/KgSwRSbOHXJb598SUVAdU5GfA72gbvtYHhZbdtvtgbBoGe5fN/lfRWSfZwNsXjYUlnIKBKMbSsCQLpEZhx/QhVPa0aQnyYEDa0d7FNPqtEYFUE4uqZ29oO58m1dN2Kq32aC+8d/Z9t6lulz/iIWzHPrPSZVQO9yN7ajysS2IRL0g1FWZJvxZJeJvVrRS3lX7+g4C0E6iWAgKpenswWEfDcHGjIdnz/ZCu1ik7Wvi9/v1J3HsTVn2zucH9Xtx3mq0Agu7f8wJL0WmsvWGHozFOzloIvjNsMzhzEhlwZRJwDAQhAAAIdItDQ/drMFXrZnekYJwyCAPk3iDD3ZpErx3V46aSOHNwzrnbMMVACqQio3MLntYHhZdcNNIaTJtCjfP4xSR+TZOX0Uz0QUKUaWdYFgX4SyFe22vZzSQGViYpMMJU/rDpCEFBZC5DQsji0K55IrKXrVlMCqp1BEFXU0iW83Z9vKdPP9EnT65byL014rAoC5QggoCrHibPmIOC5OeBpew5UDIFALQTI+1owdnaSlTU9sLqs0zvrII5BAAIQqEjA67rlZbciHk5PlAD5l2hge7osBFQ9DVzNbiOgWhCo1waGl90FcTEcAoUEyOdOJYaV2r+OClSdignOQKAPBJpq4bexWRhp69j2c40CqjdK2i9ppnjKPCl53YorYB2JKl3lKyaEalf2uVVPeKKkP5N0lqSflGRj35L5FypQxdUeDkp6aiYSK1OBaqekz0u6YEl6wob08Q1p/27pkK0NAVX3v24l86/7C8FDCEAAAgMk4Lk54Gl7gKFmyR0hQN53JBANuUF8GwLLtBCAgBsBr3/XvOy6gcZwpwiQf50Kx+CdSbGFn63JAru6e/NPjtkEUhFQub0h6rWB4WV3dkpxBgSqEyCfqzNjBAQgAIGOEcgLnepyrw0BlQmU3l2l9UuJ61YQOB3OWuZZm8CnSfqwpPdkrWCttY19/jxJl0g6V9KBqO3NtApUVj3LBFZh3DFJ29oOrkmPGZ1zfRaIi5aknZlY6s4l6cUb0ut2SJ9FQFVXqrY3T4n8a88ZLEEAAhCAQCUCnpsDnrYrQeJkCNRIgLyvEWYHpyK+HQwKLkEAAgsR8Pp3zcvuQrAYnAwB8i+ZULKQjhJAQFU9MAioqjPbNsJrA8PL7oK4GA6BQgI9yeddkp4s6X8njBCAAAQgcAqBLguoXhR5e3skUDIRklWdCkf8u6khLnHdisVP90+ZzKpOvToSQplPJqqyMZMEVF/P2g0GcVZerDU2N0lAlYnFzrN2tOvSpTukG6lA1a9vdIn869eC8BYCEIDAgAh4bg542h5QiFlqxwiQ9x0LSM3u7Dum0w7t1YM1T8t0EIAABNwIeF23vOy6gcZwpwiQf50KB84kSAABVfWgIqCqzmzbCK8NDC+7C+JiOAQKCfQkn68cbTqfLunfJh7Gq0ftsq6ihV/iUWZ5EKifQNzCz/5u/2baYf+exJVCF/3chFo253ief/nmK/SH790/6X42tNCztnbvKFhyEFBZ2zyrDPUhSZ/LxEwPT0NU4rplwqhYDBVPlxduWQu+UEkqiKnM/iQB1X2Sbo5a9lUSUJlYKlSeknSvtQxEQFX/F6LJGUvkX5PmmRsCQyDgVuF6CHCHvkbPzQFP20OPO+v3I0De+7HHMgQgAAEIVCfgdd26aE23Xb+sF1T3mBEQWJyAV94v7jkzpEggxRZ+Kcap6TWlIqA6JwN1R9PA8vN7bWB42W2bL/aGQaAn+fxnkt4sydokpXzYpv0ZCKhSDjFrg0CvCLTRwi9UfArCpldlAqWJoEpctyZVoMoLq/IVqMoIqBaqQBXEUmvSb0q61BZp7fx2S4fs72vSmZJuHVXGukvSRcvSQ73KmAE4WyL/BkCBJUKgUQIIqBrFO+zJPTcHPG0PO+qs3pMAee9JH9sQgAAEIFCVgNd1y8tuVT6cnyYB8i/NuPZ1VSvHdXjppI4c3KOb+roG/F6cQCoCqsVJzDmD1waGl905MTEMAlMJ9CCfrX2fbbD/8gBCiYBqAEFmiRDoEYE2BVShYpXhCaKqQlQlrlthLqt8ZRWwbL7nZZWu7FpiP5sw6drMQJUKVF+J5gvjTNy7N7M1nnJSC78goDounb0hfVzSTgRUPfpGSCqRf/1aEN5CoHsEEFB1LybJeOS5OeBpO5kAspDeESDvexeySg6vrOmB1eVxtXgOCEAAAkkQ8LpuedlNImgsYmEC5N/CCJmgRgIIqGqE2eOpEFAtGDyvDQwvuwviYjgECgmQz51KjMskXUcFqk7FBGcgMGQCbQqojLMJm+ztEmvrV9T2bxyLktctq0JlbQFNhHskJ5q6WNLtWSvCC7MKh88YVX2KK1DFgq63SNo/sm2b+iagCm37bB5rAfiApD+sIqCydXxR2rck3YCAql9fsZL5169F4S0EIACBgRDw3BzwtD2Q8LLMDhIg7zsYlBpdIr41wmQqCECgEwS8/l3zstsJ6DjhToD8cw8BDkQEUmzhZ2uyJa7u3vyTYzaBVARUbm+Iem1geNmdnVKcAYHqBMjn6swYAQEIQGAgBOweL76x3/az1/XDy+5AYs4yZxAg/0gRCEAAAv0l4Lk54Gm7vxHD874TIO/7HsHp/hPftOPL6iAwRAJe/6552R1ijFnzqQTIP7ICAs0SQEBVnS8CqurMto3w2sB4/53fue31Zz/qBQu6z3AIdIKA1/eo5OKtcsgvSNpX8nxOgwAEIACBlgh4XT+87LaEFTMdJ0D+dTxAuAcBCEBgCgHPzYGL1nTb9cviORIZOigCnt+5QYF2Wuy+Yzrt0F496GQesxCAAARqJ+B13fKyWztAJuwlAfKvl2HD6R4RQEBVPVgIqKoz2zbCawPDy+6CuBgOgUICHc9nq3byWElvG0j4rpZ0FS38BhJtlgmBnhPwun542e15uHC/JgLkX00gmQYCkwm4VbgmKOkT8Nwc8LSdfmRZYVcJkPddjQx+QQACEIBAEQGv65aXXbIAAkaA/CMPukQgxRZ+XeLbF19SEVCdkwG/o23wXhsYXnbb5ou9YRDoeD7fLumNkj4zjGjoYUlnIKAaSLRZJgR6TsDr+uFlt+fhwv2aCJB/NYFkGghMJoCAiuxojIDn5oCn7caAMjEEZhAg70kRCEAAAhDoEwGv65aX3T7FBl+bI0D+NceWmasTWDmuw0sndeTgHt1UfTQjUiGQioDKLR5eGxhedt1AYzhpAh3P52dL+lzSAdi+OARUAwo2S4VA3wl4XT+87FLs2gsAACAASURBVPY9XvhfDwHyrx6OzAKBKQQQUJEejRHw3BzwtN0YUCaGwAwC5H3aKbKypgdWl3V62qtkdRCAwJAIeF23vOwOKbasdTIB8o/s6BIBBFRdioafLwioFmTvtYHhZXdBXAyHQCEB8rlTiXGZpOuoQNWpmOAMBCAwgYDX9cPLLokAASNA/pEHEIAABPpLwHNzwNN2fyOG530nQN73PYLT/Se+aceX1UFgiAS8/l3zsjvEGLPmUwmQf2RFlwik2MLP1mSMV3dv/skxm0AqAiq3N0S9NjC87M5OKc6AQHUC5HN1ZoyAAAQgAAE/IQnXLbLPkwD550kf2xCAAAQWI+C5OeBpezFqjIbA/ATI+/nZ9WEk8e1DlPARAhCoQqDEv2uXS9qfm/N2Sa/IPnuPpLdK+kr2849I+pCkj0p6xyRfSti1eWwf9s2S7q+ypgbOnebLcyUZo5+P/Twunb0hfXxD2r9bOrQm/aakS9el8/dInzIfs8/OX5d+dsfm719Z4PvnlyXrWMJRI4ES+VejNaaCwPAIIKCqHnMEVNWZbRvhtYHhZXdBXAyHQCGBjubzj0v6sKR/QtggAAEIQKCbBLyuH152uxkFvGqbAPnXNnHsQQACEKiPgOfmgKft+ggyEwSqESDvq/Hq29n7jum0Q3v14Bu+KNsw3zp+f7c+Yz/wORwsD8iHza8GHPrBYX1Jx1aXNW3f1sRBdhSJoUxYFAuognjqTdLmvweTjhLXyyQFVJI+KOmiZemhIKAaaakuWJbuM1ZfkJ6/Qzq6Ib3OhFd9u072xd8S+deXpeAnBDpJAAFV9bAgoKrObNsIrw0ML7sL4mI4BAoJdDSf7U2O75X0ywML29WSrqKF38CiznIh0FMCXtcPL7s9DRNu10yA/KsZKNNB4FQCbhWuCUb6BDw3Bzxtpx9ZVthVAuR9VyNTr18rx/XxjQ2dZrPuWNevH9yjP7G/8zkcyAe+F337d2BJem5NAioTAN2cCa2miqfG/16uaWOG3byAyoSrx7J/zQ9KumRU0elhaSxoDZ8fiSpBTfr80ZKulXRxNtfeTOwV7H17yu9CNawgFNsl6YrMh1IVqMxmEEchoKr32lxlthL5V2U6zoXAQgRSbOG3EJCBDk5FQHVOFr872o6j1waGl92G+MY3X2bCbuxelLMVbpxmuWAK/K9mc8w618pyninpVkl3BaW5DQolPSXdsixdFv1s8v+XPEu6M0z+RWnfknRD3lhelR7NsTM79/NBzZ4vIRr7EMqKFtjbUseH34XSo3lf4lKkma0PLEmvDeuIOBy19dr4Nekxkq4PpUpz5UwDt/Mk3R2YZCxeGLOcGQT5tWCa4dufZzfn/6XMGhI6x/5D5wwEVAlFlKVAIGECXvdDXnYTDiVLq0CA/KsAi1MhMB8BBFTzcWNUCQKemwOetkug4RQINEKAvG8EK5NCAAIQgEBDBEpct8pUoLIXw+28w2X3yUrYjffwbG8oVLr6eiaA+qak90l67wiN/feUtRA0EZMdJmot+tz2Ac3PszIB1rmSDkTtCK314DuzNcTn/WBmwwRUdtg8Ya12nom1ygioLpR076aGShdIepuk86lA1VByT5m2RP617xQWB0tg5bgOL53UkYN7dNNgIbDwqaUgwVOCgNcGhpfdEkjmOaVIQGUlSIMyvnSp0eyGq7SAypzNREcXxsKoIIoKoqFYJJUXRmW/u6Jg/NZnRaU+Y7vmR9yD2X4uElXlRE1bwqUAvUgln/8s+/kpQeSUE3ZdEwRU2bpW7IZxQ3rZkrS1nniOTNU/vrFckp5g61iXXhN6R5dJiMTyucySu3wOAqouRwffIACBbQS8rh9edgk/BIwA+UceQKBxAgioGkc8XAOemwOetocbcVbuTYC8944A9iEAAQhAoAqBEtctEwiZQCo+4qpNJjqySkx2vKohAdWLJT0vV3Xq1Vm1q3eNDAcBVfDx8TkBVfg8VJ8y8ZPtBYafP725bbetHaGJosyGVbqKBVQm5jJ7cTWq+OexrfxeW7Rn9tuSPmx7fkvSDyOgqpKt9Z1bIu/rM8ZMEJhBAAEVKWIEUqlA5RZNrw2MEnaDKOkLkt4t6fZMuW3KbztMgR3Uk+F3drMRbkJMRGFzvG7Uxuw3Jf17SV+S9MbsBsxuvp6W3azFpTirltz8i6jilM3zFkm/W1Ba1PyNb8qK/F+O1hRuDieVEt3KmSniprEoaNTC7aGsEtPjskF/G1dYKhJQhTlNgLVD+mI23oaP+ynnE7ZsBapI7PTHoxbML81XpyoSUMX+md1YqFVQFWssoIqEWmOfl6SdYdyS9EdZ1a5xtaqqay36spbIZ7fv+AANWwWy66hANcDIs2QI9JCA1/Xj/Xd+57bXn/2oF/QQGS4nQMAr7xNAxxIgAAEIuBPw3BwoYTvfmmVRXkUVEqbZOOV30bOJp8fVAPLVxLVZQduqi58XV8+2BRQ89wjr2lbVO5rTKm3bsfXS2oSq3aEy91Yl75y9uSqYB1vr0qXhxbT8M5rwXClXEX3rhbhJFcWL5l40yF0fXyLvu74E/IMABCAAgQERKHHdmlWBKlRtMgGS/f1NUaGCiSRL2I3v00xAla/MEvYI7f4oiLji1n5xm73wud2/5dsMhg4z5n8shJokoHpGVlQhVJwqvNecIqAKlae2VaNalqwFoor2DgeUjq0ttUT+teYLhiCQYgs/W5NFdnX35p8cswmkIqBye0PUawOjhN1wQ/LRTIwUC5CsFKbdiISbinDTNanE5n/MynBaRpnC28ZbH2MTKYXfmSo8lNy086yClN3UzFtyM65AZfPFNz75m6L4pjFu4WdjikqJ2txbx5QHb+OHYPHNlQ2KKzHZz7MqUNk5+epS+a9mWQFVsLVD+pn1zVjYsSXKmlWBal165g7pxlAty+yOxHU/NRLFfcx8DC0L8w8H45+XpBuLRFhBzBVXrgo3mrP+KSqRz7OmqPv3LzcmWfnWuudmPghAAAIQqImA1/XDy25N2Jim5wTIv54HEPchAIFBE/DcHHCwvbCAKnrmckMsjMpvZoWfs+TaEhLZz2Wet0Qiq1tyVbnHdndIX45fJLN5i0RVsb/Zs6DX7ZYOhaSf9fzoWdKd+WcqOWHXlugr+GwVwL9L+lb8nKZsRfGiF/xS+4I65H1qCFkPBCAAAQi0SKDEdWuWgCrsh1khBdufi/cBJ66khN28gMqKK2zbZyuY3PYfi84Ln1u1qmuz9ntFFajKCKgWrUC11VVF0k5Jn6eFX4sJn5kqkX/tO4VFCCREAAFV9WAioKrObNsIrw2MEnZj8ZDdLE0qk2nriW9k7Ibqk1m1qausS4ik0Mc4iKTyKu4gWrJexrFiPC7BaYrt/M1bUclN8yevOrfPpr2lmPc/tPDLV62KVepWYWvriNvpnZS+f4d0NNe+b9y+LnsA9vG48lPujb8w59abikUP6/JpN+WNSBNfjR+45d843JCs7eC21oHZOi7Nzb9101f0sM7OzT8srEFAtc2vWV+zEvk8a4o6f28CwVu0WbKVAwIQgAAEOkzA6/rhZbfDocC1FgmQfy3CxhQEIACBmgl4bg6UsJ1/cc2e2Twg6e2SrKqAbZLZS3LWFiZuCRMqhFt1809IejA7d5aAyja87DlR9qhFV0r6xagFy/gXU8RNW88dopfJ7hptwm2rVlX0TKbgmYdVXh9XIS96EaxsBarouc28Fcy3CbUKqmJtCaji5zsb0t1R5fNfkPQ7GddtFcXt2VJcRTxUuKo5zTs1XYm875S/OAMBCEAAAsMmUOK6VUVAZTDt/LOidnuFgEvYje8Twz3cWyXZ3mOw8XujrhbW3SK007N7RDvy1aTC56EgQ/DP9mXiggxlBFTW7cVEWHGBB9sHDMUjtt1Phn29fCGCaF8NAZXDV7BE/jl4hUkIpEMAAVX1WCKgqs5s2wivDYwSdvOCo1hAFQRRF0eLuSKqGvUT1vc3a99nD7DsiJXgswRUL8phtQdrZUtu2tAiAVWslg83RUX+xxWo4jZ/waW43eCWm7k2dCaUyrfvs3MvygZcn/05rvxU1CJP0j3hwVsVAVUszMqPm/Vzdie69dAvqzZ1dCQE2nrAFgvF7M3GAKABAdW2t0Nnfc1K5POsKer8vT0U/h5JeSFanTa6PNfVo0JrJp78+y47iW8QgAAEjIDX9cPLLlGHgGfeQx8CAyLgVuF6QIwHu1TPzYEStvMCKqs8vjd7wc6eCT0124yKq4LHG2j24pw9z7EKAvbf1WUEVHFrmcIX5/Jt/CTZM6Gt5zJR+z57Ee7j8QtxlmizKlAtSX+Ury6VT9CyAqq6KphbVSkTN2V23ybJKsbbczoTiI2fRU3Y+Dv/u6V/dUL6D6PnWuOq6pNekNsYd3B4pDpWql/KEnmf6tJZFwQgAAEI9JBAietWVQGV7Qva/dnXRntWb5iEpITd/H2a7dfZvaId8Z5bvCcXt/Cb9HkowhD2+uze0+4li+wVFWS4Pzs3tA38peznX5Vkvxsf01r4mXg+ul+y07cE9bTwa+dLVCL/2nEEKxCQlGILPwJbnUAqAqpzsqXfUR3BYiO8NtBK2M1XoIp/Xpb0vEh1Hldwshuq38iU49/Kbq7iSlJFNy9xBar3jojaA2dTnsdH2RseG1MkoIqrSVl7tUn+5wVUZUqJxqXXw9uK4wdNuTLw2xZUVKEqKrdulbvGZePzlaOKSqTPeqCXVaAycVSRqGdLFT9JOR+qWFWoQGX9p7ceSC5JO0M5+PzDxfzbi5NsTPumlcjnxb6o1Ub/evbw9HPVhiVztlVnOwMBVTLxZCEQSJqA1/XDy27SwWRxpQmQf6VRcSIE5iWAgGpecoybScBzc6CE7byAKm75Ej9rmdbCJV8h3JjE7V2mVS+YWHk8VP625zD5dnW5F+JOabU3qeJ3VO3bRGC3BsFRURALKkHFp221DCx6wa5KBfNJ1aEi+7UJqKatd2Yi9+iEEnnfo9XgKgQgAAEIpE7A67rlZTf1eLK+cgTIv3KcOKsdAivHdXjppI4c3KOb2rGIlS4SSEVA5cbWawOjhF178GSq63dmgqRJAiQTysRvCBpLezD205JekQmhygqoQsnN8IAs+PCmUdlOexOxTMlNG5sXUMXzmIArXkve//xDvbht4NRypXH7uyCOKqrYlK/WlBcMRQ+2nmRt/0xUVaRUj+e2RQeBUngDMBZVRaKlrYdlNiZ+iJi9nbit7Hzk67giVqhKFdYXvjhTSuKvRONuDOvJfH+KvfmYtRIcn2dq/cynrZ/LfDlL5HOZaTinHgIIqOrhyCwQgEALBLyuH152W0CKiR4QIP96ECRc7DsBBFR9j2CH/ffcHChhu6iF3yWjF7nsvxEnCajemOEOIqmqAqr4OdFEAdW0yk6TKjEVVQVfkm7JXhZ7ZfTcp4qAavyyna25oLLTthfRMi6VKpjnn/GEVG5IQHXX8ubztaSPEnmf9PpZHAQgAAEI9IuA13XLy26/ooO3TREg/5oiy7zzEEBANQ+19MYgoFowpl4bGCXshgdP35Zk5S/jMpqhbKe12rPPrTexta0LD8as/GYoh2kPyqoIqPIlN619nwmiplWgCiIoi8ZbJP2upHwbwFC6086Z5r9VpzJVaLA7qZToKZGPqk2NKzplJ9hbiNtES/ny8RvSy5akK4K4yMZFc221zyt46/HuMGZWBaoN6S4rQx/ekAzOF7Te2yagsvPCAziriLUk3ZgXatk5RQKq7IHgVtWrWHQVMXilpK11lKm2VfSVK5HPC35TGV6BgD0Mvo4KVBWIcSoEIOBGwOv64WXXDTSGO0WA/OtUOHAGAhCAQCUCnpsDJWzPI6B6saS48ncsoIr/HjjZM5pQ2cqES6UEVNGzhsdlE/2tvdAVqmVL2pkPRHh+kn/ekn/RLGvbcsqzlHi+Mi386qhgXqUCVfwy34Z0d1RF/BdGVaV/J/N/i1GohFW0lkpJ3LOTS+R9z1aEuxCAAAQgkDIBr+uWl92UY8nayhMg/8qz4szmCaTYws/WZORGPdzDC4PNg+y5hVQEVG5viHptYJSwO/HNvRI5G79ZWOJ0TukTgeztTIW3Juv0PTyIW5cutYpYZecukc9lp1r0PBPfWRvKobbvW5Qf4yEAAQi0SsDr+uFlt1W4GOssAfKvs6HBMQhAAAIzCXhuDpSwPY+AykRQofK3VR6PK5ybWOpAQXXzb2Zt/fLPraY+x4peDrMK3q+z6t1FFZvy1ZqCyCpupRcqkOdFVpJuCc9K4rl3SKe0BiyoQGUirAvjl+uqVjC3BCp66a2oAlWYe116TfBvY/xMfIvLpIri44pb4dyZSdvzE0rkfc9XiPsQgAAEIJASAa/rlpfdlGLHWuYnQP7Nz46REChDAAFVGUrbz0FAVZ3ZthFeGxgl7M4joArVo2yNoRrVgoQY3jUC2UO2DyxJr7X2gnX6lz1gfKG9CbosPVR27hL5XHaqRc57liSrGGbfHQ4IQAACEOgBAa/rh5fdHoQEF1sgQP61ABkTEIAABBoi4Lk5UML2PAKq+7XZBs5eRrIK5/a/x2YCKaMYVwW3n6+IfldJQBWJkWQipajq0tNDu74QtkwgNRYz2Wd5UVIkSHpSEDxFn50X5pnW5i8WUI3W/C4TJS1awXxdumyH9BFJW60CzZciAZV9nqt6dU38olwQidl5cUXxSVWuGkp592lL5L27jzgAAQhAAAIQCAS8rltedok8BIwA+UceQKBZAgioqvNFQFWd2bYRXhsYXnYXxMVwCBQS6Eg+/7qk7x61rrMWdkM+rpZ0FS38hpwCrB0C/SHgdf3wstufyOBpkwTIvybpMjcExgTcKlzDP30CnpsDLdgOL+V9OqtElX5AG1jhvC+mlXWl6fnL+tHWeS3kfVtLwQ4EIAABCAyAgNd1y8vuAELKEksQIP9KQOKU1gik2MKvNXgJGUpFQHVOFpM72o6N1waGl922+WJvGAQ6ks8/Lul7JH1+GNQnrvJhSWcgoBp4FrB8CPSEQInrh7Ul3p9bzu1ZKxn7OLSc+Up2jlVC+JCkj0bVEU6hUcLuPJVAm6I+zRerCmGMrHKEVZAYH6HCQ2h1EyoYxNULss/OX5d+dodkLWteWbCAzy9Lz25qYUOdt0T+DRUN64ZAXQQQUNVFknlOIeC5OdCQ7WkVpsiAOQiEalPr0qV7pE/NMcXEIU3OXaefdc7VUN7X6SJzQQACEIAABLYIeF23vOwSeggYAfKPPOgSgZXjOrx0UkcO7hlXWeYYKIFUBFRu4fPawPCy6wYaw0kTIJ87FV4EVJ0KB85AAALTCJS4fpg4yI53FMxjwqJYQBXEU2+S9JkF7SYpoMpa3Y7b9AYBVdwyJ7SE2ZBet1s6RPY2Q6BE3jdjmFkhMBwCCKiGE+vWV+q5OeBpu3XQGIRARoC8JxUgAAEIQKBPBLyuW152+xQbfG2OAPnXHFtmrk4AAVV1ZimOQEC1YFS9NjC87C6Ii+EQKCTQgXx+lKTvEJ4xAWtheB0VqMgGCECgDwRKXD/KCqjuy1rNmNBqqnjKuJSwmxdQxdUZDkq6RJIJVuPPj0SVoCZ9HlrjXJzFZ2/mb7D3bUmTfvfmrMpUEIrtknRF5kOpClRmM4ijEFD5fUNK5J+fc1iGAAQgAIGpBDw3BzxtkxYQ8CJA3nuRxy4EIAABCMxDwOu65WV3HkaMSY8A+ZdeTPu8ohRb+NmaLCaruzf/5JhNIBUBldsbol4bGF52Z6cUZ0CgOoEO5POXJe2jfV/12DECAhCAgCeBEtePMgIqa/Fn5x3ORFQzl1TCbiygOjOqdPV1SddK+qak90l678iY3cdaC0ETMdnxJxM+vznz86xMgHWupANRO0JrPfjObA22nnDeD2Y2TEBlh80T1mrnmVirjIDqQkn3bmqodIGkt0k6nwpUM9Ol9hNK5F/tNpkQAhCAAATqIeC5OeBpux56zAKB6gTI++rMGAEBCEAAAn4EvK5bXnb9SGO5SwTIvy5FA19SJICAqnpUEVBVZ7ZthNcGhpfdBXExHAKFBJzzeVka97J9BuGBAAQgAIF+EShx/TCBkAmk4iOu2mSiI6vEZMerGhJQvVjS83JVp16dtRV818hwEFAFHx+fE1CFz0P1KRM/WZWs8POnRyKmtVw7QhNFmQ2rdBULqEzMZfbialTxz2Nbx6WzN6SPb0j7rRVfVG3qtyV92KpQLUk/jIDK5/tSIu99HMMqBCAAAQjMJOC5OeBpeyYYToBAQwTI+4bAMi0EIAABCDRCwOu65WW3EYhM2jsC5F/vQobDPSOAgKp6wBBQVWe2bYTXBsb77/zOba8/+1EvWNB9hkOgEwS8vkfZ4n9jtLm+Q9KvdAKGvxNXS7qKFn7+gcADCEBgNoES149ZFahC1SYTINnf39RACz8TUJlQNz5Cuz4TNAURV9zaL26zFz5/TEGbQVvfVzMBVSyEmiSgMrGwjQkVp/KtBsc+ThFQhcpT26pRLUvWAlFfkJ6/Qzoa2vzNjiBnzEOgRN7PMy1jIACBRwi4VbgmCOkT8Nwc8LSdfmRZYVcJkPddjQx+QQACEIBAEQGv69ZFa7rt+mWx30hauhDwynuXxWK08wRSbOHXeegddDAVAdU5Gds72mbstYHhZbdtvtgbBoEO5LNVH7l9GLRnrvJhSWcgoJrJiRMgAIEOEChx/ZgloHqPpLdmLfRMdBSLiyausITdWJhkAqqnZRWnplEzUVPReeFzq1Zl7f8mVaAqI6BatALVBUvSE6w6laSdWevbCxBQtftlKJF/7TqENQikRwABVXox7cyKPDcHPG13JgA4MjgC5P3gQs6CIQABCPSagNd1y8tur4OF87URIP9qQ8lENRBYOa7DSyd15OCeU16IrmF2pugLgVQEVG68vTYwvOy6gcZw0gTI506FFwFVp8KBMxCAwDQCJa4fVQRUZsrOPytqt1dovoTdWEBloqVYqBVs/N5IrHpZ1E7PhFJ2WDWsWAwVPr8559+5kg5IekU2royA6qFMhGVt/8J8JhwLFanGU02rQGViqayl36UIqHy+nyXyz8cxrEIgHQIIqNKJZedW4rk54Gm7c4HAocEQIO8HE2oWCgEIQCAJAl7XLS+7SQSNRSxMgPxbGCET1EgAAVWNMHs8FQKqBYPntYHhZXdBXAyHQCEBx3y2FkQfG7Xv+wdCs0XANvOvowIVGQEBCPSBQInrR1UB1eMzYdHXJL1hEoMSdvOt8UykdCybL7Tvuz8TLoX2fnELPxM0FX3+6EwAdXE2196s5WCRvVdnQrAfHJ0bi6vi9oC/JMl+/lVJ5s/4KCGgMlHYrdnpVKBq+ctSIv9a9ghzEIAABCBQloDn5oCn7bJ8OA8CdRMg7+smynwQgAAEINAkAa/rlpfdJlkyd38IkH/9idUQPE2xhZ+tyWK3unvzT47ZBFIRULm9Ieq1geFld3ZKcQYEqhNwzOc7Jf0rSV+s7jUjIAABCEDAm4DX9cPLrjdv7HeDAPnXjTjgBQQgAIF5CHhuDnjanocVYyBQBwHyvg6KzAEBCEAAAm0R8Lpuedltiyt2uk2A/Ot2fPCu/wQQUFWPIQKq6sy2jfDawPCyuyAuhkOgkIBTPu+WdKOkHyUsEIAABCDQTwJO1w952e1nlPC6bgLkX91EmQ8CEIBAewQ8NwcuWtNt1y/rBe2tFksQ8Cfg+Z3zXz0eQAACEIBA3wh4Xbe87PYtPvjbDAHyrxmuzAqBQAABVfVcQEBVndm2EV4bGF52F8TFcAgUEnDK5yskfa+kf0dYthG4WtJVtPAjKyAAgT4QcLp+IKDqQ3Ik7KNX3ieMlKVBIE/ArcI1oUifgOfmgKft9CPLCrtKgLzvamTwCwIQgAAEigh4Xbe87JIFEDAC5B950CUCKbbw6xLfvviSioDqnAz4HW2D99rA8LLbNl/sDYMA+dypOD8s6QwEVJ2KCc5AAAITCHhdP7zskggQMALkH3kAgcYJIKBqHPFwDXhuDnjaHm7EWbk3AfLeOwLYhwAEIACBKgS8rltedquw4dx0CZB/6ca2jytbOa7DSyd15OAe3dRH//G5HgKpCKjqoTHHLF4bGF5250DEEAjMJEA+z0TU5gkIqNqkjS0IQGAhAl7XDy+7C8FicDIEyL9kQslCuksAAVV3Y9N7zzw3Bzxt9z5wLKC3BMj73oYOxyEAAQgMkoDXdcvL7iCDzKJPIUD+kRRdIoCAqkvR8PMFAdWC7L02MLzsLoiL4RAoJOCQz9am7s8lfZCQnELgMknXUYGKzIAABPpAwOH6McbiZbcPMcHH5gmQf80zxgIEIACBpgh4bg542m6KJ/NCYBYB8n4WIX4PAQhAAAJdIuB13fKy2yX2+OJHgPzzY4/lUwmk2MLP1mQrXd29+SfHbAKpCKjc3hD12sDwsjs7paae8SOj31qs3izp/nDmmvQYSddnP1+0JO3ckD4u6TOSLlqWHjounW2fbUj77bwl6YYiS+vS+XukTy3oJ8NbJuCQz38h6dWSvtjyUjEHAQhAAAI1EnC4foy997JbIzqm6jEB8q/HwcN1CEBg8AQ8Nwc8bQ8+8ABwI0Deu6HHMAQgAAEIzEHA67rlZbcA0eMlvXf0ue0jfiX+/Rek5++Qjtoe4A7py5JuzX5/wbJ035p0ZvbZUUnvyv5+XoGNDy5LPz9HeBjSEIEO5V9DK2RaCPgSQEBVnT8CqurMto3w2sDwsrsgrqoCqp1BEBULqHZLh8yP6IboriC0WtA/hjsRaDmf7abZcuiZTsvFLAQgAAEI1ESg5evHltdedmvCxjQ9J0D+9TyAuA8BCAyagOfmgKftQQedxbsSIO9d8WMcAhCAAAQqEvC6bnnZLcBTVUB13ob0OtszjAVUy5J12RgfX5T2WUEGii9UTMYWT+9Q/rW4akxBoD0CCKiqs0ZAVZ3ZthFeGxgl7T5X0rHI4b1Z5Q4cJQAAIABJREFUVSf73KrvPCDp7ZKOSHqHpAOSdkl6laSbs3HxHAclXZJ9fq2kw9l88U2N/drU4d+WdHF2rtm1ij8254sye6bwHlehmlKBaqekz49OuWBJekKoQIWAasGk7eDwkvlcl+cmnPopSb9e14SJzWPtDa+ihV9iUWU5EEiUQMvXjy2KXnYTDSPLqkiA/KsIjNMhUJ2AW4Xr6q4yom8EPDcHPG33LU74mw4B8j6dWLISCEAAAkMg4HXdKmnX9gGL9viscMKHsr1F22sMe39hH9L2FB/OPn9aVh3K9he/qazjjKQros9tX/F2Sa+Iq1BNqEBlL8vfvSS9ZEP6m1CBCgFVv74tJfOvX4vC294SSLGFX2+D4eh4KgKqczKGd7TN0msDo4Rdu2l5j6S3ZjcZdtPyvEwAdW4mrDJh05ck2c3KU7MbmGdIujz7u5W8tBufN0Xn2U2Nlb+cJqCyMe/MbqZsrrMyuz84ik/pFn4b0p1L0otNQb5D+iwCqrazuz17JfK5PWewZP8xcwYCKhIBAhDoAwGv64eX3T7EBB+bJ0D+Nc8YC4MngIBq8CnQHADPzQFP280RZWYITCdA3pMhEIAABCDQJwJe160Sdh+d2xO0/UYTQ70v2we0Ygsmror3A20f0go5TBJQWWjsd3aeFXcwwdR9FVv42R73EyXdErXtO4qAqk9ZL5XIv34tCG97TWDluA4vndSRg3t0U68XgvMLEUhFQLUQhEUGe21gzGE3VnvbDUkQSVkVKPv7V7MbnLjNnomp4hscm8POfV3256QKVLFwK7ZbSUAl6d2STEH+9HXp0h3SjRvSfipQLZKx3Rw7Rz7Pu5DHSvq7eQcPZBwCqoEEmmVCIAUCLV4/tuHysptCzFjD4gTIv8UZMgMEZhBAQEWKNEbAc3PA03ZjQJkYAjMIkPekCAQgAAEI9ImA13WrhN1433DcWSY78p/HhR2sQMM0AdWnsz3JuMNNVQHV0cyPC9el1+yQrpGEgKpPSS8EVD0LV/LuIqBKPsSlFoiAqhSmySd5bWCUtGtip/2R96EFX175PUlA9eKoapWJKsLN0NtmCKjiKlNzC6hMLBUqT0m615TkCKgWTNiODi+Zz3V4/5uSToz+92t1TJboHNYf/DoqUCUaXZYFgcQItHj92Ebu/Xd+57bXn/2oFySGk+X0hIBX3vcED25CAAIQ6DSBEptTjfnfou34GdOi67HqBrbxFlrBhPkmfV5o74vSviXphnXp/D3Sp8JJa5I9I7jQ2r48S7oznCfpg6O2MhctSw/lzr00b2DCnFvnWVX18CJgNv8VwZ7NVfSZfZ75ZvNcE1dROC6dbRXaJe3M+bLN52zeF8briFvfBA5rkm1u3pq9wDhugWMsIt9uyOyM/ViTHjOqNH/9hvSnYV2LBrnJ8S3mfZPLYG4IQAACEBgIAa/rVgm7obhC/p4s/3kshpoloCoq0DCPgMo65ti9zFY1KipQ9esLUyL/+rUgvO01gRRb+NmaLCiruzf/5JhNIBUBldsbol4bGCXs5m9c8hWoYuX3ohWoYlW5ZV1tAip7GBM9NFL84Cl6yHNX/sHW7NTnjC4RKJHPdbn7lezB61pdEzIPBCAAAQj4EWjx+rFtkV52/UhjuUsEyL8uRQNfIAABCFQj4Lk50KLtOgVUBtjms+Md2Z/xMyj7b/yZRyQ6uiVsqOWfKWWTXC/plZK2CYnsd9mzqfNHf71gebO9zLbPtCm2svFPD+fk7ZYVUOVETZ+PbYY54xcM85+F8RvjZ+Q6ZL5G4jDFoq9sXU+x52qSrhhVbRivcUl6ggm1rJrDd0nfsr8Hm9lcK7FfM4PgdEKLee+0QsxCAAIQgEBKBLyuWyXs1lGBKtzTmeDp2tE9Uy0CKru3i+9z8uLzSUL6lPKm72spkX99XyL+Q8CVAAKq6vgRUFVntm2E1wZGCbuxgMoe4tgNiR2hp3AZAZUpxD8k6U2SvpTN8c2sl7DNZ3+3B1imOn971qPYbNQqoIrfrkNAtWDCdnR4iXyuw3NrB2kPDp9Zx2TMAQEIQAAC/gRaun6cslAvu/7E8aALBMi/LkQBHyAAAQjMR8Bzc6CE7SBMssVtZM96wnOhXZKORJWgwkt6D2TPg+LfxQKqovPsOdIBSTbnq7LWLWbTni3dJOl2SZ+Q9GD2zMkqGdyc/f0zmaDqq9lnj46eVYUK7CYCCmKrcaBC1aQicVMQBUXPnv5Y0ktjgVI2h1Wr2iagigVRJ6Xv3yEdzVekijOlrIAqVIqyDUBJl8ZzFgmoIsHVuGVN3k5uU3FLQJUfF1eoWpKeviSNq2VtSHdn4jBbzkVL0s5YUDXft6GdUSXyvh1HsAIBCEAAAhAoQcDrulXCbv5+zO7bnpfdc1m1ShND2f2a3QeeFe1D2j3fK7QpPrff271c7QKqnPh8W/VOBFQlEs/5lBL55+wh5iHQbwIIqKrHDwFVdWbbRnhtYJSwGx4iXZw9fLrSypKPblTeLOkZud7DkypQWS9je9h1LFt0aAEY2vmZuMoeeP2SpD2jc+JKYGYnjA9iLSvzbTdJ4cHYuFdy9CBr4oOYcJODgGrBhO3o8BL5XJfnZ49u2Mel6DkmErh6VO72Klr4kSEQgEAfCLR4/ejE/V8fYoKPzRPwyvvmV4YFCHSGgFuF684QwJHGCHhuDpSwbQKq8BKdbW4VCZfiDTF7VhQEUHGVqLyAys7bG72Y99RMLGXPpuxc24AzodZ7JL01t8EWhFBhk+6jkn4625SzZ1Ph2ZfFLLwwGDbqtlWnym+eTRAZXbFD+pn1zbnGz6hCG78SFajelhdY5ROprIAqsvVaSR8YzTsWRtl8JStQmdhrXFXK/De7G9JdmShqq5Vhfq745yXph+P1xOuPqm39Vdwip7EvzgITl8j7BWZnKAQgAAEIQKBeAl7XrZJ2w71iXlg/6XODY/d6JnI3sb3977EzBFRfz8Txz86EV1v3c7HQe4f05axt39Y9UixAp4VfvXnZ9GyT8m9lTfvXT+jA+5+te82H/M9N+8X8wySQYgu/YUZysVWnIqA6J8Nwx2I4qo/22sDwsludECMgMJsA+TybUYtn2EPoMxBQtUgcUxCAwNwEvK4fXnbnBsXApAiQf0mFk8V0kwACqm7GJQmvSm5ONbLWErbzrfHiyub2AlzcuiUWP+V/90ZJoUJUfo5JL/C9WNLTospRJpiKf45fEjQxlgm87Aiffzp7Yc9EX+8d/cK+x9sEVHE7vWwjz9rt2WGt6+zY+nlDujBUX3pW9hJWJiC6NBecrfZ6RQKrfCDzlaCi32+1DMxXhcrPG1dpj+cPLxzmX1IMAjA7Ny8iq0FApeVNAVxnjxJ531nfcQwCEIAABIZHwOu65WV3eBFmxUUEpgio7lk/oV2RgGrbz9CEQBMEVo7r8NJJHTm4Z1wdmWOgBFIRULmFz2sDw8uuG2gMJ02ghXx+jjbfSrD2AhzTCSCgIkMgAIHeEGjh+lHIwstubwKDo40SIP8axcvkEDACCKjIg8YIeG5OlbAdC6TyFckDE2uvZ21YrGJUqDYeqpTbd8eqkecFVPF5kwRUNsaOuOJULKCy34V2gFYdymzaEQRU1jYmVM0qFFDFwqId0rXr0h/k2/dN+tkMxUKmdemZ1q5P0gdDlacKAqpxW7wgzMpXpYqrK+yRPpX/OVcl6pZM+PXK0OYvEmDdFVfQsjU0IKB6+rJkFSI6e5TI+876jmMQgAAEIDA8Al7XLS+7w4swKy4igICKvOgSAQRUXYqGny8IqBZk77WB4WV3QVwMh0AhgRby+RpJ/yMrGUsUphOwtgDXUYGKNIEABPpAoIXrh9d1qw/48dGJgFfeOy0XsxCAAASSIuC5OVXCdpGAKhY/xbHIV5aKf55HQDWrApXZXkhAZRMEsZKkP5b00iBkmlBdyoZMrDAVxoTKT3mhU1HizmrhtyHdHQRRBePHYq0laeeG9PG82EvSPSOd1wVRez2bYqsFYbT+rRZ++WpX8Rqydn9jsVfk13jOzLdxxS4qUCX1TxSLgQAEIAABZwIl7tca8dDLbiOLYdLeEQj597Mf1nfFzp/xNH3TKlB9++u6zz63n0/8vc49tFd/bT/nz//Iz+nkPJ/3DhgON0ogxRZ+tiaDtrp764XBRhmmMHkqAiq3N0S9NjC87KaQ9KyhewRayOf/LulCSV/q3urxCAIQgAAE5iXQwvWj0DUvu/NyYlxaBMi/tOLJaiAAgWER8NycKmE7L6Cydng3Z1WhrLqTtWozQZX9aS38jkkK7fSsspQdVkEqrjKVFz1NqkBlFa3eI+mtoypWtkFids1mqEhlcy8soMq1vxsLkiQ9ZqQDunW0tm0Vm/LVmqa00ssLl55uQqZl6b64beCydNksAZUt0sRRI7632Pnh25HZtraCLwnnBAGV/ZwXc02qhpVfUzT2KcYia124Yv4vSU8wX9al1+zYrOh968b4mbsORdW8/ir2s4vf5hJ530W38QkCEIAABAZKwOu65WV3oGFm2TkCIf9W1vRvJP1u9utVSS83AdWO79bLs8+/a2lJHzj4LP1rOyd//uryuBLuPJ/vXz+hA6FVIAGCQGoEEFBVjygCqurMto3w2sDwsrsgLoZDoJBAw/ls7fuuVcfLypMaEIAABCBQnUDD14+JDnnZrU6IESkSIP9SjCprggAEhkLAc3OqhO28gMrCYp99SNIuSaF931cyMZO167PDXlY6KCm01ptHQGUtA02YdZOkI9n/Hlu3gCoS/rwyXzkq/BxyMS9+KhIlBUHSqJXgNUFIVFDNaut3swRU69JzlqStClHBl1AZynzcIX02rkBl50SVpJ5kIqtsnm2tAu28CQIqE5BZNalXSro7bi8Y7GZ+bK0jbiNogqouf39L5H2X3cc3CEAAAhAYGAGv65aX3YGFl+VOIODdwm9lTfeYUAsBFSmaKgEEVNUji4CqOrNtI7w2MLzsLoiL4RAoJEA+dyoxrpZ0FS38OhUTnIEABCYQ8Lp+eNklESBgBMg/8gACjRNwq3Dd+Mow4E7Ac3OqZttF1aDq4vvo7CWoT2eVqOqadzDzBEHVunTpHulTdS88E1ZdEypt1T1/nfPVnPd1usZcEIAABCAAgVMIeF23vOySAhAwAgioyIMuEUixhV+X+PbFl1QEVOdkwO9oG7zXBoaX3bb5Ym8YBMjnTsX5YWsnjYCqUzHBGQhAYAIBr+uHl90CDNZa572jz22z36pBbB2hYsC6dH5ou5L9ctxSJqpUcFTSu7LWNecV2Pjg8mZFCI6OEOhQ/nWECG5AoHYCCKhqR8qEgYDn5lTNtusWUNl81hIwHFfkqk+RRBUJZNWmXmit+ZalhyoOn3h6qOK1If1p16tP2SJqzvu6MDIPBCAAAQhAoJCA13XLyy5pAIFp92v5ylBNVYpaWdPl6ye0SgUq8nGcj8d1eOmkjhzcM66OzDFQAqkIqNzC57WB4WXXDTSGkybQYD5b+z5rOfCBpAHWuzgEVPXyZDYIQKBBAg1eP6Z67WW3wKmqAqrzQnuaWEAVWs7Y/EWtXRoMIVPPQaBD+TeH9wyBQC8IIKDqRZj66aTn5pSn7X5GC69TIEDepxBF1gABCEBgOAS8rltedocTWVY6jcCUClTbhE0IncijNgggoGqDcvdtIKBaMEZeGxhedhfExXAIFBJoMJ9/K6ukZG+vcpQjcJmk66hAVQ4WZ0EAAr4EGrx+TF1YSbsmbrpZ0oskHdFmFaf7M2HvhyTtyn2er+Rg5z8tqw517ah6wDcl7c8cs+uaVY2yzy+WdLukV8RVqCZUoLIKU3cvSS/ZkP4mqzp1FAGVbx5XtV4y/6pOy/kQgAAEINACAc/NKU/bLaDFBAQKCZD3JAYEIAABCPSJgNd1y8tun2KDr80RIP+aY8vM1Qmk2MLP1mQkVndv/skxm0AqAiq3N0S9NjC87M5OKc6AQHUCDebz/yXp5yT91+peMQICEIAABLpOoMHrx9Sll7D76EzcdFjSZzLxlImh3peJquxzE1ddLuksSZdIOlfSq7O/WzXAvIDKfArnHcgEU/dVbOFn9/5PlHRL1LYPAVXXEz3nX4n869mKcBcCEIDAcAh4bg542h5OhFlp1wiQ912LCP5AAAIQgMA0Al7XLS+7ZAMEjIB3/q2saf/6CR2ghR/5mCoBBFTVI4uAqjqzbSO8NjC87C6Ii+EQKCTQUD7/0Kgix09JeifYIQABCEAgTQINXT9mwiph19rHmsD/zVnVqTBn/nP7+T2S3joSQp05Q0D16Ux0FbftqyqgOpo5cuG69Jod0jWSEFDNjHi3TiiRf91yGG8gAAEIQGCLgOfmgKdtUgACXgTIey/y2IUABCAAgXkIeF23vOzOw4gx6RHwzr+VNd2zfkK7EFCll1usaJMAAqrqmYCAqjqzbSPef+d3bluSzl9wGoZDYNAENqSjrz/7US8YNITuLP5qSVfRwq87AcETCEBgMgEvIUkJu9aOz6pLhbZ9YRH5z2Mx1CwBVahmtaiAylr/3Tr6t36rGhUt/Pr1LSuRf/1aEN5CoHsE3Cpcdw8FHtVNwHNzwNN23RyZDwJlCZD3ZUlxXt0ExhtVS7qy7nmZDwIQmEJgQ1f1vT2RXbeIMQSGRsD2B69fltv+IAKqoWXc9PWm2MKPCFcnkIqA6pxs6XdUR8AICEAAAhCICFjbqDMQUJETEIBAHwh4CUlK2K2jApUJsOwwwdO1kmoRUJlY6ovSviXphmz+axBQ9SHbH/GxRP71a0F4C4HuEUBA1b2YJOORp5jD03YyAWQhvSNA3vcuZMk4vHJcV45kEOGeIpl1sRAIdJpAAgKqfcd02qG9erDTnHEOAokRWFnT5esntEoFqsQCO+dyVo7r8NJJHTm4RzfNOQXDEiCQioAqgVCwBAhAoEYCVuHjMkn/osY5hzIVAqqhRJp1QiABAl5CkhJ2rUrUzZLeIekzWSWq52U/m3DJxFD2exNJnSXpEknnSjog6RWj1n/Wms9+b2NrF1CtbbYLtCpU50lCQNWz70KJ/OvZinAXAp0jgICqcyFJxyFPMYen7XQiyEr6RoC871vE0vGXClTpxJKV9IhAAgKqHtHGVQhAAAJJEkBAlWRYKy8KAVVlZAyAAAR6QMA2m/9u5CdvelUPlgnPrqMCVXVwjIAABNon4CUkKWnXqlB9SNIuSUeidn6TPjeAJqjan51vYx47Q0D19aw61bMz4dVXQhS+ID1/h3R0XTp/h/TlTDB1NFSbCr9HQNV+3i5qcUr+We6YCO/ezEb+50VNMx4CEIAABBYk4Cnm8LS9IDaGQ2BuAuT93OgYuCABKlAtCJDhEJiHAAKqeagxBgIQgAAEIgIptvAbC/sl9b3NbZuJmoqAijdE28wabEGg+wTukvTTkv6s+67iIQQgAAEIzEugpJBp3uknjvOyW/tCmLCXBKbk3z2ZYC8IqPI/93K9OA0BCEAgJQKeYg5P2ynFkLX0iwB53694peQtFahSiiZr6Q2BBARUK2t6YHVZp/eGOY5CIAECK2vav35CB2jhl0AwWUIhAQRU1RMDAVV1ZoyAAAS6T+Bpkr7afTfxEAIQgAAEFiHgJWTysrsIK8amQwABVTqxZCUQgMDwCHiKOeyhKW+cDi/nhr5iz+/c0NkPff1UoBp6BrB+FwJpCKg2VpeVyr6tSxpgFAJVCays6Z71E9qFgKoqOc7vCwEEVNUjlcqFmApU1WPPCAhAAAJFBK6WdBUt/EgOCECgDwS8hExedvsQE3xsnkCUf9+Vs/bNrALVfdnn9vO5kv46+zl//sk5P29+kViAgC8Bni/48k/aOmKOpMPL4jpIgO9cB4MyEJcQUA0k0CyzWwQQUHUrHngDgZ4QQEDVk0C15GaKLfxaQpeUmVQEVOdkUbkjqeiwGAhAYB4CZ0oKG4fzjB/6mIclnYGAauhpwPoh0A8CXkImL7v9iApeNk0gyr9/I+l3M3urkl6eCajsT/vcBFMfkPSvs3Py579xzs/3SzogKbQKbHrJzA+BtgkgoGqb+IDsIeYYULBZaicI8J3rRBgG6QQt/AYZdhbtTSABAdW+Yzrt0F496I0S+xAYEoGVNV2+fkKrVKAaUtQnr3XluA4vndSRg3t0E0SGSyAVAdVwI8jKIQCBmMDebENvF1jmJoCAam50DIQABNom4CVk8rLbNl/sdZNAB1r43ZMJtRBQdTNF8GpxAgioFmfIDBMIIOYgNSDQLgG+c+3yxtojBBBQkQ0QcCCQgIDKgRomIQABCEAgIoCAinQwAgioyAMIQCAlAu+S9HejBYVNj5TW1tZaLpN0HRWo2sKNHQhAYBECXkImL7uLsGJsOgQQUKUTS1YCAQgMjwBijuHFnBX7EuA758t/yNZp4Tfk6LN2NwIIqNzQYxgCEIBAKgRSbOE3FvZLWt3N3nnZPE1FQMUbomUjznkQSJvApyS9VdLtaS+T1UEAAhCAgBHwEjJ52SXqEJiR9/nKUE1Virrc/pubFn7kIwQgAIHqBC5a021L0vnVRzICAhCYh8CGdPT6Zb1gnrGMgcAiBKhAtQi94rFfer+09vuP/G75DdK5ry9v5//+uHT7YemFV0uP21l+nJ1ptu+5XfqJX5e+9/s2//53fy390EuqzcPZDRNIQEC1sqYHVpd1esOkmB4CEIgIrKxp//oJHaCFH2mRKgEEVNUji4CqOjNGQAACEIAABCAAAQh0gICXkMnLbgeQ40IHCEzJv7ywCaFTB+KFCxCAAAQgAAEIQAACwyNABar6Yn7iH6TP/rb04P/ziIDp778tffLXpNP+Z+k5/1b67n80215dAqq//1vpT39F2vVqBFSzqbd8RhoCqo3VZToHtZw5mBs4gZU13bN+QrsQUA08ERJePgKq6sFFQFWdGSMgAAEIpEzgTyV9RtL6aJFxK0T+vhl1OMCBHOhQDvzLN19x5R++d3/r97MIqFK+DHZ/beRf92OEh70nQIXr3oeQBUAAAhCAAAR8CSCgqo+/VXv6o9dJL7tBetKuR+aNPz/zGZsiq//xd5u//9uvbVaa+up/2qxa9fgflp78bOkbn3ukAlUQYX3js5tjwvxhXqtwZWPtTzvs8+f+svSZ35LCmFAFy8RZn7TXVySd/fJNUZcd5pMd3/NY6fb/sOnHsy6Wjh+U7v/vm3NXqaJVH9VEZ0JAlWhgWRYEmiWAgKpZvn2bPcUWfn2LQRf8bX3DqaFFn5PNe0dD8zMtBCDQfQIXS/qYpG9139VOe3iZpO/NPEQosgkCDnAgB7qbA1dK7b+Zh4Cl09ex5J3rQP7tl3SAFn7Jp9qQF4iAasjRZ+0QgAAEIACBGgjQwq8GiNkU1j7vLz95auu9v737kUpQT/2JTbHSt+545LwghPqJd0j53z/2SY+Im0zs9LVPPtLezypMmWArFjfFLfzyFahiIdfjnrpZGcuEXj/26u0+2XKsctWjH79ZSesb/2VTdJUXhtVHboAzJSCg2ndMpx3aqwcHGD2WDAE3Aitrunz9hFapQOUWgk4ZXjmuw0sndeTgHt3UKcdwplUCqQioWoWGMQhAoHMEnifpPZJ+vHOe4RAEIAABCDRGYFSBaoMKVI3hZeKOEuiAgOqekWjd3v2+t6OIcAsCixJAQLUoQcZDAAIQgAAEBk6AClT1JUAsXvre73tk3lBBKhYr2W9DS7/8uLiFn50Xt+ELYqznXro5f77i1TQBVd6O/fz/fUva82bpC+/dnM98OvH3j4irrOrUpMpa9ZEb4EwJCKgGGDWWDAEIQKBTBBBQdSocbs4goHJDj2EIQKBGAu+26sySrCICBwQgAAEIDITA++/8zm1L0vkDWS7LhMCYwIZ09PVnP+oFjjgQUDnCxzQEIAABCEAAAhCAQPcJUIGqvhhVqUBlVssIqEKVqbyXVq3qsT9QXkAVKlvd+R+3z/Tk50jPH1WXMt+DTwio6suJiTMhoGoBMiYgAAEIpE0gxRZ+4/tSSau7t3XbSTuQC64uFQEVb4gumAgMh0DPCfyCpE9K+vOerwP3IQABCEAAAhCAQNcJXG7/zU0Fqq6HCf8gAAEIQAACEIAABLwIIKCqj/ykSk3x52c+Y3tLvu/+R5vipbj137QKVLG3RfaqVKAKc534h+0+IaCqLycmzpSAgGplTQ+sLuv0FmhhAgIQyAisrGn/+gkdoIUfKZEqAQRU1SOLgKo6M0ZAAAIQgAAEIAABCHSDgInog5C+Gx7hBQQgAAEIQAACEIAABCAAAQgMmgACqvrCH4RI37pDeuHV0uN2SqHl3vefs1lxyo7P/vbmn6ECVRBCWVWpUCkqzPHYJ20//2uflG4/vDl/qE71shskaw9oxzQBVSy4etxTH2nT92OvRkBVXxaUnCkNAdXG6rJS2bctGThOg4AvgZU13bN+QrsQUPnGAevNEUBAVZ1tKhdiKlBVjz0jIAABCEAAAhCAQN8JbEg8WOp7EPEfAhCAQMcI8HyhYwHBHQhAAAIQgEDfCCCgqj9iJmJa+/1H5l1+g3Tu6zd/zld7sgpUdljVqU9eLj3+h6UnP1v6xuceEWH9/bc3xU7f+OzmuUEwNasC1Xd/76Ywytr2nf3yTcGWCbDMjh3hM/t7LOqiAlX9OXHKjAioWoCMCQikRwABVXoxXWRFKbbwW4THUMemIqA6JwvgHUMNJOuGwIAJfEKSvWtE+74BJwFLhwAEBksAAdVgQ8/CHQnsl3SAFn6OEcB00wQQUDVNmPkhAAEIQAACiRNAQJV4gFleNwkkIKDad0ynHdqrB7sJGK8gkCaBlTVdvn5Cq1SgSjO+VVe1clyHl07qyME9uqnqWM5Ph0AqAqoQkcui0PyBvWSQ/cznmyDgAIf4e5HCv2T/TNJ1ks5NYTGsAQIQgAAEKhOghV9lZAyAwMIE7pFkzSzuXXgmJoBANwkgoOpmXPAKAhCAAAQg0BtLdx/AAAAgAElEQVQCCKh6EyocTYlAAgKqlMLBWiAAAQj0kQACqj5GrX6fUxNQXR0huiESUPH5Jhg4wCH+XtT/L0r7M14r6f+V9I72TWMRAhCAAAQgAAEIDJIAAqpBhp1FQwACEIAABCAAAQiUJYCAqiwpzoNAjQQQUNUIk6kgAAEIDJNAii38xvelklZ3b/7JMZtAagKq2SvmDAhAICUCT5Z0Bu37Ugopa4EABCAAAQhAoOMELrf/5qYCVcejhHsQgAAEIAABCEAAAm4EEFC5ocfwkAkkIKBaWdMDq8s6fchhZO0QaJvAypr2r5/QAVr4tU0ee20RQEBVnTQCqurMGAGBPhO4RNJHJH2jz4vAdwhAAAIQgEBGgBZ+pAIEIAABCEAAAhCAAAQgAAEIdIoAAqpOhQNnhkIgDQHVxuqy2LcdSs6yzk4QWFnTPesntAsBVSfCgRMNEEBAVR0qF+LqzBgBgT4T+CtJz0lEQHWWpG/2ORj4DgEIQAACCxPYkHiwtDBFJoAABCAAgZhAKGlOaXPyAgIQgAAEIACBuQggoJoLG4MgsBgBBFSL8WM0BAZKAAHVQAM/YdkptvAjwtUJIKCqzowREOgzgZQEVHdLeqmkL/c5IPgOAQhAAAILEUBAtRA+BkNgLgL7JR2ghd9c7BjUDwIIqPoRJ7yEAAQgAAEIdJYAAqrOhgbHUiaQgIBq3zGddmivHkw5TKwNAl0jsLKmy9dPaJUKVF2LjI8/K8d1eOmkjhzco5t8PMBqFwggoOpCFPABAu0ReLck+1/fW/g9P1vHs9pDhyUIQAACEOggAVr4dTAouJQ8gXsk7UJAlXych7xABFRDjj5rhwAEIAABCNRAAAFVDRCZAgJVCSQgoKq6ZM6HAAQgAIF6CSCgqpdnX2dDQNXXyOE3BIZN4DpJ90n69WFjYPUQgAAEIAABCECgdQIIqFpHjkEIQAACEIAABCAAgT4RQEDVp2jhazIEEFAlE0oWAgEIQMCLQIot/Mb3pZJWd2/+yTGbAAKq2Yw4AwIQ6CaBH5D01910Da8gAAEIQAACEIBAsgQut//mpgJVsvFlYRCAAAQgAAEIQAACCxJAQLUgQIZDYB4CCQioVtb0wOqyTp9n+YyBAATmI7Cypv3rJ3SAFn7z8WNU9wkgoKoeIwRU1ZkxAgJ9JnCJpI8k0MKvzzHAdwhAAAIQqI8ALfzqY8lMEIAABCAAAQhAAAIQgAAEIFADAQRUNUBkCghUJZCGgGpjdVns21aNPedDYAECK2u6Z/2EdiGgWgAiQztNAAFV9fBwIa7OjBEQ6DOBv5L0nJ4LqN4i6X+TZGvhgAAEIACBYRPYkHiwNOwUYPUQgAAEaicQSppT2rx2tEwIAQhAAAIQGAaBi9Z025J0/jBWyyoh0A0CG9LR65f1gm54M58XK2tCQDUfOkZBYG4CCKjmRpfkwBRb+CUZqIYXhYCqYcBMD4GOEUhBQHW3pJdK+nLH2OIOBCAAAQi0TwABVfvMsQiB/ZIO0MKPREiYAAKqhIPL0iAAAQhAAAJtEPB609/LbhtMsQGBaQRSyf19x3Taob16kGhDAALtEVhZ0+XrJ7RKBar2mHfZ0spxHV46qSMH9+imLvuJb80SQEDVLF9mh0DXCLxbkv3vG11zrKQ/9ubWuyQtlzyf0yAAAQhAIG0CtPBLO76srpsE7pG0CwFVN4ODV7UQQEBVC0YmgQAEIAABCAyXgJeYw8vucCPNyrtCYOW4rjRfVp+lq7riE35AAAIQgED/CCCg6l/MmvAYAVUTVJkTAhBoisAbJD1e0m80ZYB5IQABCEAAAhCAAASmEkBARYJAAAIQgAAEIAABCEBgCgEvIZOXXZIBAt4EyH3vCGAfAhCAQBoEUmzhxzWyem4ioKrOjBEQgAAEIAABCEAAAhCAAASGSuBye7GXClRDDT/rhgAEIAABCEAAAhCYRcBro8rL7iwe/B4CTRNIpQLVypoeWF3W6U3zYn4IQOARAitr2r9+Qgdo4UdWpEqA+8PqkUVAVZ0ZIyDQZwKXSPpIj1v49Zk9vkMAAhCAQP0EaOFXP1NmhAAEIAABCEAAAhCAAAQgAIEFCHhtVHnZXQAVQyFQC4FUcn9lTRury2LftpasYBIIlCOwsqZ71k9oFwKqcrw4q38EUrlGtkmeC3GbtLEFAX8CfyXpOT0VUL1H0l2SfscfIx5AAAIQgEBHCGxIPFjqSCxwAwIQgEAqBEyca0f4M5V1sQ4IQAACEIAABFoi4LVR5WW3JayYgcBEAglVoEJARZ5DoGUCCKhaBt5xcym28Os48k66h4Cqk2HBKQg0RqDPAqqvS3qxpP/WGB0mhgAEIACBvhFAQNW3iOFvCgT2SzpAC78UQskaJhBAQEVqQAACEIAABCCwEAEvIZOX3YVgMRgCNRBIJff3HdNph/bqwRqQMAUEIFCSwMqaLl8/oVUqUJUElvhpK8d1eOmkjhzco5sSXyrLm0IAARXpAYFhEXi3JPvfN3q27BdI+i1Ju3vmN+5CAAIQgECzBGjh1yxfZodAEYF7JO1CQEVyJEwAAVXCwWVpEIAABCAAgTYIeIk5vOy2wRQbEJhGIJUKVEQZAhCAAAR8CSCg8uXfFesIqLoSCfyAAASmEXiCpJ+StAomCEAAAhCAAAQgAAFXAgioXPFjHAIQgAAEIAABCECg6wS8hExedrseD/xLnwACqvRjzAohAAEItEEgxRZ+3B9WzxwEVNWZMQICEIAABCAAAQhAAAIQgMBQCVyeidrvHSoA1g0BCEAAAhCAAAQgAIFpBEpsVP2IpA9llV3jqfZK+oyk8Pt3Sro5O+G5ko5JOijpDUX2S9itI3DBj+BrlTnzY22dL5V0bZVJppz76GiuSyQ9nDv35yW9XdIrJH0l/G5Neoyk67OfL1qSdm5IH89icdGy9NBx6Wz7bEOyluZakm4o8mNdOn+P9Kma1sM0JQmkIqBaWdMDq8s6veSyOQ0CEKiBwMqa9q+f0AFa+NUAkyk6SaCl+8NOrn1epxBQzUuOcRDoJwH7D8eP9KyF3z+W9Jf9xI3XEIAABCDQMAFa+DUMmOkhAAEIQAACEIAABCAAAQhAoBqBEhtVeYFUEP48VZKJfM7MBFZBQBWER0ey399f5FEJu9UWUnx2XQKqv8jEYSYYe0cdjkmqW0C1MwiiYgHVbumQ+bu2GadbJd0laSy0qmkdTFORQEICqo3VZdPncUAAAm0RWFnTPesntAsBVVvEsdM2gZbuD9teVqP2uBA3ipfJIdA5An8l6Tk9E1D9rqS/lnR152jiEAQgAAEIeBPY2HzxkwMCEIAABCBQGwET59oR/qxtYiaCAAQgAAEIQGAYBEpsVE2rMGWVne6LBFRr2d+tlbaJqwrFU0a2hN0QgMdn4qUXZR+8Kvs5CJC+L/v87Kxa07Kkm7LPrtBmFaZQgSo/V76K1ick/XNJn5P0YUl/KumFkn5O0sXZnFZVy178PTersmUfx2KxUDnqfVkFLvu9jbXz7c9wrgmYQjWrUIHKKuiav7dLCr6UrUC1U9LnR1qpC5akJ4QKVAiouvc9rpD73XM+8mhlTQioOh0hnEuRAAKqFKM6/5pSbOE3P43hjmTDabixZ+XDJNBHAdU3Rv/h/JOS7K0kDghAAAIQgEBMAAEV+QCB9gnY5sMBSbTwa589FtshgICqHc5YgQAEIAABCCRLoISYo6yA6kZJJnJ6Ur7tXBG8EnZtWBA8hcpPcUWpL2UCpP+fvbcBs6Oq0v3f0zGKXEA0OIKIAXSQqH8C6U4DAkPEkQ8Fr+IAQcGPQJ9EcbgDiqAY0OAHioQ7aDR9QqJM+Ajmgs7oHQj8xXANEpLTmYmDggzyIWEMmggIlyAkfW6v07U7uyvnY9c5VbWqdr31PDydPmfvtdb+rV2c01VvrXWY5c/EenNQKcoIkkQoZcaLXREsnWy1yJPXpE2hCKeMmMn2Fa5AZTO5JSSEErsi4BKhl3lPhFO22Ezi+2ZonhFk2fPstdUxNmvhVwPuLwHH14CzeoB7KKDK7inrSwWqWauw65Ij8Wx2STMyEvCPQLmKucNbUWEFKv9y28mKykNYWtqGFYP9Y8LxTsxwTs4JUECV8wQyfBKISGA+APlPREl5OORppK8CODQPwTJGEiABEiCB1AmwhV/qyOmQBCBPvk+lgIo7wWMCFFB5nFwujQRIgARIgATSIOAgZHJt4Sffu80hlZ9atrpz8Cu2wi347LZ3nw+uxco4I3oy1Z9M1SZ7vl0p63oAZl3nhKpoyXth32EBVdiP/H5mUHXreEuY9RsAIuKSOGSMHGJfBGFhAdVnrHFSuSvsoz65mYAquI4u16XfNAxc2ANcWwPmsQJVGmdRNB+Oez+aUY4mARIgARIoHAEKqAqX8oYLpoCK+4AESCDrBKSXvPwxzoMESIAESIAESIAESECfAAVU+jlgBCRAAiRAAiRAAiRAAhkm4CDmMEIjWyAlLeaMSMm8L6uU16Tdnd02r+HqHfzKvLCIqBsBldhb1SAYqfhkWg9eEQicZFirClSmspVtzjCRFoIXWHxSEVCJWMpUngoeIHkdBVTZPPF8qUCVTbqMigRIgASKQ8DHFn6O3w+Lk2SHlVJA5QCJQ0iABEiABEiABEiABEiABEiABOoE5GZFhRWouBtIgARIgARIgARIgARIoDEBhxtVjVr42cbC75vf5WEGEUBJNaUdDge/MqeTClTSPk/a5UmVp1YVqFqtIey7XQUq21ZY9BVFQPVBS3gVqQKVEUtVgcsBXCgBSTs/VqDK3pnvuPezF3goonIVf670YbfMB8oAScAjAuUq5g1vxQK28PMoqVzKOAK+fEammVYKqNKkTV8koE9ASi8vz0kLP2nf9+hIqebf6mNjBCRAAiRAAhklwBZ+GU0MwyIBEiABEiABEiABEiABEiCBohJwuFEVVUAlKEX8I0Imqe5kWuJ1coNsktXyTloC2oKodQCuCoyaFn4m1puDFoKmUpQIqsLjT7YqRYmZmwC4VqCymdwSisO2G6WF37SgQpYwMzYPswRV9aU2a+FnBFRDwJQacCuAyRRQZfOs9qUCVbmKWqUPvG+bzW3GqDwlUK5i4/BWTKWAytMEc1lw+F5KSiEC/CDmliCBYhF4HMDhORFQfTuIU57w4UECJEACJEACjQjUAF5Y4tYgARIgARKIlYCIc+UwP2M1TmMkQAIkQAIkQAL+E3C4UdWJgMoIn/YEcHAjig5+zTRj67jgBVNdym7nZwRUMsSIrOTfl4TaCTaz1WiN4epXRoy1IhCIHWi1BDSvSbWtTitQbbGEZ9IO8HYAx0YVUMmi1wKzSsBiCqiyef5G2PvZXEAQFQVUmU4Pg/OUAAVUnia2w2X52MKvQxSFnkYBVaHTz8UXkECeBFRPADgGgDxVxIMESIAESIAEGhGggIr7ggTSJzAPwAK28EsfPD2mRoACqtRQ0xEJkAAJkAAJ+ElAS8yh5dfPLHJVeSLgSwWqWauw65Ij8Wye2DNWEsg7gXIVc4e3osIKVHnPZDzxl4ewtLQNKwb761U/eRSUAAVUBU08l11YAvMByH8bMk7gbwH8DwAnZTxOhkcCJEACJKBLgC38dPnTezEJbAQwlQKqYia/IKumgKogieYySYAESIAESCApAlpCJke/8iASj/EE7g6qbMXB5Se8ph0Hxmg2HPd+NKMcTQIkQAIkUDgCFFAVLuUNF0wBFfcBCZAACZAACZAACZAACZAACZCAKwEKqFxJcRwJkAAJkAAJkAAJkEAhCWiJObT8FjLJXHSmCPhSgSpTUBkMCZAACRSQgI8t/Pj9MPpGpoAqOjPOIAESIAESIAESIAESIAESIIGiEpgLoMIKVEVNP9dNAiRAAiRAAiRAAiTQjoDWjSotv+148H0SSJqAL3u/XMWfK33YLWletE8CJLCdQLmKecNbsYAt/LgrfCXgy2dkmvmhgCpN2vRFAvoEzgOwPOMt/N4N4BAA39DHxQhIgARIgAQyToAt/DKeIIZHAiRAAiRAAiRAAiRAAiRAAkUjoHWjSstv0fLL9WaPgC8VqMpV1Cp94H3b7G0xRuQxgXIVG4e3YioFVB4nueBL4/fD6BuAH8TRmXEGCeSZwOMADs+4gGoBgN8B+HqeQTN2EiABEiCBVAjUAF5YSoU0nZAACZBAcQiIOFcO87M4K+dKSYAESIAESIAEYiGgdaNKy28s0GiEBLogQAFVF/A4lQQKToACqoJvgNDyfWzhxwxHJ0ABVXRmnEECeSaQBwHVfwGYAeDBPINm7CRAAiRAAqkQoIAqFcx0QgLjCMwDIIL3J8mFBDwlQAGVp4nlskiABEiABEggLQJaQiYtv2lxpR8SaEbAl70/axV2XXIknmWmSYAE0iNQrmLu8FZUWIEqPeZZ9lQewtLSNqwY7Md1WY6TsSVLgAKqZPnSOglkjcB8APLfhqwFFsSzO4D3A/h+RuNjWCRAAiRAAtkiwBZ+2coHoykGgY0AplJAVYxkF3SVFFAVNPFcNgmQAAmQAAnERUBLzKHlNy5utEMCnRLwpQJVp+vnPBIgARIggXgIUEAVD8e8W6GAKu8ZZPwkQAIkQAIkQAIkQAIkQAIkkB4BCqjSY01PJEACJEACJEACJEACOSSgJWTS8pvDFDFkzwhw73uWUC6HBEiABJQI+NjCj5+R0TcTBVTRmXEGCZAACZAACZAACZAACZAACRSVwFwAFVagKmr6uW4SIAESIAESIAESIIF2BLRuVGn5bceD75NA0gR8qUBVruLPlT7sljQv2icBEthOoFzFvOGtWMAWftwVvhLg98PomaWAKjozziCBPBM4D8DyjLbwOxbAlwAcnmfAjJ0ESIAESCBVAmzhlypuOiMBEiABEiABEiABEiABEiABEmhHQOtGlZbfdjz4PgkkTcCXvV+uolbpA+/bJr1haJ8ELALlKjYOb8VUCqi4LXwl4MtnZJr54QdxmrTpiwT0CTweCJQ26IeyQwTfAfAogG9kMDaGRAIkQAIkkE0CtRHxLb/PZjM3jIoESIAE8kpAxLlymJ95XQfjJgESIAESIAESUCIgN6oO3eWlS5Xc0y0JFJLAvc9P/GKlt/6Adm4PCqhymzoGnmMCFFDlOHkJhO5jC78EMHlvkjecvE8xF0gC4whkWUD1ewB/A+A/mTMSIAESIAEScCRAAZUjKA4jgRgJzAOwgC38YiRKU1kjQAFV1jLCeEiABEiABEggZwS0nvTX8puz9DBcDwn4svdnrcKuS47Esx6miEsigcwSKFcxd3grKqxAldkUpRpYeQhLS9uwYrAf16XqmM4yRYACqkylg8GQQOIE5gOQ/7JYgWpXgH8cJL4D6IAESIAE/CLAFn5+5ZOryQeBjQCmUkCVj2Qxyo4IUEDVETZOIgESIAESIAESMAS0xBxafpl5EtAmUB5CveJb3itQaXOkfxIgARIoOgEKqIq+A0bXTwEV9wEJkAAJkAAJkAAJkAAJkAAJkIArAQqoXElxHAmQAAmQAAmQAAmQQCEJaAmZtPwWMslcdKYIcO9nKh0MhgRIgARyS8DHFn78jIy+HSmgis6MM0iABOInMAXA/fGbpUUSIAESIAESIAESIIGYCcyVB3tZgSpmqjRHAiRAAiRAAiRAAiTgDQGtG1Vafr1JHBeSWwK+VKAqV/HnSh92y20iGDgJ5JBAuYp5w1uxgC38cpg8huxEgN8PnTCNG0QBVXRmnEECeSZwHoDlGWvhdxyASwAckWewjD1bBBbf/+IjQGnfbEXFaEjAZwK1R8+a8vL9FFbIFn4K0OmSBEiABEiABEiABEiABEiABEigOQGtG1VafrkXSECbgC97v1xFrdLHzkHa+4n+i0WgXMXG4a2YSgFVsfJepNX68hmZZs4ooEqTNn2RgD6BxwEcnjEB1XcBPAzgCn08jMAXAovvf6nmy1q4DhLIC4GzpkzU+F4p57qG37ykhXGSAAmQAAlEJyDiXDnMz+gWOIMESIAESIAESKDQBLRuVGn5LXSyufhMEPCoAhUFVJnYUQyiSAQooCpSttuv1ccWfu1XzRFhArzhxD1BAsUikEUB1c0ALgTwULFSwdUmSYACqiTp0jYJNCZAARV3BgkUhsA8AAvYwq8w+S7iQimgKmLWuWYSIAESIAESiJGAlpBJy2+M6GiKBDoi4Mven7UKuy45Es92BIGTSIAEOiJQrmLu8FZUWIGqI3zeTSoPYWlpG1YM9uM67xbHBTkToIDKGRUHkoAXBOYDkP82eLEaLoIEmhCggIpbgwTSJ6AkoGILv/RTTY8ksBHAVAqouBE8JkABlcfJ5dJIgARIgARIIA0CWmIOLb9pMKUPEmhFwJcKVMwyCZAACZCALgEKqHT5Z8U7BVRZyQTjIAESIAESiI0ABVSxoaQhEnAmoCSgco6PA0mABGIjQAFVbChpiARIgARIgARIgARIwEcCWkImLb8+5pBryhcB7v185YvRkgAJkEBWCfjYwo+fkdF3GwVU0ZlxBgmQQHwEvgDgRgC/jc8kLZEAQAEVdwEJpE+AAqr0mdMjCSgRmAugwgpUSvTplgRIgARIgARIgARIIPMEHG9UyfdqaY9tH+sBnBa8cDWAcwH8Jvj9LQBuAnAzgMsaQXD0K3ak4uanAGxWhtkqliMACKMP23EOAVNqwK01YN50YEkVuBzAhcPAjH7gLllP8NqMYeCUntH3P9Rgnff2AYcpr5/uYyLgSwWqchV/rvRht5iw0AwJkIADgXIV84a3YgFb+DnA4pBcEnD8fpjLtSUVNAVUSZGlXRLIJoHzACzPSAu/4wGIgOrIbKJiVHkmQAFVnrPH2PNKQElAxRZ+ed0wjJsESIAESIAESIAESIAESIAEPCXgeKNKxEFyNBJDibDIFlAZ8dQ5AO5uhs3Rr5cCKgA3ABjoA543AqoRLdWJfcAm4bUGOLoHWFkDzhLhladbr7DLctz7medTrqJW6QPv22Y+UwzQJwLlKjYOb8VUCqh8yirXYhPw5TMyzazygzhN2vRFAvoEHgdweEYEVIMjT/88COBKfSyMwDcCFFD5llGuJw8ElARUNYAXlvKwPxgjCZAACeSIgIhz5TA/cxQ6QyUBEiABEiABEsgCAccbVa4CKhEAXR8IrZqKp2Tdjn7DAiqp9LQq4CbXa+UB3C0A7NdXWJWgmr3+SgBXAZgd2JKHZiVe4++ZFu+ZalhGKDYVwCVBDE4VqMSnEUdRQJWFsyDdGDyqQEUBVbpbh95IABRQcRPYBHxs4ccMRydAAVV0ZpxBAnkmkCUB1emjD/+wfV+eN1RWY6eAKquZYVw+E6CAyufscm0kMI6AtBlZwBZ+3BUeE6CAyuPkcmkkQAIkQAIkkAYBRyGTi4BKvnvLuKWBiKpl+I5+bQHVHlalq98FAqgnAHwHwLdHnMn3ImkhKCImOW5r8roIvCTOvQMB1rTgbwbTjlBaD14RrMEe98bAhwio5BA7Zq0yTsRaLgKqmcHfJ/KQ1YkAPgNgBitQpbHbs+HDce9nI9gWUcxahV2XHIlnMx8oAyQBjwiUq5g7vBUVVqDyKKldLKU8hKWlbVgx2I/rujDDqTknQAFVzhPI8EkgIoH5AOS/DRHncTgJ5IoABVS5SheD9YSAkoCKLfw82T9cRq4IbAQgT4Q/mauoGSwJuBOggMqdFUeSAAmQAAmQAAk0IOAo5hCBkAik7MOu2iSiI/neLccZCQmojgdwVKjq1JlBtatvjjg2AioT46SQgMq8bqpPifhJqk6Z338+ImKqhtoRiihKfEilK1tAJWIu8WdXo7J/r/saAqbUgFtrwDxpxWdVm5IuBz+QKlQl4AAKqIp1avpSgapYWeNqSYAESCB7BCigyl5ONCKigEqDOn2SAAmQAAkkSoACqvjx/vi7X8GPrt7eyeb9534RJ33iYmdHq398A25bciXmzL8Re+4n17HcD/H90LpfYOCKf8Iuu0+q/3vTE4/isJM+5G6EIxMnoCSgSnxddEACJLADAQqouClIgARIgARIgARIgARIoAWBCAIqsXJZA1OmlZ1UbRIBkoipzgnESU09O/q1K1CJgCpcYcG06xNBkxFx2a397DZ75vWdG7QZFIHYw0H8thCqmYDqwKCKlak4FW41WF93CwGVqTw1rhpVHyAtEKUNwtE9wErT5o8b2C8Cjnu/40WXq/hzpQ+7GQPh3zs2zIkkQAIkQAKZIuBjC7+kPyMzlcCYgqGAKiaQNEMCJBCJwL8B+GDwR3SkiRxMAi4EKKByoeQ25sUXtmDZ5Z/G5iceGxMwPff0Ziy64COYtPdkzLzoSrx8J3mwsPURl4Dquac2Y+H5p+P4WZ+mgKod9JTfp4AqZeB0RwJ6BORGSIUVqPQSQM8kQAIkQAIkQAIkQALZJuB4o8qlhd+5QQs9ER3J+HHt7MIUHP2GBVT7NxFx2ebFb6Nx5nWpVnVV0H6vUQUqFwFVtxWoTiwBr5XqVAAmA7iXLfyyfZ7EGV3SFajKVdQqfRi7nxr+Pa61UJgVF0naIQF3AuUq5g1vxQK28HNnxpH5IuD4/TBfi0o4WgqoEgZM8ySQMQJSGnm5cgu/EwB8PigPnTE8DMcXAhRQxZdJqfb0tQ8fjc9dfxfePO0dY4bt19/41kPqIqstz/65/v7vH76/Xmlq7W3L61Wr9jnwILztiHfjV3ffMVaByoiw7lt1e32OsW/sSoUrmSs/5ZDXP/SFf8QNX/4fMHNMFSwRZy367Efr444+baAu6pJDYpLjlbvshtsWX1mP479/6lL887e/hMcf+GXddpQqWvFR9dOSkoCKLfz83E5cFQmQAAmQAAmQAAmQAAmQAAnkloDjjaooAiphIeP3ttrt7cDH0a8toBLR0tUAjFDL+PgugIusdnoilJJDqmHZYijz+vWh+KYBWADgtGCei4Dq+UCEJW3/jD0Rjo0TjbWqQCXVpg8288IAACAASURBVIKWfhdSQJXb06ejwB33fke2ZVKKAqpxQq2OA+ZEEiABZwLlKjYOb8VUCqickXFgzggk/RmZMxxO4VJA5YSJg0jAGwKPAzhcWUAlFQseADDfG6pcSOYIUEAVX0qkfd7Q7bfs0Hpv4yMPjlWCmvbuD9TFSg+vv3dsnBFCDXzjWoTff81e+4yJm0TstO6OH46193vuqU11wZYtbrJb+IUrUNlCrj33f0u9MpYIvY77+PnjYhIiUrnqVXvsWa+kdd/PV9RFV2FhWHzkimdJSUBVA7Y/AVg86lwxCZAACZBAAgRMz+LtvYsTcEKTJEACJEACJEAC/hJwvFEVVUA1KRAWPQpgTiN6jn7DrfFEpLQqsGfa920OhEumvZ/dwk8ETY1el/LkUoVqdmDryKDlYCN/ZwZCsDeOjLXFVXZ7wPMByO8XA5B46oeDgEpEYT8Jhp/IFn7+nmf2yhz3vjOMchWjT2VuP74pFais16Xq2mcqfag/xRke38XrFFA5Z4kDSSAeAhRQxcPRFys+tvDzJTdproMCqjRp0xcJ6BPIgoDqFSNtX14P4BF9HIzAVwIUUMWXWVu8tMvucq1u9DAVpGyxkrxuWvqF59kt/GSc3YbPiLHOmPutuu1wxatWAqqwH/n9qSefwAfP+zJuvuoLdXsS04svPD8mrpKqU80qa8VHrniWKKAqXs654sISmBc8Tf5kYQlw4b4ToIDK9wxzfSRAAiRAAiSQMIG4xRyu4Wr5dY2P40ggKQJxt/Crn0sl7FKPt4bnUMKldQHV9tc/jRq+VJleFwAiPL7T12etwq5LjsSzSXGiXRIggR0JlKuYO7wVFVag4u6o//98CEtL27BisH9MLE4wBSRAAVUBk84lF5qAVH2S/zYUmgIX7z0BCqjiS3GUClTi1UVAZapMhaOUalV77L2vs4DKVLa666ZF40y9/chj8bEvVyCxm5gooIpvTzSzpCSgYgu/5FNLDyQQJrARwFQAFFBxb/hKgAKqnGe2PIRHUMO+OV8GwyeB/BAo4dFKL/bLT8CMlASSJ6AlZNLymzxReiCB1gSS3vtptfBjnkkgSQKn/AATbPvLT8U2+Z2vj3LgQQJCgAIq7gMhQAEV9wEJkECaBA4G8O9pOqSvYhKggCq+vDer1GS//sa3HjKuJd/Ld3plXbxkt/5rVYHKjraRvygVqIytF1/YMi4mCqji2xPNLCkJqJJfGD2QAAmECVBAxT1BAiSQaQJygyvTATI4EvCQgFTl8HBZXBIJdEwgaTFHs8C0/HYMihNJICYCcVegCodFAVVMiaIZVQLlKj4BYLQFBFCp9OGT8g++PsqBBwnUz4e1+GKphod8qkDF74fR9zb/uI3OjDNIgAQ6J/BHAP1s39c5QM50I0ABlRsnl1FGiPTw+nsxZ/6N2HO/A2Ba7u0/9dB6xSk5ll3+6fpPU4HKCKGkqpSpFGVsvGavfcaNX3fHD3Hbkivr9k11qs9dfxekPaAcrQRUtuBqz/3fMtam77iPn08BlUuCYxxDAVWMMGmKBLJNYK5caGMFqmwnidGRQJEJUEBV5Oxz7VoEKKDSIk+/WSWgdaNKy29W88C4ikMg6b1PAVVx9pKPKy0PYbDSi9k+ro1rIgESaE8g6c/I9hHkbwQFVPnLGSMmgW4InAdguVILv/cAuAjA33SzAM4lARcCFFC5UIo2RkRMP7radLQB3n/uF3HSJy6uGwlXe5IKVHJI1alFn/0o9jnwILztiHfjV3ffMSbCeu7pzXWx032rbq+PNYKpdhWoXr7TznVhlLTtO/q0gbpgSwRY4kcO85r82xZ1sQJVtHx3MlpJQMUWfp0ki3NIgARIgARIwGMCFFB5nFwuLbMEKKDKbGoYWMwEylXIwwQTK324REyHfzfutG5UafmNGTPNkUBkAklXoJq1CrsuORLPmsDCv0cOmBNIIEUCYQFgiq7pigRIIAME+P0wehIooIrOjDNIIM8EHgdwuJKAahGAXwO4Ks8AGXs+CFBAlY88MUq/CCgJqKRFD7/P+rWVuBoSIAES0CZgFOPblePaEdF/JAIUUEXCxcEkEAsBCqhiwUgjOSBAAVUOksQQC0mAN4cLmXYu2pEABVSOoDiMBDxt4cfERifAG07RmXEGCeSZgKaASrhNBPBSngEy9nwQoIAqH3lilH4RoIDKr3xyNSTQgsA8AAvYwo97xGMCFFDlPLkUUOU8gQw/lwQooMpl2hh0BwQooOoAGqeQQAoEkq5AlcIS6IIEEiNQXoNypR+VxBzQMAl4RKA8hKWlbVgx2I/rPFoWlxKRAAVUEYFxOAnknMB8APLfhpyvg+GTQEsCFFBxg5BA+gSUBFRs4Zd+qumRBDYCmEoBFTeCxwQooMp5cimgynkCGX4uCVBAlcu0eR30nLWYsXA6VppFlqs42/z7qYfxveWnYpv8HvX1gSp+1ANMqAH/LHZevT8+Hzww+jvb/qv3q7f6Q2U6Uq1oySo8Xm9rLq4FAe59bg8SIAESIIE4CFBAFQfF/NuggCr/OeQKSCAPBC4DcAuAf8tDsIwx/wQooMp/DrmC/BFQElDlDxQjJoH8E6CAKv855ApIwGsCFFB5nV4uLqMEKKDKaGIKFtZH7sWknV6GT2EYp6OE53sm4iMLp+I+wVCuYpHB8dTDmGMJqKK+XgXQA2BI7FgCqr1s+xRQFWzzcbnqBFiBSj0FDIAESIAEvCAggtxSDQ/5VIGKIuPoW5MCqujMOIMESCA6gU0A+gA8Gn0qZ5BAdAIUUEVnxhkk0C0BCqi6Jcj5JJAbAvI0vZR+fzI3ETNQEiCBQhGggEon3euuAaoLt/vumwNMG6v30j6mh24F1i8F3vU1YPfJ7cdzRLYIUECVrXwUKZpZD2DXCS9gr0UH40FZd3kIV6GGZZU+3JsEB7bwS4IqbZJA9wR4c7h7hrTgL4HyEAYrvZjt7wq5MhIggVYE+BkZfX9QQBWdGWeQQJ4JnAdgecot/N4L4LMAjs4zOMaeLwIUUOUrX4zWDwJKAiq28PNj+3AVJEACJEACJBAbAQqoYkPpZGjrX4B7rgSe/T1wzJeBnV4FvPAMcOcXgF33Ag7/NPCyV7Q3RQFVe0ZZHkEBVZaz42dsc4ZwYg2YWathJmq4rDIdX0pjpRRQpUGZPkggOgFWoIrOjDOKQ0D+PuJ3teLkmyslgTABCqii7wkKqKIz4wwSyDOBxwEcnrKA6oMA9gHwP/MMjrHniwAFVPnKF6P1g4CSgKoGgN9n/dhCXAUJkAAJZIWAiHPlMD+zEhfjcCRAAZUjqJiGbVwP/MtZwPsWA3tO3W7Ufn2PA0dFVi8+N/r+04+OVpp6+I7RqlWTDgDecBiwYfX2ClRGhLXhntE5xr6xKxWuZK78fOspo4ItM/aYy4A3nxDTAmnGiQBvyjlh4qAuCZw9hN5rejEkZmYP4bThGiYNv4hli9+BP3Vp2nl61gVUA1X8TBazqA/vdF4UB5KABwQooPIgiVxCYgQooEoMLQ17SMDHFn4epinxJfGGU+KI6YAEMkVAQ0CVKQAMphgEKKAqRp65ymwRoIAqW/lgNCSQIIF5ABawhV+ChGlamwAFVNoZ6NI/BVRdAow4XVr3PXLnjq33nn4M+OnngKlnAvseMyqg+sN928cZIZSIncLv77Ln6Hg5pILVo3dub+/3wtOjgi27RaDEIPakAtaGX7AVYMQUxjKcAqpYMNJIAwKz1uH1E4cxs1aqV5t6xaI+WFLN9JGdvRpvEK/XHIYN8jP8u4lI60l/Lb/pZ4IeSWA8AQqouCNIoDmB8hqUK/2okBEJkEB7AuUhLC1tw4rBflzXfjRH+EqAAipfM8t1kUBjAvMByH/1P/J5kICvBCig8jWzXFeWCSgJqNjCL8ubgrH5SmAjUL9x9aSvC+S6Ck+AAqqcbwEKqNJNoC1ekvZ95jAVpKQq1UFnjhdESUu/8Dy7hZ/YMOIrqSRlxFhHXDhqPVzxSmxJNao3HL69jWC6FOiNAirugVgJ1FBCCVJtGOUqJqKGhbUJuHHRNPz/sfpJ0JiWkEnLb4IoaZoEnAhQQOWEiYNIgARIgATaEKCAiltECFBAxX1AAiSQJIHFAH4J4B+TdELbJBAmQAEV9wQJpE9ASUCV/kLpkQRIgAIq7gESIIFME6CAKt30RKlAJZFJRal2AipTZSq8EqlWtcvrdxRQGYHV5gdHZ1BIle4eEG8UUKXP3EePZ6/FjB5gJkqYOVzCu0y7vjyuVUvIpOU3jzlizH4RoIDKr3xyNSRAAiSgRcDHFn78fhh9N1FAFZ0ZZ5AACbgT+BOAQwA85j6FI0mgewIUUHXPkBZIICoBCqiiEuN4Esgtgblyn5QVqHKbPwZOAt4ToIAq3RSbVnzvWwxItSlz2K/vcWDjClR2679WFajsFTXzJ2O2/mXUz/23jG/xly6RYnqjgKqYeY9j1bPW4i1LpuM3Yqu8FktLJdy3tQfLFk/L97VErRtVWn7j2Au0QQLdEKCAqht6nOs7gfIQBiu9mO37Ork+EiCBxgT4/TD6zigtvv/FR4DSvtGncgYJkEBnBGqPnjXl5ft1NrfrWecBWJ5SC7+TAHwawIyuo6YBEohIYPGvX3oKJewecRqHkwAJdEqghqfPeuvEV3c6vYt5bOHXBTxObUtgQmjEtuB3vt4WHQeQAAmQgB4BCqjSZW9ES3+4D3jX14DdJ29vufdXbx+tOCWHCJvkMBWojBBKqkrte8zo+8bGLnuOH//oncD6paP2TXUqI9gy/o3t5zaOb/+XLo3ieqOAqri572Tlsx7Ari//v5hZq2FmrYTVlV5c3ImdLM/RulGl5TfLuWBsxSDAvV+MPHOVnRGQv4/4Xa0zdpxFAj4Q4Gdk9CyWWKUjOjTOIIFuCShW6XhcrlemJKASTB8A8MNueXE+CUQlIJ9tGueZlt+ofDieBOImoLj3a2xJHXc2ac8i8AkA3wp+l4pLnwz+zde5TUjAbwIizpXD/PR7tR6ujgIqnaRKK7/qwu2+++YA084e/T0scpIWfnJI1ak75wKTDgDecBiwYfV2EdYLzwB3fgHYcM/oWCOYalSBKjx2ysnbhVo6NIrnlTflipfzblY8MIQPlGo4vaeEGxf2+nndUOtGlZbfbvYD55JAHARYgSoOirThKwEKqHzNLNeVBAEfW/glwcl3mxRQ+Z5hri+TBDSEHQGItAVUmeTPoPwnoCXm0PLrf0a5wqwTUNz7FFBlfXPkM75BgKXN85k6Rk0CsRCggCoWjHpGKKDSY0/PxSVAAVVxc99u5WcPoXeCVJoCTqz0YUq78b68ryVk0vLrS964jvwS4N7Pb+4YefIEymtQrvRDHgzkQQIk0IZAeQhLS9uwYrAf1xFWcQlQQFXc3HPligQUBVTzAch/GxJefj+ANQn7oHkSaEpAS8yh5ZdbgQS0CSjufbbw006+n/4pzPMzr1wVCbgSoIDKlVRGx1FAldHEMCyvCVBA5XV6u1pcuYqHUMOyHmDZwum4rytjOZqsJebQ8puj1DBUTwmwApWnieWySIAESCBlAhRQpQw8o+4ooMpoYhiW3wQUBVRpgV0C4N8BXJ2WQ/ohAZuAlphDyy+zTwLaBLj3tTNA/zEToIAqZqA0RwIkQAJpEqCAKk3a9EUCowQooOJOEAID6zCztA2n12r4+qJ+/KLIVLSETFp+i5xrrj0bBLj3s5EHRkECJEACeSfgYws/fkZG35UUUEVnxhkk0DWBAgiongJwEABpGciDBFInoCXm0PKbOmA6JIEQAe59bgnPCJTlPqBna+JySIAESKAwBCigKkyqudAMEaCAKkPJUAploIprSiW8vjSMZX/aGcuWvw0vKoWSCbeON6rmApgXCng9gNOC1+TB1HMB/Cb4/S0AbgJwM4DLGi3U0W83jD4M4CgA5wHY4mhoEoBvj4yVKp9mLWaqvHd9sJ67zYtVYGcAi4LfB0rA5BpwKwAZM9AHPD8ETJHXagHDErC4UTzDwIx+4C7HWDkspwRYgSqniWPYqRAoD2Gw0ovZqTijExIggcwRSOH7YebW3G1AFFB1S5DzSaADAooCKvnjdnnCLfzeB+AfABzTARpOIYFYCGiJObT8xgKNRkigCwKKe58t/LrIG6eSAAmQAAmQgI8EKKDyMatcU9YJUECV9QzFG9/AvTgAEzCzBOxW6cNnxPo56zB5wTQ8Fq+n/FpzvFElAio5GomhRCxlC6iMeOqcQETUEI6j327AaguoJhtBlC2gmg5INwRUgT0A/ATAb43QqpvFcm5+CKSw9/MDg5GSQIiA/H3E72rcFiRQXAL8jIyeewqoojPjDBLomoCigEoqQh2esICqaz40QALdEtASc2j57ZYX55NAtwQU9z5brXWbPM4nARIgARIIExBxrhzmJwnljAAFVDlLGMP1ggBvynmRRqdFzF6L99R68D3UsGxCCTd+txernSYWbJDjjSpXAdWmRlWaGiF19CtTjSBr6si14hUARBi1GcARAC4B8Dqgnlt5GHcagFUApDrW7QB2C14XO1cBY1VNjgzEXUb8Je/L3+x/H1TaMhWoXmnNGwSwb4QKVJMB3DuilTqxBLzWVKCigKpgJ1iD5bICFfcACTQnQAEVdwcJuBPwsYWf++o50hCggIp7gQQUCFBApQCdLgtFQEvMoeW3UMnlYjNJQHHvU0CVyR2R+6DkIj5Lm+c+jVwACXRMgAKqjtFlYyIFVNnIA6MoFgEKqPzNd7mK96KEmZVenOnvKuNfmaOQyUVAJS3+ZNzSQETVMlhHv6ZtnrEp9ve2xFILgjaC0m7Prny1LhA+SQwirKpXHwvETyK8MvPkNWk1aKplhVv4hf2JOMuIr+oGm7XwqwH3l4Dja8BZPcA9FFDFv3fzapECqrxmjnGnQaC8BuVKPypp+KIPEsg7gfIQlpa2YcVgP67L+1oYf+cEKKDqnB1nkkDHBBQFVPNHnhKS/zZ0HHzridK+7w/BE0oJuaBZEmhPQEvMoeW3PRGOIIFkCSjufbbwSza1RbVOYV5RM891k8AoAQqocr4TKKDKeQIZfi4JUECVy7S1DXp2Fb+rAY+hhGUvbMWyfzq0XqGIhwMBRyGTCIlEIGUfdhUnESFJhSg5zohRQCWiKPm+86mg6pTdLlBa4ElcdkUqEc+JYGpLUKFKfpe2g4utylGmqpSIsqRilt1+0BZQ/S4QYcm4uwHY8+T3+tFMQBVc1z50RFD2pmHgwh7g2howjxWoHDal50MooPI8wVweCZAACaREgAKqlEBn3A0FVEoJ+vF3v4IfXb29I8D7z/0iTvrExc7RrP7xDbhtyZWYM/9G7LnfAc7zODAbBBQFVEkD+B4AeRrpW0k7on0SaEWgjZjDLlPe6iLVFdbFKXmSTp6Ik6okc5r5TkFEYuIY92Se424IzxUO77GeHnQ003SYueglA8yFNXuwXHy7wHqKsd1FMblwNtAHPD8ETDFPFcqk0uhFuh2OYWBGP3BXtwvh/OgEUtj70YPiDBLonAAFVJ2z40wSIAESUCdQruIpALurB8IASKA4BJ6u9OHVxVmunystV7EXapiJEv690oefySrnrMXbF07HfX6uONlVRRBQSSAiRgof5tqVXJuqhio6NQ3e0a9cH7JFUrbASQRUtmBKruUc1UJAdVwoGBF6Sby2QMu2H25HGElAJWIpU3kKwJPSapACqmT3cl6sO+79vCyHcZIACZAACSgR8LGFHz8jo28mCqiiM+tqxosvbMGyyz+NzU88hoEr/gm77D4Jzz29GYsu+Agm7T0ZMy+6Ei/fSf5uaH1QQNWOULbf91hAJReq/78EK1xlO7GMLjMEHAVURiBlLtbsGzxhJxeL5Ck/874RHq2wnsBruNYURCRxCageCMRhIlJqdKGuk1zGLaCabARRtoCKTxV2kprk56Sw95NfBD2QwHYCZYClzbkhSIAESCCvBKQClUY1HC2/ec0T4/aHAPd+/nM5ewgLajV8HDUsKwE3Dk7HHflfle4KHG9UubTwOxeAtNILi54aLtDRb7sKVI0qTjWqQPXNkSBEKCXx2UfYfmwVqIxYqgpcPlIR60JxKu38eK1Id79nwbvj3s9CqIyBBFInUB7CYKUXs1N3TIckQAKZIMDPyOhpoIAqOrOuZjy07hf42oePxueuvwtvnvaOMVv262986yF1kdWWZ/9cf//3D99frzS19rbl9apV+xx4EN52xLvxq7vvGKtAZURY9626vT7H2Dd2pcKVzJWf7zx9Tl2wZcYOfONaHHbSh7paFydHI6AooJI/dpcnJHA6CcD7AZwVjQZHk0D8BCIKqCQAW5gkT8MZAZV5ym9jO/GUGHEUkciFo+sBmKf0TBl2I0B6VUBkSlCtqQ8Y67d8SVDe3VSgCtsKl3qXD4Vjg7aaPxh5avCnAN4F4NSRjxfzR5NU1ZL/N0wLqmyJe1ssZipHfSeowCXvy1wZLz/N2OetalbmwpopR78egInlNPviWouy7JMB3Dvy5OKJJeC1pgIVL4rFf77EYdFx78fhKmyDLfySoEqbJEACJEACJJBjAlpiDi2/OU4VQ/eEAPd+/hI5sAZHl0r4u8p0/L1Ef/YQjnpmJ9y7/G14MX+ryWbEjjeqogioZKEyfu8mVb/rIBz9mmtJ0kZPrk/ZduVajy2gMmPl4TvpOnBVQFyu+3wm+Le8ZypmnRO08GtWgUrEVnZVK3Mtalyl9WbXioyAyjxoB2AyBVTZPAfSjspx76cdFv2RQCYI8LtaJtLAIEhAjQA/I6Ojp4AqOrOuZkjrvqHbb9mh9d7GRx7EwvNPx/GzPo1p7/5AXUD18Pp7x8YZIZSIncLvv2avferj5ZAKVuvu+OFYe7/nntpUF2zZLQIlBrEnFbDu+/kKtgLsKqOdTVYUUD0+InY4PCEBVWcwOIsEEiAQk4Dq2kDktGe47VyzkB1EJObCk6n8ZAu3zIWowyx/5gLUzUGlKCNIkgtL4QtXJ1st8iREEYGtDpVZlzaEMjdcgcouDX9L6IKY2L0OgAi9zHsinBI7Rmwm8cmTh/aFNHMRzJ5nr62OscVFsftLwPFyIcyUZ2dZ9gROlphMOuz9mDztYIat1pIiS7skQAIkUFwCcsNPDvOzuCRyunKtGwRafnOaJobtEQHu/fwkc/Y6vGt4GN8qlfCiVJuq9NWr+PBIgIDjjaqoAipzTelR6bDYKGxHvzLVXAeaGnqITq5T2QIqGWuuXcm/5XrQm0cKP10a+JfrQOYBPfOAYKsKVCKgMg8Qyjx5qE+eIv9nAHKtrH60E1DJmLXArBKwmAKqBDZwDk1G2Ps5XB1DJoHuCPC7Wnf8OLtYBHxs4VesDMazWgqo4uHobMUWL0n7PnOYClJSleq4j58/ThAlLf3C8+wWfmLDiK+kkpQRY50x91t18+GKV2JLqlG9/chjx9oIOi+AA2MhQAFVLBhphASaEogooGrWwk8uIplDKj+1bXXnICIJt+Cz2959HsBXA4emgpOp/mSqNjWrlCVPDIaf9rPbEIpZe25YQBX2I7/LBTP5ebwlzJILXXKBT2zJe3KIb7nIFRZQyZOIZtzmYPwFYTFaiwpU8wEcCuBNw8CFPcC1FFBl96R32PtJBU8BVVJki21XLuKztHmx9wBXX2wCFFDlPP9aNwi0/OY8XQzfAwLc+9lN4id/hV22bsHMSh+uMVHOXofDB6fhnuxG7UdkWmIOLb9+ZI2ryDMB7v08Z4+xJ02gvAblSj8qSfuhfRLwgUB5CEtL27BisH+sK4wPy+IaIhKggCoisG6HR6lAJb6kolQ7AZWpMhWOTapV7bH3vjsIqIzA6vEHflmfQiFVt1mNPl9RQCWCBPlvQ/SoW87470E1GhFH8CABdQKOAipbICUt5oxIyQiRZB3ymrS7mxfs8bGn4Rot0kFEEhYqdSOgkhCkolT4kCf+TOvBKwKBk4xpJaAyla1sW4aJtBC0hU+pCKhELGUqTwF4EsDrKKBSP7WaBuCw95MKni38kiJbbLsU5hU7/1w9CVBAlfM9oCXm0PKb83QxfA8IcO9nM4n1mz81zBwGfoQali6ajn/JZqR+RqUl5tDy62cWuao8EeDez1O2GCsJkAAJZJcABVTZzU2akVFAlSbtkf5HphXf566/C1Jtyhz262986yENK1DZrf9aVaCyl9TMn4x58YUtdT933bRoXIu/lJEU0p2igCop3t8PBBvfTsoB7ZJAFAKOAipbXGSbt9vZ2ZWdNgZVlKSaUsPDQUTSSQUqaZ8n7fJEvNWqAlWrNch7USpQ2bbCoq8oAqoPWsK0sJ26j3Zl2auotxS4UMayLHuUsyDdsQ57P92A6I0EuiNAAVV3/DibBEiABFQJaIk5tPyqwqZzEgDAvZ+NbVCuYlpPCa9d2IsVElF5LT6FUr1N36ZsRFisKLTEHFp+i5VdrjaLBLj3s5gVxkQCJEAC+SPgYws/fkZG34cUUEVn1tUMI1p6eP29mDP/Ruy53wFjLff2n3poveKUHCJsksNUoDJCKKkqNe3dH6i/b2y8Zq99xo1fd8cPcduSK+v2TXUqI9gy/o3tP/3+8XHt/7paHCc7E2ggoJJ2XcutylDh351tKw18BsBbATyh5J9uSWAcgZgFVGJbxD8iZJLqTiKqang4iEikd6tpeSctAW1R0zoAVwWGTQs/I+a6OWghaCpFiaAqPP5kq1KUmInSws8Wjd0SisO2G6WF37SgQpYwMzYPc23hZ6pNDQFTasCtACZTQJXdE91h72c3eEZGAjsSKAMsbc6NQQIkQAJ5JaAl5tDym9c8MW5/CHDv6+ayPIR/qNVwegnYAzUsq0zHxboR0bsQ0LpRpeWXWScBbQLc+9oZoP8sEygPYbDSi9lZjpGxkQAJJEeAn5HR2VJAFZ1ZLDOkld+PrjadATCuAlRY5CQt/OSQqlOLPvtR7HPgQXjbEe/GcnITcgAAIABJREFUr+6+Y0yE9dzTm7Hogo/gvlW318cawVSjClThsUefNjAm1IplcTTSlkADAdXjAA63BFTh39vadByQlDDrvQD+t2MMHEYCiRNIQEBlhE97Aji42QIcRSTG1nGBHVNdym7nZwRUMsSIrOTfl4TaCTazFa6iZdsx/owYS55OFYHYgVZLQPOaVNvqtALVFkt4Ju0A5QPq2KgCKgl8LTCrBCymgCrxU6djB457v2P7LSayhV8SVGmTBEiABEiABHJMQEvMoeU3x6li6J4Q4N5PP5Gzh3DaYG/9oSmpAHboyENQr6r01f/m5pERAlo3qrT8ZgQ7wygwAe79AiefS29LgN/V2iLiABLwmgA/I6OnlwKq6Mw4gwS6JqAooEpKmNU1ExoggTgJaIk5tPzGyY62SKATAop7n63WOkkY55AACZAACbQiYJ502v7EE3nlioDWDQItv7lKDoP1kgD3fjppPXsIR/XUcHoNOL1UwurXT8N7v1jCcDre6SUqAa0bVVp+o/LheBKImwD3ftxEac8nAvyu5lM2uZakCfjYwi9pZj7ap4DKx6xyTZknQAFV5lPEAHNOQEvM4eBXxB48xhO4O6iyFQeXnwA4KQ5DtBGNgMPej2bQfTQFVO6sONKdwCDA0ubuuDiSBLwjQAFVzlPa5gaBqdQ6NbRMU6W1VSVX+XyY0wxPCjcm7Pbf8h06ytFqbtP31gBH9wArh4EZPcCvAMj3bTlO7AM2VaVl2OhrKwF8M/i3VMMJHzf0jVa25eEhgRT2vofU3JY0ezX+evAw/KcZXa7iop4JWLbwEDzqZoGjtAhoiTm0/Gpxpl8SGPv/41rUv8NXpo/+5EECJLCdQHkNypV+VMiEBEigPYHyEJaWtmHFYD+uaz+aI3wlQAGVr5nlujJN4KwpEweCi4sS5/KRDo3HBy385KdcdNwVqJfi/lCwkLND42W+HFFfnw9A/tsQE6D3AzgHwLtjskczJBALAS0xh5bfWKDRCAl0QUBx77OFXxd549SmBCjM4+YggWIToIAq5/l3FFBdAeB6AKaN9r5B+2kRBMnf4uZ9Iy6yW1w3JJSCiCQrAqpDTWttW0DVB1xkwJgW3CK86gfuyvmWYvhtCKSw9wuXg3IVZ6OGmbUSDuqp4ZOD0/G/Cgch5wvWEjJp+c15uhi+BwS49z1IIpdAAiRAAhkgQAFVBpKQgRAooMpAEhhC8QicNWXi7qFV3xcIqJ4NXv81gL8FcH/w+6tC45/p8PW4YV8LYA2ABXEbpj0S6IaAlphDy283rDiXBOIgwL0fB0XayBABCqgylAyGQgIkQAJRCUQUUIl5W5i0yRJQVYN/bwzEVZtbxeIoIpkUCLeOC2ydERJymb/9p4xcDzhtpKJTHzD25OslAOYBMNWywrbCVbRuB3DsyANbqwH8AMBPrblSDco8URu2O7bMJhWopMLUYyXghBrwR1OBigKqqDvVn/GOe9+fBSe0ktlr8Z7B6fhXMV+uYl6thvWLpuPmhNzRbMIEtMQcWn4TxknzJNCWAPd+W0QcQAIkQAIk4EDAxxZ+/Ix0SHxoCAVU0ZlxBgl0TUCxhV/XsYcM/AHAwSPXdv4rbsO0RwLdENASc2j57YYV55JAHAS49+OgSBsZIlCWyv8ZioehkAAJkAAJRCAQk4BKHhYSkdOegZDpN+1CcBCRGMGTtN+7LCTcWgfgKgCHWf5MO0ERUMj4uZaAyoyXsM4DcDKAC4K58ppU0RLhlLy3pYlIrJHdca0BmwioSgBeB2CZ1bZvJQVU7XaIv+877H1/F9/lyuasxSHDPZhZrzYF3L2ob6wSfZeWOV2bgNaNKi2/2rzpnwS497kHSKA5gfIQBiu9mE1GJEACxSTAz8joeaeAKjozziCBrgl4JKDqmgUNkEASBLTEHFp+k2BImyQQhYDi3mcLvyiJ4lgSIAESIAESKACBiAKqZi38plqopEKTCJhaHg4iknALPuNb7H4ewFcDB0b0JFWijChKBFzNKmVJK0IjtjoHgF1FS96Tw54r7Qqb2XURUK0MbM4cBj7aA3wdAAVU7TaIx+877H2PVx99aZ9cgz2/0w+pbIeBNTi4NAGnoIZllT78R3RrnJFVAlo3qrT8ZjUPjKs4BLj3i5NrrjQ6AX5Xi86MM0jAJwL8jIyeTQqoojPjDBLomkADAdV8APLfhsB4+PeufdIACRSJgJaYQ8tvkXLLtWaTgOLeZ6u1bG4JRkUCJEACeSYg4lw5zM88r6WQsTsKqGyB1PoGVZ+EnbTQOzXUNq8pU4cbE2FBVDcCKoljVYNgpCWgaT14RdAeUIbFLaD6ZtC6b6waFStQFfJ0qy/aYe8XF4618tlrcFpNqk0Bxz/1Il6z/B316nA8PCWgdaNqoIqfCdJFfXinp2i5LBJoSEDrnGM6SCAPBPhdLQ9ZYoxZIeBjC7+ssM1THBRQ5SlbjNUbAg0EVHlbm1wkPQrA/8lb4Iy3GAS0xBxafouRVa4yywQU9z4FVFneGPmNbRBgafP8po+Rk0DXBCig6hqhrgFHAZUtLrIDNpWczPvmd6kWIwKozc1W53BjopMKVNcBOBKAVIZqVYGq1RrkvbCAqpldpwpUIpZaC8wqAYsDx1+ngEp332t6d9j7muGp+j7lB5iw/FRskyBmV3HbcAnLdtoNN37rr/EX1cDoPHECWmIOLb+JA6UDEmhDgHufW4QEmhMor0G50o8KGZEACbQnUB7C0tI2rBjsh/zNzKOgBCigKmjiuWxdAh4IqE4GMAfAsbok6Z0EGhPQEnNo+eU+IAFtAop7ny38tJPvp38K8/zMK1dFAq4EKKByJZXRcTELqGSVIpySi6dS3cm0xNth9Q4ikknBfBEpSUtAW9S0DsBVgVHTws+It24Oxs+1qmGFx8vf6KYtn5i5CUCzClSmxV8ju84CqiqwR1CF6lAAFFBl9HxIIyyHvZ9GGJnxMXs1/rr2snqlqZm1YXx1UX/z/29kJmgGEjsBLTGHlt/YAdIgCUQkwL0fERiHkwAJkAAJNCRAARU3hhCggIr7gAQUCHggoFoK4B4A31HAR5ck0JaAlphDy29bIBxAAgkT4N5PGDDNp02AAqq0idMfCZAACcRIIAEBlRE+7Qng4GahOopIjK3jAjumupTdzs8IqGSIEVnJvy8JtRNsZitcRcu2E65m1cju2BLXAEf3ACuHgRk9wK8CwdRKU23KvE8BVYwbOIemHPd+DlfmHvKZ6/Hflk7F/5UZ5SFcXKrhdcMTsGzRIfiFuxWO9ImAlphDy69PueNa8kmAez+feWPUJEACJJA1Aj628ONnZPRdRgFVdGacQQJdE8i5gKoHwILgwu3vu4ZBAySQAAEtMYeW3wQQ0iQJRCLAvR8JFwdnn0AZYGnz7KeJEZIACZBAYwJaYg4tv9wHJKBNoMh7f/ZavKfWg5kYxn+rTMcHtXNB/9khoHWjSstvdsgzkqIS4N4vaua5bhcC5SEMVnox22Usx5AACfhHgJ+R0XNaWvzrl55CCbtHn8oZJEACHRGo4emz3jrx1R3N5SQSIAEnAiLmcBrIQSRAArERUBIHs4VfbBmkIRIgARIgARLwg4CWmMPBb97+RlkN4LAYd0UpRls0lSECDns/Q9HGF8rZQ5jSM4xraiUs29qDZd+bhj/GZ52W8k5A60aVlt+854vx558A937+c8gVJEegqN/VkiNKyySQLwL8jIyer3oFKo0bXlp+oyPiDBKIlwD3frw8aY0EGhHQOs+0/HIXkIA2AcW9z1Zr2smnfxIgARLwj4CIc+UwP/1boecr0rpBoOXX83RyeTkgUIS9f/ZqvG7CyzCzBpz+4gQc//1D8HQOUsMQFQlo3ajS8quImq5JoE6Ae58bgQSaEyjCdzXmnwTiIuBjC7+42BTJDgVURco215oJAoo3meNYv7TvuwrA1wBsjMMgbZBAEgS0zjMtv0kwpE0SiEJAce9TQBUlURzrSmAQYGlzV1gcRwIeEqCAKudJ1bpBoOU35+li+B4QKMLen13FPQAeGC5h2aJerPAgbVxCwgS0xBxafhPGSfMk0JYA935bRBxQYALlNShX+lEpMAIunQScCZSHsLS0DSsG+3Gd8yQO9I4ABVTepZQLyjoBxZvMcaD5oDzQAeC4OIzRBgkkRUDrPNPymxRH2iUBVwKKe58t/FyTxHFRCFCYF4UWx5KAfwQooMp5TrXEHFp+c54uhu8BAd/2/tlDOGpCDTNRQnWwF9+TFH3sEez0/f3wggfp4hJSIqAl5tDymxJWuiGBpgS497k5SIAESIAE4iBAAVUcFPNvgwKq/OeQK8gZAcWbzHGQEsXtKgAL4zBGGySQFAGt80zLb1IcaZcEXAlw77uS4ricEKCAKieJYpgkQAIk0IiAlphDyy93AQloE/Bp75fX4gL04IxSDcu2TcSya6biEW2+9J9PAlpiDi2/+cwSo/aJAPe+T9nkWkiABEhAj4CPLfz4GRl9P1FAFZ0ZZ5BAVwRyfpP5bwHcx/Z9XW0BTk6BgNZ5puU3BaR0QQItCXDvc4N4RkCqbbK0uWdJ5XJIgASKQ0BLzKHltziZ5UqzSiCve79cxc6lGk5HCe8f7MNJwvfs1XjDNYdhQ1ZZM678ENC6UaXlt0lmJgH49sh7Ut3zN/aYNcDRPcDKYWBGD/ArAD8J3j+xD9hUBfYIXlsJ4JvBvw9t4OeGPuDD+dkZjDQpAhnb+0ktk3ZJoCMC5SEMVnoxu6PJMUyqn58lXBqDKZoggfwTqOFLlen170apHfyMjI6aAqrozDiDBLoiwJvMXeHjZBJwIqB1nmn5dYLCQSSQIAHFvc8WfgnmlaZJgARIgARIII8EtMQcWn7zmCPG7BeBPO79chVvAvBr1PDjYWDZNdPxv/zKClejTUDrRpWW3ya8owqoDq0BZ00HltgCqj7gImN/LTCrBCwW4VU/cJd2nuk/OwQytvezA4aRkAAA7e9q5SFcilq6ghEmngQyS4ACqsymxg6MAqpcpIlB+kRA8SazTxi5FhJoSUDrPNPyy+1AAtoEFPc+W61pJ5/+SYAESMA/AuZJwFSfCPQPo96KtG4QaPnVI03PJDBKIA97f2ANDkYPZk6YiPkLp+IPEvfH1+G135uGPzKPJJAEAS0xRwS/Im66HsBxAFZgtIrTZgBvAXATgKmh148AcCaA8wBsCcbvH1SHugrAEwDmBSwvsV6XiifrAZxmV6FqUoFKKkw9VgJOqKF+bkpVqpUUUCWxQ/2zGWHv+7d4rogE2hDQ/q7GClTcoiRgEVAQUJF/dAIUUEVnxhkk0BUBxZvM3cQ9Qf6ABdAL4MluDHEuCaRBQOs80/KbBlP6IIFWBBT3PgVU3JpJEBgE9EqbJ7Eg2iQBEohEgAKqSLiyN1jrBoGW3+xlgBEVicDAvfhAaQJuqfShlNV1l9diJUqYXOrBjdtqWHZNL36Z1VgZlz8EtMQcjn5fCUBET0sB3G2Job4TiKrkdRFXzQWwdyCamtZGQCXJE3GVjFsQCKY2RWzhJ/8feR2AZVbbPgqo/DktEl2J495PNAYaJ4GsEiivQbnSj4pWfKxApUWefjNJgAKqTKYlHBQFVLlIE4P0iYDiTeZuMP4dgLMBHN+NEc4lgbQIaJ1nWn7T4ko/JNCMgOLeZws/bsskCFCYlwRV2iSB/BCggCo/uWoYqZaQSctvztPF8HNMYGAtPthTwmdrQH+thJMX9eKHzZYz+14cXuvBMaUStvaUcOt3ExQxDQzh1J4aXjPYh4USz5whHLewt15hhwcJpEZAS8zh6FeqTMn3nU8FVacMl/Dr8vvVAM4dEULt0UZA9fNAdGW37YsqoFoZBDJzGPhoD/B1VqBKbcvm3pHj3s/9OrkAEsgjAVagymPWGHNiBCigSgxtnIbbCajskq223yODpxPM+1cEX5BljJRzXQVAntye0yzYFG60mThMrFG4tZrb9L0mpWfF74l9wCa7d7f1FIWUpg0fN/SNls3l4SGBFPZ+EtTkqaP/E5zXSdinTRKIlYDDeSZP0ZnS4sa3KSkuv5sLRL8J3jSfdzcDuKyLz7ZmF6liXb+jsVaxyGedMDIl3Osmh4ApNeDWGjBvOrCkClw+Urr9wmFgRj9wl4wJXpsxDJzSM/r+hxrEc28fcJhjnByWAwIO51wOVsEQSWCMAAVU3AwkQAIkkGMCX/rl3NobJkr3IB4kQAJpEPjPv5yGp7besqYGvFjbhvmLDh0vpJqzrmfezhNec947Jn38lVuHXxxetWnR8EvDz1842Id/jDO+chXnooZLUUK1NIxlg/34Xpz2aYsEohDQEnM4+m14zSe4r2NfC7LFUO0EVKaaVbcCqm8GrfvGqlGxhV+UnVfcsY57v7iAuHISUCTAClSK8Ok6ewQUBFT8jIy+DVwFVEYgZcq77hvcVJUvztIT27xvxEV23+yGUaVwoy0rAqpDa8BZwY1m4cXe3dH3qVczUtj7SfH6KwB/SMo47ZJAnAQczjO5ICRHIzGU/YSdCKiMeOqcQDzcNFQHv14KqADcAGCgD3jeCKiMeFhgGYGx+TyMM9e0lQ0CDns/G4EyChJwI1AG9Eqbu4XIUSRAAiRAAs0IaFWC0vLLnUAC2gTM3p89hNOGazi/BLwI4MpKH340ex3+Zpee1/3vL77tvl12eZlcFgWefOFBzPv1QS+9NOEvb190MB7sNP5yFW9CCTMrvfiK2JhzN/6q9HLs8t3peLhTm5xHAnER0LpR5eg3jgpU5rqaCJ7sdoBdCahELLUWmFUCFge5+DoFVHHtSr/tOO59vyFwdSTQhEB5CIOVXszWAkQBlRZ5+s0kAQqoMpmWcFBRBVQy3xYmSRlWI6CqBv/eGK5Y0YiE4402+cItlW+OC2ycEfxuhFyvCl6fEvTV7gNwXfCaPG4o1UVMBaqwrXAVrdsBHDvSomw1gB8A+Kk1VypwNLM7trwmFaikwtRjJeCEGvBHCqhycV4kGqTj3k80BhonAd8JOJxnrgIq+ZyTzyERWt3djpuD3/BFKvOZKqalcuN5IxWdtliftfK6LUq2x9uvm89F84eQ/RknZdmfAcb+SAq/Z0q221Un5TNUfDlVoJIgLbGwVJ2aQQFVu93i1/sOez+pBbOFX1JkaZcESIAESIAEckpAS8ik5TenaWLYnhAoV+vXXuXv68t6JuLbC6fiD4GQan4JeEVPqeeJ9+51yUEn7nXpuBV//9GPvbR687VzB/vqLboQ2KmPMXaavX72arxhwsuwpFbDNADLJrwC8797EEVTnmwpb5ahJeZw9Gvuk5hrXXLt56jg2pcIl6SalFwLk3N77+BalZxvC4J7MOZamVwni11AZXXxkPsqFFB5c1YkuxDHvZ9sELROAhkloP13Clv4ZXRjMCwdAhRQ6XCP6DUuAdW1gchpz+BLtGl51DQchxtt5ou8fBGXL/O2cGtd8GSDtP85DYBdIcS0VzLtmeRGsRkv8cjN6ZMBXBDMlddEBCbCqfCNa5lrRGKN7I67md5EQDVWbtZq27eST05E3KkeDXfY+1lb7btHzr87shYU4yGBVgQczjMXAZW5EGwuHLWF7uDXFlDJ47emVeDvgs+1JwB8B8C3R5yJMEQ+30xL19uavN7qopb5jDOVIu2LX28MfIiASg6xY18kcxVQzZSHiEc1VDgRwGcooGq7Vbwb4LD3k1ozW60lRZZ2SYAESKC4BOQ7mBzmZ3FJ5HTlWjcItPzmNE0M2xMC5WpdYCF/O1/SMxGDgYDqjFoN30AJE0ql0n+993WXHHzS68f/L/V7j3zkpdVPLf1CpRffEBSBnToVY6fN66dU+rDcE4xchocEtMQcEfzaD9HZD+g1e12yZM53GS//7dJGQGWuddn3cOrZbnIfZeyeiXmfAioPT46ElhRh7ycUAc2SQHYJaP+dQgFVdvcGI1MgoCCgUlhl7l1GFVA1a+E31SIhVSsatUQaB8vhRlu4BZ/xLXY+D+CrgUEjepIbzEYUJTecm1XKkhvEdjsmu4qWvCeHPVfaFTaz6yKgWhnYnDkMfLQH9SerKKDK/anT+QIc9n7nxuOfOTGoXCPnAdv3xc+XFhMi4HCemYs+dgThyoTms81UP2wbrYNfW0B1fPCEny3ePTP4DJUn+IyAyvi1y6DbQmXz+SjiJ/lcMr//fETQJNUhjUjLfDaKD/FpC6hEzCX+7GpU9u/1GIaAKTXg1howL2hNa6pNXSnVG6UKVQk4gAKqtlvFuwEOez+pNVNAlRTZYtuVioBqpc2LjZ6rJ4FMEKCAKhNp6DwIrRsEWn47J8WZJBAPAauFnwinzgfwdK2E+Yt68ZNyFUfu8rI9br30rf+xy24T5blb4Pcv/BqX/frgrS/ipSmLe/FQPFHQCglki4CWmEPLb7boM5oiEuDeL2LWuWZXAuU1KFf6UXEdH/c4tvCLmyjt5ZoABVS5SJ+rgMoWSK1vUPVJFiuVoE4Ntc1rCsHhRltYENWNgEriWNUgGLkpbloPmuocMixuAZXcCP8JgLFqVKxAlYvzI5EgHfZ+In47NHoKgFkATuhwPqeRgAoBh/OsXQWqcHvacxJo4ScCKtMe1nAyT/2JoElikM9fu7Wf/SSgeX3nBm0GZX0PB59xthBKPt8aCagODJ4kNC37wq0G6/G1EFCZylPjqlH1jVZxHHuy0LT5U9kUdJooAYdzLin/bOGXFNli26Uwr9j55+pJgAKqnO8BLSGTlt+cp4vhe0BA9j6Af7OFU/ayBtbgkp0n7n7hOyZ97GVba38Z/sXmJT0v1f5yfqW33g6MBwl4SUBLzKHl18skclG5IsC9n6t0MdiCEWAFqmQT/sIzwJ1fADbcM+pn0gHAu74G7D65M7//cQOwzxGdz+/Ma4FmUUCVi2S7CqhscZG9MHMj17xvft8YtBza3IyCw422TipQyY1oU0GkVQWqVmuQ98ICqmZ2nSpQiVhqLTCrBEgPcTnYuzsXp0cyQTrs/WQcd2b1f44II38N6KnTOwubs4pOwOE8ayegCldtkvFGXNQUr4PfcAWq/R2qNorfRuPM6yLSvSpov9eoApWLgKrbClQnloDXSnUqAPLV/F5p50cBVXHORIe9XxwYXKkPBCig8iGLXAMJkEBhCWgJmbT8FjbRXLg6gYEhfKBUq7f0OqRWwklScapZUGcPobcHOKZWw7ZaCbde04v71RfAAEggQQJaYg4tvwmipGkScCLAve+EiYNIQIUAK1Alh/3px4Cffg7Y7xhg2tmjfh66FbhzLvC+xcCednkchzBk7vql3QmwHNwUe4iCgIqfkdG3XNwCKolAbuiK4KhlyyOHG23Sqkha6snNYGkJaIua1gU3i8WfaX1kxFs3B+NNeyYRVIXHn2y15RMbptJIoxZ+psVfI7vOAqoqIDen5ULCoRRQRd+oPs1w2Ps+LZdrIQEVAg7nWRQBlaxBxu9tfeY0XJeDX1tAJZ8LtlDL+PgugIusdnryuSqHVEy0xVDmdfnssuObBtSf5JXKkHK4CKieDz5Xpe2fsSefu+NEY60qUIlYqgpIS78LKaBS2faqTh32vmp8dE4CEQmUKR6PSIzDSYAESCBDBLSETFp+M4SeoRSQwMAQTizV8ONKX73qPg8SIIGAgNaNKi2/TDwJaBPg3tfOAP1nmUB5CIOVXszWipECquTIr7sG2LgeOObLwE6vauzHiKw2Pzj6/jGXAW8+YXTev5wF9M0BqguBA98PPPCj7TY6EWAlt1KPLFNAlYtkJiGgMsInaWx/cDMKjjfajK3jAjumupTdzs8IqGSIEVnJvy8JtRNsZitcRcu2E65m1cju2BLXAEf3ACuHgRk9wK8CwdRK067PvE8BVS7OjcSCdNz7ifmnYRIoAgGH8yyqgMp8hjwKYE4Xn23h1nj255Zp3yfVG40YWVzZLfyavW4+F80fQubzq5G/Ri38xKfdHvD84PeLAYxVk3QQUBmxsMTNClRFONmCNTqcc0nRYAu/pMjSLgmQAAmQAAnklICWkEnLb07TxLA9IsC971EyuZTYCGiJObT8xgaOhkigQwLc+x2C47RCEND+rsYWfslsM9O6T6pMmepTYU9b/wLccyXw1+8drUYlgqtH7hytMPXC09sFVHb1KlagSiZfY1YpoEoYcDzm2wmo4vHSwIrijbbE1kTDJOBCIEd7X6rgiN5YRB08SCBXBLTOMy2/uUoOg/WSgOLeZ6s1L3cUF0UCJEACqgREnCuH+akaDJ1HJ6B1g0DLb3RCnEEC8RLg3o+XJ635QUBLzKHl14+scRV5JsC9n+fsMfakCWh/V2MFqmQy7CKgMp7tKlSTDhgvoLIrTbGFXzK5GmdVQUCVwqq8c5FlAZXcEMvTsRrAYTEGzNLXMcLMkinFm8xRMEwE8CyAfQD8McpEjiWBLBDQOs+0/GaBOWMoNgHFvU8BVbG3XlKrl8p/aqXNF/3qL1/s6em5NKnF0S4J5InA8PDwlwbe9oq0hUwUUOVpkzSI1eEGgVSjnReaut5qgW232ZZhplLrzQAua4bHwW/SZGVdDwctucO+pJLtUXZL8ipgqsf+FsBAHyBtvWGqzgJYJhXVrd+lR9sJvcD9xvhaYFYJWBx2VgPOmg4sMa9bNiYHr91rKtaGq9zaMdSAebYdy98Ndswyx2onPi4cqRLfD9xl2f1+CfiYrCM0ZyymKrDzSAv3RQA+JPOMDcNsGLjQ2Ew6qXmwn4G9nwdMjLFgBLTEHFp+C5ZeLjeDBLj3M5gUhpQZAuU1KFf6UdEKiBWokiHvIqAyY7ZsHhVNbfo1YCpMmQpUFFAlk5+mVimgShl4Z+6yLKDqbEWcRQIZJ6B4kzkKmVMBfAzAe6JM4lgSyAoBrfNMy29WuDOO4hJQ3Pts4VfcbZfkylWFeSPnk4in0haMJMmTtkmgYwIUUHWMrtATHcQcUdp5G/HUOQDubgXWwW/SeYnEOmucAAAgAElEQVQkoJJgAgHRTFsYZURKRjRki6TCwqjgvUsazB97bQ1wdA+w0p5r+5U4asCttliqkagqJGp6LCzmCmzOsFuJh18LfpcHxQaGgekSl6yzB1gbCKYeF9FYsK6y2KoB7ysBY+uxbRjRWdKJzbr9DOz9rCNifAUkoCXm0PJbwBRzyRkjwL2fsYQwHBKwCFBAldx2kJZ8G9cDx3wZ2OlVO/qR9/7lLMCIpOwKUxRQJZeXlpYpoFICH80tBVTReHE0CXRNQPEmc5TY/yZ4ylaeuORBArkjoHWeafnNXYIYsHcEuPe9S2nRF6QqoGIFqqJvP67fJqAkoGISck7AQczhKqDaFFRzkqpTLcVTgszBr4ixRCD7KQCbARwB4MygKpSYuMqqgHiGVUlKxq0K0iJVEs8L/i3jdw8qZx0J4JhQBSozT6pr3Q5gN7sCldhoIW6qC5EwWpVKrguIHzmetis/NRJQGZshYZLMHatyZW8x1wpUVhWrf5WHvcLVqRoJqOz4xGdYqGXHYeYPA6f0AJcH7w2UgMn2PHt9rEI1Sslh7+f8/yoMnwSiE9ASc2j5jU6IM0ggXgLc+/HypDUSiJMABVRx0hxvy7Tm2+8YYNrZo++JSOrOuaOiqZ12B376OWDqmcAb3gHc+QXAVKOigCq5vLS0rCCg4mdk9FxTQBWdGWeQQFcEeJO5K3ycTAJOBLTOMy2/TlA4iAQSJMC9nyBcmtYgIBUn1EqbswKVRsrpM6sEKKDKamayHZeDmMNFQCUt/mTc0iYt8XaA4OC3lYDqZAD7By0CJwH4CoCLMdpmz7QU/F0gsnoCwDetf5u2gnYFKrty1rpgrMQs4qstJvhwGz+Mtq77CYCVdvs+ESvJHLsSk/zergKVjGklWpL3XQVUxlcP8HfD20VkY6KsdhWohoG39QDXhitX2TGIUG4YuKgHWG4YWIzqTMzvNaBitxfM9lmRbHQOez/ZAGidBDJIQOtGlZbfDKaAIRWMAPd+wRLO5UYiUB7CYKUXsyNNinEwBVQxwmxgyrTp23DP9jfttnxSpaq6cPS9Nx0L/Pb2UXGVHHZ1KvndCLI2Pwgccxnw5hOSjb2Q1imgykXaKaDKRZoYpE8EeJPZp2xyLVkloHWeafnNah4YV3EIKO59tvArzjYrzEpZgaowqeZCHQhQQOUAiUN2IOAg5hChUV0QZB1SwUmqTBnh0dTgPbsSVEvaDn5dBVS2nw8DOMoSPpmqVZ8H8FUAP7cEXraAyq5uJYKp8O9jPux2etuAvzJt7aS6UrsKTnZ7PyvosfZ6jcRRYYhWZanJ4fdM2z+rfZ8MGagB0nZwXOvAYB0Xhmzca1r6NRJ7yVhLIHWo+CsB/2KLyJoJqIzAiqcgK1BxD5BAIwJaYg4tv9wFJKBNgHtfOwP0n2UCDn+nJBo+BVSJ4qXxvBGggCoXGaOAKhdpYpA+EVC8yeyKcdnIBdqfBmX6XedwHAlkioDWeablN1PwGUwhCSjufdVWa4VMNhedOAFWoEocMR3kiICSgErEuXKYnzkixlCFgMMNgnYVqG4CcMWotgby73NSaOEnIidb2GUEXSKgui6U2RUAzrIqZJn2graAqpnwalwFKrEbarknzxiH2/fJsIEgBmnnV/+9D3i+kcAKwEYjWooioLJb8oXntftdArIrUAXVplYCuMHEagvFeoH7gzlScUvW9CEzNlyFq4WA6rd9gHAu/OFwzhWeEQEUj4CWmGOgip8J7UV9eGfxqHPFRSagdc4VmTnXnh8C2t/VKKDKz15hpCkQUBBQpbAq71xQQOVdSrmgrBNQvMnsguYVI0+2PgPgDQA2uUzgGBLIIgGt80zLbxZzwJiKRUBx71NAVaytltZqBwG90uYUUKWVZvrJAwEKqPKQpezF6HCDoJ2AyrTM+01QuUnGi1Bmc6vVOvgNV6AKi5yMeWnh9+2RX0TE12e19rPdvzJoyyctBhsJqKJUoJI2gdK277fS1cFUVjLCqkZrHgZmhCtUiSjJqkj19aDdnREoiZmxdnu2TZcWfk2qS4mZsQpT4RZ+Zo6pYtWoApVl17YzLuYSMNluQxgWVGXvDEg/Ioe9n35Q9EgCygS0xBxafpVx0z0JgHufm4AEmhMor0G50o+KFiMKqLTI028mCVBAlcm0hIOigCoXaWKQPhFQvMnsgnHmyEXTMwG812Uwx5BAVglonWdafrOaB8ZVHAKKe58t/IqzzdJcqaowjy380kw1fWWdAAVUWc9QNuNzEHNEEVDJImX83lYbvYYLd/Br2gNKRat1gQBKbElVqM8AeDhoxycCqq8AuHhESCXiJlvQZWIxLfyaCajExvUALmvgS6pdjTtsgZIRRzWq2GS121smAqmwKMkSF+1ZAk4QUZURYhkhkzi2bcvvtkBJfrdFVVZLPRF4jYmwjFgrFG+9elYfsMmKtV4Ry1SlMuMtgdhYy0EDJbBdtuZda9Zj1lgDKtOBJdk8C9KNymHvpxsQvZFABghoiTm0/GYAOUMoOAHu/YJvAC4/0wQooMp0ehhc2gQooEqbeEf+KKDqCBsnkUDnBBRvMrsGLa0CVrkO5jgSyCIBrfNMy28Wc8CYikWAe79Y+S7AaimgKkCSucR8EFASUOUDDqNsSsBBzBFVQGXESI+OtKeb08yxg1+ZalryrQfwHQDTAgGVVD0SwdNxgX3Twk9+lWpS5m90ad8nNp5vU4EqPG/2SCvAN49olS4FsIOAyhIT1SsxBTGYqlRjoqUqYKozSaWqE2vA+0rAJUZcJPMsW2Pt8ywx0+TA9phoqV0Fqhrw2x5gpS3AEhthMVe4ApWMsStilYBrQ5WkLh9hcWEon+GKVvX3jejKXp/9WtFPR8e9X3RMXH/BCGiJObT8Fiy9XG4GCXDvZzApDIkEAgIUUHErkIBFQEFAxc/I6DuQAqrozDiDBLoiwJvMXeHjZBJwIqB1nmn5dYLCQSSQIAHu/QTh0rQGAak4oVbanC38NFJOn1klQAFVVjOT7bi0xBxafrOdjWxFF4ispC/iRZ1GFoiy3tWsJWGndvM8j3s/z9lj7EkR0LpRpeU3KY60SwKuBLj3XUlxXBEJlIcwWOmFPFChclBApYKdTrNKgAKqrGZmXFx1AVUuImWQJOARgbOmTCxlcDnylKk8YcqDBHJPQEvMcc39L/3s7CkT35l7gFwACUQkoHXOjYTJFn4Rc8Xh2SfAFn7J5ui5pzdj0QUfwX2rbq872ufAgzBn/o3Yc78DOnJ8+7X/iIP+5oSO53fktECTKKAqULJjXKqWmEPLb4zovDcVVK36fgn4mLQXjLpg075vGLiwH7gr6nxfx3Pv+5pZrqsbAlpiDi2/3bDiXBKIgwD3fhwUacNXAtrf1Sig8nVncV0dEaCAqiNsaU9iBaq0idNf4Qko3mRux/4mAHInaXG7gXyfBLJOQOs80/Kb9XwwPv8JKO591VZr/meWK9QgwApUyVHf+MiDWHj+6eg99mSc9ImL645W//gGLPrsR/G56+/Cm6e9I5JzmXvbkiu7EmBFcljAwUoCKhHnymF+FpB8vpesdYNAy2++s8XofSDAve9DFrmGuAloiTm0/MbNj/ZIICoB7v2oxDi+SAS0v6tRQFWk3ca1tiWgIKBqGxMH7ECAAipuChJImYDiTeZWK90JwDMA9gLwp5SR0B0JxE5A6zzT8hs7QBokgYgEFPc+BVQRc8XhTgQGAb3S5hRQOeWoo0E//u5X8NC6X2Dgin/CLrtPamjDiKwef+CX9fcHvnEtDjvpQ/V5X/vw0Xj/uV/Ej67+Io46ZRZ+vnzJmI1OBFgdLaJgkyigKljCY1qu1g0CLb8xYaMZEuiYAPd+x+g40WMCWmIOLb8ep5JLywkB7v2cJIphqhAor0G50o+KinMAFFBpkaffTBKggCqTaQkHRQFVLtLEIH0ioHiTuRXGmQDOACBt/HiQQO4JaJ1nWn5znzAuIPcEFPc+W/jlfvdkcgGqwjy28EtmT5jWfVJlylSfCnt68YUtWHb5p/GO951Rr0Ylgquh22+pV5h67qlNYwIqu3oVK1Alky9jlQKqZPn6al1LzKHl19c8cl35IcC9n59cMdL0CGiJObT8pkeWnkigMQHufe4MEsguAQqospsbRqZAgAIqBejRXVJAFZ0ZZ5BAVwQUbzJ3FTcnk0CeCGidZ1p+85QbxuonAe59P/Na4FWpCqhYgSqZnecioDKe7SpU+xx40DgBlV1pii38ksmVbVVJQJX8wughUQJaYg4tv4nCpHEScCDAve8AiUMKR0BLzKHlt3AJ5oIzR4B7P3MpYUAkMEaAAipuBhKwCCgIqPgZGX0HUkAVnRlnkEBXBHiTuSt8nEwCTgS0zjMtv05QOIgEEiTAvZ8gXJrWIFAG9EqbswJVMil3EVCZMc9s2lgXTT16XxWmwpSpQEUBVTL5aWaVAqp0efviTUvMoeXXl7xxHfklwL2f39wx8uQIaN2oSsHvhwEcBeA8AFsSIHgEgDO7tV8FdgawKIhvoARMrgG3ArhbunT3Ac8PAVPktRowT8aVgMWN1jMMzOgH7kpgrTQZI4EU9n6M0dIUCaRLoDyEwUovZqfrdbu3gSp+VgJmaPmnXxLIEoEasHJRH96ZZkz8jIxOmwKq6Mw4gwS6IpDBm8ynA3gOwI+7Whgnk0CGCGidZ1p+M4SeoRSUgOLeZwu/gu45n5dNAVVy2ZWWfA+t+wUGrvgn7LL7pB0cyXtf+/DRMCIpu8IUBVTJ5aWVZQqodLjn3auWmEPLb97zxfjzT4B7P/855AriJ6B1oyoFv0kLqGJJRgsB1WQjiLIFVNOBJeK4CuwB4CcjIq7fGqFVLAHRSOIEUtj7ia+BDkggKQLa39W0zk8tv0nlkXbzT0BrT2r5zXPGKKDKc/YYey4JKN5kbsbrBwBuQ/CHYi6hMmgSCBHQOs+0/HIDkIA2AcW9r9pqTZs7/ftJgAKq5PJqWvP1HnsyTvrExXVHIpJa9NmP1kVTu7x6Dyw8/3QcP+vTePtRx2HRBR+BqUZFAVVyeWllWUlAJeJcOcxPncXTa8cEtG4QaPntGBQnkkBMBLj3YwJJM14R0LpRFcHvWwDcBGAqgBUARBi1GYBUgLoEwOvkq3JQCWoagFUA1gO4HcBuweuSs6uAsaomRwYVnsT21UFC5W/2SwH8A4A1I3PnB3ZOA/CbBv7kOvWpVgWquQgqRAEw9l/ZxO/YHmoloAJw74hW6sQS8FpTgYoCqvyffhH2fv4XyxWQQEQC2t/VtM5PLb8R08PhGSMg+6ZUw0OD/bgu7tC4J+Mmmpw9CqiSY0vLJNCQgOJN5kbxyB+cfw7+KP4TU0YCvhDQOs+0/PqSN64jvwQU9z4FVPndNlmOfNC6CZB6nBRQJYvctOm7b5Xc+xk97LZ8UqXqR1eP6mb6TzgVa279Qf19OezqVPK7EWQ9/sAvMfCNa3HYSR9KNvgCWqeAqoBJj2HJWjcItPzGgIwmSKArAtz7XeHjZE8JaN0gc/QrpVivB7A0+Ckipb0tsdQCAEbgZIRW5wBYFwiXJGvSwu8zQfouC4RQZp68LOIsmSMt84yNmwHIWLuKlYizbH92C7+TAewfzBEb8iX9UwA+2cSvCLLqRzMBVQ24vwQcXwPO6gHuoYDKnxPQce/7s2CuhAQiECivQbnSj0qEKbEO1To/tfzGCo/GUidQHsLS0jasoIAqdfSZckgBVabSwWCKQEDxJnMjvIcCkD9GLywCe66xOAS0zjMtv8XJLFeaVQKKe58t/LK6KfIdl6owjwKqfG8eRh8vAQqo4uVZFGtaYg4tv0XJK9eZXQLc+9nNDSPTI6B109bRry1GkqpTpmLUuRhtYSeCKrsi1ZlWRSgjcBIh1OJA3CQiKVMVSkRZm4IKVGJPRE22ffldBFzfHsmO/D3fzN/nAXw1EHmJfXMY8Zf4D/sdG9eiApVUwJLr4W8aBi7sAa6tAfNYgUrvXInLs+Pej8sd7ZAACUQgoHV+avmNgIZDM0iAAqoMJkUhJBcBlV0m1YQo5VrlKQQ5pByr+TIsv4efKGi4LMUbbSYeWdfDwVMW4Rh36OXdrP+16ZUNYFkfcJH1O0rACb3A/cb4WmBWafQPi3GHPPFgvqTLG5aNycHAelnZPmBTo97cjV6TeZa/G8I9u6vA5Y1EM6YHuBXH90vAx2QdoTljMVl/kNQfuTY2DDP5Y6QfGH1smwcysPeZBRLwnoDDeZbHz7YdPpscEmlflBp7Ei+YF77oVH+5xUUmuRA10Ac8b3/uyJxGn23254FDnByScwIO51zOV8jwC0aAAqqCJZzLzS4BJQFVdoEwMicCWmKOgSp+tqgP73QKkoNIwCMCWuecRwi5FA8JaN20dfQrIihbJBUWNNmCqfC1qLCA6rhQ+s4YvbQ0Vi3KCLRM9Sj5vZW/ZgIt48Zcy2rkV6pqtby2JWIpU3kKwJPSlYECKj9OQMe978diuQoSyAmBWQ9g1yUH4lmt81PLb07SwzCbEPCxhR/Phejb3VVAJZZF1R8+wk8P2CVd7ScDdpiYgRttkQRUsoBAQDTTFkYZkZIRDdkiqbAwKnjvkgbzx15bAxzdA6y059p+JY5wadlGAqqQqOmxsJgrsDnDCLOs9Y29FozZR26YDwPTJS5ZZ09dm4VFAB4X0ViwrrLYqgHvKwFj67FtyE336FvUvxkZ2Pv+QeWKSCBEwOE8k8+AvH22aQuoJpvPuiafO/LU4E8A/DYs2uUG9Z9Ag3MuXBmKlaL83wY+rVC+16qVNmcFKp+2EtfSLQEKqLolWMz5WmIOLb/FzDJXnSUC3PtZygZjyQoBrRtVjn7bVaBqVHFKWvZtCVr1yftyr+ibI7zlb/3wA3ut7IcrUsm1pEb+WlWgMtWrwn7H0t+ihV+92pT9oHjoPgyvbWXlJIoYh+Pej2iVw0nADwLlIQxWejE7rdXM+XfsvW0rzi+V8OdKL76kdX5q+U2LM/3kj4DWntTym78MbY84TgGVlGYVlb8pn9qSi8PN7fAXbbv/tdi+Chj7H7482WCeMJBxqwLng0F5WTN+96By1pEAjglVoDLzpLrW7QB2s0rT1s21EDfVRUcYFQiJsEj8yPG0fRO5kYDK2AwJk2RuvcpHGKJrBSqritW/joT+HvtJCrHZSEBlxydjwkItOxYzfxg4pWe0mlU95hIw2Z5nr49VqEYhOez9tP6fIhXDjgXwsbQc0g8JpEXA4TxzFVDF/dkmCIzYeCqAFaGy6JfI028AVgefQdOCz7TwZ1P4c1A+10S4bITNwf/G8fcA5o38Yi5omZLq8geTfEbuG/7cblGBSqoi1qsPloDXhj8jmlVqTCvn9KNLoME5F67gk1RFHwqzdFNP7wkQoIAqAag0mVsCFFDlNnWqgWuJObT8qsKmcxIAwL3PbUACOxLQulHl6NdUcZJ2e3JPRa6R7W1dh7IFTXb18nXBPRlZsAiqPhOsXO4H2Q/Wy7U0u+KUee+KwJ/9gKBc92om2ArbN51QTm3it20LP3OPxO4AQgGVH2ew4973Y7FcBQlEJNDtd7WBNRjYeeLul27Z9vTer5yw+xPPv/T0lxb11++FjztEOFXbivNrqP83f8LLMH/hwXhC6/zU8hsxPRxeIAJae1LLb55TG5eASm7Oyhdt86W7LROHm9utBFQnA9g/uOkrX+K/AuDioGe2+SL9u+AL/RPB0xAiuJJ/m0padgUq+wt++A8BebKifoRvDgPYOai2sdJu3ydfxGW8XYlJfm9XgUrGtBItyfuuAirjqwf4u+HRP2jkGBNltatANQy8TXqAhytX2THIzfph4KIeYDmAOgOL0bjfa0DFblPYdoN4PMBh76e1esmbCOy+l5ZD+iGBtAg4nGcuAqokPtvaXaRaEAh9zRN5NwE4B0Cri1QiADbzBLGZIxeOwi38whfFRHBsxFfms04+28wfQLYw9v4ScLxcWDLlzlnmPK0dnX0/igKqpIRZ2YfOCL0lQAGVt6nlwjogoCSgkht+cpifHUTOKZoEur1B0GnsWn47jZfzSCAuAtz7cZGkHZ8IaN2oiuC31cN9tqBJ0mI/sC4P5L155DbGpUG+Gj3k3qgClXyveiZ4ID78MGEzAZW4sO3/v/beB1qyqr7z/dZFojjaaaMik47TRnCij+Rp4NKYBJ8oecs/g2TiGOVhu2SEbhxBGVnkdVYcGxrHjEwILBxQaYTA0LLASXSiPg1JiO2IT8WGjOtlQnyC2hoyYCC26AMU+tarX929y9/d91TVqXvr1D7n1OesBX3r1Dn799uf/Tv33HP2d/9+8f2VXxxox/jF9ePebfUzUNlBsZIIAqp2XHkTxH47OkwvIDABgfX8rWbiqWc8afMlb/n5PRuOesoJuvuHt+nab2596IFH958fRVTDhFPRxVzXZy67EwwNh9aQQBtL+NUQc+1dKiug6guC3OYzXdhErWXRKPxjdRiBEpPbZQVU3sSwmtwx5evnXaYqL6Dy2a18KtqYmnZgw5fTOygdHsvaWXalcRmcfHk/5/SgvF6ROCrl51dHpN/FP/bT7CFdycoOrigd6NPUunb6mUUWpQeKxF52nBNIHW/2OtInvIhsmIAqCqxqf0XMwMESsT8DL/riv4eC6NAypbFBoFUESlxndg+ow73Nl8K1NOHml93LHnRp0YvSpF/jMkfFF0cmYrZVflFIbCIsL6CKwmI7zsRV/ryxq/R6mRkvlXR8Tyx95JK0w0S2CKhaddmsqzMIqNaFj5PrR8Ay9M0stXnafQRU9QsIPMpHAAFVPvZNtryeCYL19DuX3fX4zLkQmAYBYn8aFGmjbQRyTdrmsjtm/NJ5nrYNN/2pAYGaxn4NyOACBKTtt2v77i3avRYW5/7Vxr8756hPbjLxVNxMRHXF3a+598cLB056/DFt78SMUz/WpR/61X4ikxVbruszl921cOac+hDYfodu6BzULVdt0Z5pe0VMTptode2VFVCZBzFzk/fGp1/dl2S9GOl1icntUQIqEzn5ye8o6LJJ5zSgbUXDGS5DVpwk9gKqYcKrVQKqpOTeq3rCoLR8n/V7W+j8IIOHleMrElhJui+KliYRUPlJ6/S8cZ/NN5+BKmSb2ivpxpilygvFjpXuCufErCRW+q1/bJqFa4SA6p7FZVHA3G8lYn9WjI5bXmzDBoH2EShxnY3LQGXiYEstPu17mwl2vUjKC5xMQOVX3Q27N9n92ARUr0hGzlbcmb8+TbpvPy1HOJGAyu47MfOUpPut1CACqvZdO2vt0W+cs7P7J1cMNIm7wmrUTojHuDLV9vusHtPaT4aQtQ4c5w0jkDWzGQIqAhMCPyGAgIpoWAuBXGKOXHbXwohzIDBNAsT+NGnSVlsI5Jogy2V3zLghoGpLYNe4HzWN/RoTw7V5JLD9Dl2lrrb3+76ks6Koatz+q46112Qrt7PusNe+/W3/IY/rX33wxbpjaDtfWX4f3CtTNOwdrs+K6A2lyVxiKVg7JmZHtEWQby0azwy/F6wfrw7ZE9Pytd7FWKXE9AortBfp/H5MhrIknWiJXKyROL+/JP3WgvQ+STZnn25fXpRePI9xvt4+I6BaL8F2nD8NAZXPdJFODA+lVGJyO/3DOp1Ijm37yeFFV9rP2y6aJF5rBiqb4P5Ub5L7HsvCETMrRWFVUYfjL7Y0q5PLSHVxKH+3omySia7S9sqU8BuSXcqaGmSYSkv4xXNiFquiDFSuXd/OsFJP/XS4qaCqHZfN+npRIvbXZ4CzIQABlbjOxgmoZnVvSzNQDUtb7rMj2h/Vl/SG2R44LMuU39J759QyUEWxlL/HkOaciy0SyJiBikGAQBUEEFBVQZU2IbAGApkEVGvwlFPqRCCXmCOX3Tqxx5f5JEDsz+e40+vRBDJM2vYdymWXeIBAbgLEfu4RwH5bCYzKQPWDhQMnHeIzUD1Bl37oRWvKQJWKjeKc/nNCtQ6bl48L3j/ixFO+JOyqIZjx74VUFDVVAVVBApR+cherKGUdjxoFP1/T1pisul9tLOE342uh6iGaSfvTFlCZ0zYpvalX03pV9ibfoxKT2/GXy9mS7gyKTWvC2j1f0jdCOT77pfReSe8K5cj8pHf0JZbwi2WLop++Dfula5PSqS2btF6x+cnjKI4qytjkyu3dZAKpVJTkxEVHdKRXWaanol9yvm1zpCt9ZlgGKldSzwRe26IIK4q1En8Hv2Cdr/2MWDErVTzeCcQGJQcjlNC2qZbjedfH/sQ+dvvi4uX64vO+lYj9qhH9Ey2L81bLxqu2TPsQmBGBEtfZJAKqad7b4h/Sdj+y+46/Zx6TZKCKxxbdm+w+aJt95++X9gfzsAxUJrbyYmSzd5ukuJKj32BaBrYjbfb3HV9KFgHVjAK6AWYQUDVgkHBxEgL2d+2aUptPYmTYsWSgmgZF2mgLAQRUbRnJ2fYjl5gjl93Z0sUaBFYTIPaJCggUXBfjs21Ugo0Jskqw0mgDCBD7DRgkXGwkgW23a9sznrT5krf8/J4NVsbPyvdd+82tDz3w6P7zr96ifhWmt/53bTr4uM4blPJLhFQlrs8isVHMMGVzFzbnkVYMsblsm+t4cBjYEnbjqWkGLD9f4qthRcGWza9e1vvvp0MDR0v6G0lvCJ8tK9YHJV0fqpzYPJC3Yd+bOKx0BiprN87FpAlS7DsEVM24vCaIyal2KJfdqXZixo1VIaCKE77fGpY2z/pYYnLbDosl+b4q6QOSbLLXBFSW9ch+4cTyRf6XWfylauenv8yGCajsWH/eWb1SgEeF8jOrBFROTNTPxBTGLGalGoiW3CS0Zao6uSud0pF2RnGR/6Xm1aN+cjq0PRAtjctA1ZXuWZD2pirTVMxV9AvWZ8TqSNf7CfMhWa3SjFY7zF+fStCXPIzpBWcc47UzVzL2q/TbrqvXS/qNKo3QNgQqJmC1wnY6Gys+l7jOJhVQTeaCsTcAACAASURBVPPe5v9Y9qsk7D7kM1CNujfZd/ZHut2vbLPyffEP8VECqrh6w86zP9QfkvQn4Y/1fkPjBFR2TLxfIKCqOMob1DwCqgYNFq7WngACqtoPEQ7OkAACqhnCbpGpXGKOXHZbNHR0paEEiP2GDhxuV0og10RVLruVwqRxCJQgQOyXgMQhEFgjARNRPfnQjRc8cvDApsMO2Xjvw48d2BXFU77JYUKqEtdnWQGVCZJMF3BEECul1TlW9LCEXTu+aMG7zdPYPOrz3XzNPwsirj8O1UFsbsZK5JloyvwYlYHqY2EuJ2bUsnZtYbvNb5Up4XeqpPtDUgzTJNjiejJQrTGec55WMian7mIuu1PvyAwbLCOgqsSdEpPbldil0fIEgmhKlj2r/FkrjwyT7Cf5bFhrbast59Ug9v8olKG8ri1M6cdcEkjLK634nOs6y2V3LiOATteKQEHsm5DP17VPP9fKf5yBQJ0IIKCq02jgS24CmQRU8f7l72O5UWB/AgK5xBy57E6AhkMhUAkBYr8SrDTacAK5Jqpy2W34cOF+CwgQ+y0YRLrQGgJv/b+16eBP6bxORw/tPla7SlyfZUv4vdBBWiU+SgGWsGunmFjqyjGCLJ+FyuxeklTNskQsowRU+5IShOmxA9fTJCouGcofSPqoLWjvSP8cAVV1l0sbS/hVR6u9LSOgau/Yrrtn4Rf1dR3pdCsvOGmDsXzfkrSD7FM/oZdZYGHl+yxzmP1R8P1Jx5TjIVAjAgioajQYuAKBzPc2BgAC0yZgGfpihr9ptz22vQ/f9dhnO8srydggMPcEutLeM19w6MtmDAIB1YyBT9tcLjFHxXZ9Ke5VmdKHMIwv5mP29njYihLeI/jbRME3QqbbscMU3wH1Vmnf4xfRpRnR3Wf5DO1mwGVGX2FvRJb1zeHAQYb0cZnbj5OujY07ezemC/+GZGJfkXW96L2Z47A3Lkh0WX5PM9s+c7s7/nhJgwz0TVqQWHHsj409DoBAHQmUnLSduuu57E69IzQIgQkJEPsTAuNwCMyAwFv+Vk+99vn6QYnrMy2hZ95ZZaqY3Sl+b/ttn1XYsYokI59rSti19uw567eHCKhilSwTTVmVLKsAYmX3cgioYuapFdmoFpfLG1LCb4rxvP0O3dA5qFuu2qI9U2y231TJmJy2WdpbAwEEVGuAxikQWA8BJpnXQ49zG0jgUEmPBb8PSfw/uI79j0t6Qjjf2jFBVfysq//60ce3/eKTOrPmxfU9a+LYqwsBYr8uI4EfUyKQinSn1Gy5ZiwDlR257egnzjT7TS675ahw1DwSyBiTCKgaHnC5xBwV212PgMrKQtiLftvi5MPZvoz3kCGfSEBlbQTR0aleGBVFSlE05EVSqTAqfLez4PzBvtully5Ie5Ny4u+T1LdrfnSlz3Sli6JYqkhUlYiaBsKlyMKt9j45Tkyk+8LnZ0fxlROHmbDr4iigCv3a3kN0clc6pSMN+uPbCGU8+uU4OtIzrR9L0pvrviix4thv+G8k3J9XArkmyHLZnddxpt/1IUDs12cs8AQCKYES12dRCT/fTPp9/HxfEEA9WES9hF07zZJNWDm9VIx1WJJl6slTEFBZ+T97NltLBqrB84Eke9YYLCCxThQ9IxGJayOAgGpt3Np2FgKqto0o/ak9gYJJZnsp6evcpp9r3ycchEDvj8fn9f5Y/Xog8R8k/XLYd0Nvn5+E+nfhmH+/zv0XSDLhVGzHJrt3Seq3/xvn7DzkT664CAEVoQmBGRFAQDUj0JiZFQEEVLMijR0IjCCQUUDFuDScQC4xR0m7fnX1Le6Fv724t5XNz5L0pV7G6HdKOia8zLfV138maUPYbyN0mcuWGF/2W9vvD8Nn97K3917O/6fwviEKqOzrVIwVV1bbd3Gl96I0WHG7NUwWxMkFO86yNZqPK7JhjRA39UVBkh6WdLWkjcHPAz7zU5GAKrZpAqyFfpKq/vm2bVtcbm/FVjYDlRM7fbo35/BqL7iyBosEVN4/O8YLtRLxlH3dF1A5oVbf5460OZ7XkT4h6VO9Ehz9bFWT9rUul2rJ2K+Lu/gBgZkQKDlpO3VfctmdekdoEAITEiD2JwTG4RCYIYES1+ekAqr4TGMZguKzyqoelbBr56RiJp+RyjJd2TOQ7XtleD5aSwm/j4Xnt+eEtp4fnvNWlSEcUcKvv6jDZclFQFVRDLexhF/Ja6Eios1sFgFVM8cNrxtMoGCSeWQpsil29SmSLHX/fw3Ckyk2TVNzQsD+wDOh1J+H/p5nWSfDvg9JslXMtr1Fkqn/TVAVRVXTRkQJv2kTpT0IrIMAAqp1wOPUOhKwe9vuXI7lEo3kspuLM3brT4CYrP8Y1dXDXGKOEnbjy3lbZGLlH2zx1CYnlrqyoEyFPWPdmax+Pj+wt4VY9kI/nme7bw7PZSaYivZ8Bio7xiYobJHLOZLs5b35YZMCtnLbfrbNzvEZqKI46x29571vB3/uTRaDmejoGUEQ1C/jJ8lWag8EQn5CwIz4TEz2eVwGKjsmzS6VxmFZAVW0tSC9bmlZDGbbQJQ1LgPVknT0gnR9zJZldnsCtN+U9HHzscf2piCgikz6Iilf4q8jXV8kwopiLp+5KmbBquN1VyL26+g2PkGgUgK5Jqpy2a0UJo1DoAQBYr8EJA6BQCYCJa7PtQio4rPOEb05zxcVda2E3XhaWkLQL1Cx56sXhoUm90v6pqTflfR74WS/qMSen6y0oC2UsQQAtujk98Ozny+vbvttrs2e2XxyDZUQUMVnCzM/yJRLBqpMwT2h2QlicsKWRx+ey+5UOzHjxhBQzRg45iCQUUBlSuzXSfqXjAIERhCwF/gmkrL/4sreN4Wfv9sT4X0xvNS3Jk7pKfzvDiKpWKZvVnARUM2KNHYgUIIAAqoSkDgEAiUJ5BKN5LJbEguHzSEBYnIOB31KXc4l5ihh1wuXTKzkRUn2ItwLmUwYZc9h8YV8/Gwv2K9xWaViaQkTZT0QMlCZyOlrJQVUabkLE1I9t0BAlWatSv0bjJ4v43dQOtzK7SXl+/rl6+yEVAzly/u5cBiU1ysSR6VhU5AJanBILPuXZoXqLpf/W1E60K3u9iYGK72LxF52oLM/LQHVCr+mdJlMtZkSsT9VezQGgSYQyDVRlctuE8YEH9tNgNhv9/jSu2YTyHV95rLb7NHC+yoJ5IrJXHarZFl12wioqiZM+xBICGQUUFl9XUsPfz2DMvcEDnciKRNKvSsQsZfY17rMUWeE/aawt0xSq8ojZCSJgCojfExDICWAgIqYgMBUCDxV0g9yiUZy2Z0KORppJYGMMenLT7eSbds7lUvMUcKuiY68SMpWIV/RGw+LORNQecHUMMFSFFBZdmm/2YKpfaEtyyxlwqhhGai8H/aM58sBWpuxlITPQOXL/EW7vgThwJekDJ09Y6bl++xYy05l24pyfEUl8kJ24/7q6kkEVL4kX3reuM/mmM9AFbJN7ZV0Y8xS5YVix0p3RQAVCKiuiQK0ul67JWK/rq7jFwQqI9CfqOr0s0+wQQACsyLQ1a7dx/X/rmKDAARqRCCXeKOkXZtnqtP2uKQnTMmhzpTamatm2ljCb64GcEqdRUA1JZA0A4GyBH7jnJ3dP7niooPh+H8fUjnajcz+uP93vZWeh/Qy2e8Kn+2wuN9+tuP9C307vsx+K9/3f0q6RNJDZX3luMYT2OKEUkeFetDWqcWwMjlmj4ppQn+6t8L5+w3ptb3M9+lNV3zOJebIZbchY4abLSZA7Ld4cOeza5ZK+6wZdt2yP1pZ3B/Y33m5RCO57M6QM6YaRiBjTCKgalispO7mEnOUsDsuA1VRxqmiDFT2XG9xalmm/Ja2P0xA5cVZr5X0EpfpalQGqpiZamSEJGX8juwJqPql66KwqujkogxVJkpyGakuDuXvrCTgCtFV2l6ZEn5DsktZU4MMU2kJv3hOzGI1QQaqFT53pM0x81ZneZHboMShF59tkT43zEbdLtESsV83l/EHAhCAAAQgAAEIQGBGBEoKmabuTS67U+8IDc6UwPY7dEPnoG65aov2TNswMTltotW1h4CqOra0DIFCAlf/9aPdbb/4JK8gNkWxCahMOGVbVBhHkVXcH9tb635GpL0ELEPUyUEsZUIpq9Fs22ZJ73MZpaysw1xsucQcuezOxaDSyVoTIPZrPTw4NzmBNMvhpC1s27hx4wUHDhzYtHHjxnsPHDhgwvg42evbisIpE09dGv67N5doJJfdSeFy/PwQyBiTCKgaHma5xBwl7EZBkz2XfSRko7J7gYmkjkkyUHnx050hS5SNjB17fhgiW1BioqmbJZ0dSvhZ/I7KQOWP/0LvWdGLqUzoY37ZfmvbZ6Dy5QZNuGXfRd8fSUPGC5SiOKooY1OarSkVDDkx1hFW9s9EVVFkFIVMZtu3bZ/T0oBeVOVES/fEbFJ2ThRrJf72s2f57FcxI1bMSpVmh0r75Nrebm2F866P/Qm+P9t8CaUE+8eZzeDT4HNdL80SsV9X1/ELAhCAAAQgAAEIQKBiArlEI7nsVoyT5ismgICqYsANaR4BVUMGCjfbQyBjCb/2QJyvnjxJ0qOhyz8bspNZ2T0TSv1c2P9PQvYyK7Nn/31+vhCt7m0uMUcuu/M+3vQ/PwFiP/8Y4MFUCaxHQLVt8+bNl+zZs2fDCSecoNtuu01bt259aP/+/TbZHUVUhcKp2INcopFcdqc6cjTWKgLEZKuGc6adySXmKGk3CphsEYwvgWdl9XwGKmNm+24L8Cwzoj0DxnJQvuyele8z4dOwDFRpuT9bcGMiKduiUMuOMX8+2MvCZGX3TKhl2als1W1s3/tTWL4vDrTLNtXP6BT2W6alFaKlfVLMzmSZqk7uSqd0pJ1RXGTnubYG5fOcSMkWDdm2P54zLgNVV7pnQdrrBVjWQEHpPVuMNBBQ2TE+I1ZHuj4VahW1E5kUicrsO8fgNN8Pt98O27YoWbnFWm4lY7+WvuMUBCAAAQhAAAIQgEC1BHIJmXLZrZYmrVdNoI0l/LgWJo8aBFSTM+MMCKyLAAKqdeFr68mWZcxehscSDIdK+nTYZ5OsJpB6LHTeXpybSMrK7327rUDW269cYo5cdtfLi/MhsF4CxP56CXJ+zQhYpofda/Fp48aNf/fJT35yk4mn4mYiqte85jWWieokSdb2ioxTqZ1copFcdtfCmXPmgwAxOR/jXEUvc4k5ctmtgiFtliMQRFGy8oLlzih/VMy+tSTtsHJ+5c+c/ZHE/uyZYxECEIAABCAAAQg0hUAu8UYuu00ZF/ycPYFcMZnL7uwJT89iNgHVh+967LNnvuDQl02vK7QEgWYQKJhkvkjSTud9+rkZHcPLMgRsVa1lj/pv+snq0f837DNRlK1u/fvQ0CuDUMpW6LJNSCCXmIN724QDxeGtIZDrmmsNQDpSVwJXBcGT+WcC5iiqGrm/27UEViu3TseqNfc3Ez9bRo87JBW2U0I04rOXeEMxo0j8/vdDRhI7JmYNMZtvLQJewu60x8n8fHUoS1Xkc7QXs6PEklIDP9IsIzG7hy+nFPaduCT91sJyaWPL8JFuX16UXjztDtLe+ghkiMn1OczZtSGQS8yRy25twM+hI+E+dF1HOt3KC04TQch2ZeLrWmefsj4T+9McedqCAAQgAAEIQAAC7SKQS7yRy267Ro/eTJNArpjMZXea7GbdVjYBFRNtsx5q7NWFALFfl5GozI9/FjJHmVDqTy0Ff7D0t5KeGERRvy3pq2G/TRiaeGqpMo/msOFc11kuu3M4xHS5ZgSI/ZoNCO5kIzCjDFSp2OiwIEJ6Tu9vijdKeoakm3sZLKOAKoqnRpZbmrFYJRVFTVVAJWlQ5ikKqKw01KL0gAVHLAeVlm/KFjgYLiQw45j0PlwYPsR/GaGGEcgl5shlt2HDg7stJEDst3BQ6RIEIAABCEAAAhCYEoFc4o1cdqeEjWYyEWhjCb9MKBttFgFVo4cP55tIgEnmJo5aoc8vCZmjTCj1RyGThB14m6THgyjqJkm3hrNNPPWj1vS+5h3JdZ3lslvz4cC9OSBA7M/BINPFsgS2bd68+ZI9e/ZssDJ+Vr5v69atD+3fv/98SVeHRqw8r5XxKyzlV0I0MirDlGWhMpFQFFDtCz/fF8RVDw7rSAm78dQ0A1bMfGXfv1uSZVO1LQq2Hg4Cr58O+4+W9DeS3hA+W1asD0q63om+vA373sRhpTNQWbtRHIWAqmzo1u+4CWJy2s4joJo20Rm3l0vMkcvujPFiDgKrCBD7BAUEIAABCEAAAhCAwDACuYRMuewSCc0msP0O3dA5qFuu2qI90+4JMTltotW1h4CqOra0DIFCAkwyNy4w3uSEUjaxZ1mlbPu4pAOS7g5iqY82rmctdjjXdZbLbouHkq41hACx35CBws1ZEdi2cePGCw4cOLBp48aN9x44cGCXE095HwqFVCVEI2UFVPZ3yyskHRHESl8bBaCEXTs9Zo66IZQHNMGUZbiyzFfPl2R/N71TkmXkNBHXH0u6JAiorESeiabMj1EZqD6WZNSydk2gbiWv3+P7MKSE36mS7l/WUOlkSSZeszLJZKCa1RUwJTslY3JK1lY0g4CqCqozbDOXmCOX3RmixRQECgkQ+wQGBCAAAQhAAAIQgMAwArlEI7nsEgnNJoCAqtnjNy3vEVBNiyTtQKAkASaZS4KazWGWCeH7wZRNAFo2KfvvA5JsYtC23ZL+PoikrNTe7bNxDSvrIZDrOstldz2sOBcC0yBA7E+DIm3MMYEopPpBj8GFJUQjZUv4vdAxXSU+SnmXsGunmFjqyjGCLJ+FyuxGAZWdb+KqR8YIqGLWrFiCMBVbDVwfIqAysdQfSPqoZaHqSP8cAVUzr66SMdnMzuF1pQRyiTly2a0UJo1DoAQBYr8EJA6BAAQgAAEIQAACc0ogl5Apl905HebWdLuNJfy4FiYPTwRUkzPjDAisiwCTzOvCt5aTnxxEUV8NJ9uk3y+FfTYxd2nY/14nkjKh1HfXYoxz6kEg13WWy249qOPFPBMg9ud59On7FAk8VdIPSohG0hJ65oL9nROzO8Xvbb/te30oq+dL7a1yu4RdO8cyTf32EAGVfWfprU00ZWL0j4SyezkEVDHz1IpsVIvL5Q1NDf/SBWlvLPM3xTGkqSkSKBmTU7RIU20hkEvMkctuW8aNfjSXALHf3LHDcwhAAAIQgAAEIFA1ARNvHP+Uxy6o2g7tQ6AJBL78w0N37T5OMfP5TFxGQDU5ZgRUkzPjDAisiwCTzOvCN+zkQ4Mg6ihJnwgHWbmcf92bwDs8iKR+N+w/05Xdu7cSb2g0O4Fc11kuu9mB48DcEyD25z4EADBFAiVEI0Ul/LwH6ffx831BAPVgkbsl7NpploHKyumlYqzDQtk9O8ayTJmAfb0CKiv/ZyX71pKB6uSO9Myu9BlJmyV9mRJ+UwzSGTVVMiZn5A1mmkQgl5gjl90mjQ2+tpMAsd/OcaVXEIAABCAAAQhAYBoEcok3ctmdBjPaaCeBXDGZy26TRxEBVZNHD98bSYBJ5nUNWyyxZ/9eHlo6J/xsWaM+L2lb2P+/h4xS31qXRU5uJIFc11kuu40cJJxuFQFiv1XDSWcyEyghGplUQGU9itmhtgZh06pelrBr56RiJp+RyjJdmcDK9r3SZaOaNAPVx4IY6zmhrecH0daqMoQjSvidbNmm9knv65UM3IGAKnNQr9F8yZhcY+sjT4srAWe6IrCKjsxrm7nEHLnszus40+/6ECD26zMWeAIBCEAAAhCAAATqRiCXeCOX3brxx5/JCLSxhN9kBDjaCCCgIg4gMGMCTDKPBW6TZVEoZRmlzgtnWAkaK7N3dxBGvT3st2NNPMUGgQGBXNdZLrsMPQRyEyD2c48A9ttEoIRoZC0Cqih8OkLSi4p4lbAbT0tLCMZsVH6/lRS8X9I3JVkW0N8LJ1t2qkfCz+8OpQVvkWSp3K+SZOWVLXNV9PcVYb/9ffiFkJFq4H4JAdUzJH0qnNAXVdnPlPBrxhUzQUxOu0MIqKZNdMbt5RJz5LI7Y7yYg8AqAsQ+QQEBCEAAAhCAAAQgMIxALiFTLrtEQrMJbL9DN3QO6partmjPtHtCTE6baHXtIaCqji0tQ6CQAJPMAywnJkKp14ZvXi7pXUEUZcKoPwj7rUzfY4QVBMoQyHWd5bJbhgnHQKBKAsR+lXRpe94I5BKN5LI7b+NLf8sTyBiTCKjKD1Mtj8wl5shlt5aDgFNzRYDYn6vhprMQgAAEIAABCEBgIgK5RCO57E4Eh4NrRwABVe2GJItDZQRUcWWwd9BWFFs2GNveL+kdkr4WPseVx3+crhD2DbRsos36bC9ZrZSYbVeEz5FJ7HpcSf2esIK6v3/YCuivSG/pSNcsSSdukT4XP0u60cqULUoPx4ZdeYoVgRTPHXZcVzrjOOla+z60v7MjvepY6a5h+2y/s3fxovQ7sf24ClzS5iSiV/gcbJ0Uyq09OawMPz6cM2hznxRXjdt3+6Nv/nzPIctVNKHRK/f9Y/fsxZ/pTHhakw//3yRZ9gDLJvXzkraEzvySpH/rhFL2O4MNAlMhkOsek8tuATS73xTei+I9x+4PC9L/SDNzuN+7eyVZ2SXL3BF/P3tTNy4ul2lig4BqFPuMBgQaTyCXaKSk3W7NAD8u6QlT8mme/j6fErJqmykZk9U6QeuNJJBLzLFtnz579aJe1khoOA2BdRDIdc2tw2VOhQAEIAABCEAAAhCYEYFcQqZcdmeEFTMVEWhjCT+uhcmDpayAylo20U+6mXDIC6iieOpsLxAqcqtlE23rElC5yep7ojBqn2SioqslHdnTK52sZbGUfT7NC4ki2yBosow+g9IUfp87v9+ela9wYqebTARVVkCViJq+7G2mZTTMv4LSGn1RVFfabeIt72dHemZX+syS9GYTjYXvnh2EVjsl9fuYHjd56Oc745Sz3939xJXvuVSS/XdvPk+mYvlpkr4XWnpByBxlJfWeKem5Yf8/lXRmEEpZ+b19U7FMIxAYQSDXPSaX3QIUkwqojo+CWi+g8gLZVNRLAELAE6hR7DMwEGg8gVyikVx2Gz9gdKAyAsRkZWhb33AuMUcuu60fUDpYewLEfu2HCAchAAEIQAACEIBANgK5xBu57GYDjeHaE8gVk7ns1n5ARjg4TQHVA71yXB8JQqsvjINSYqItipJuD0KTmPUqZnWyrBex/mT8zoQ5b5L0TkmPSLI2zpD0Pkm/J+lOSW+T9EJJW4PA4yJJt/TEHdbeg5IOk3SZpLNCH04IYrDoz/eT7/429Nsy7Fg7b5dkbVpGKvPVt3eVpOcUMQpCoVNjhqV0AtuJnT7dS1r16q50UcwcZX4WCai8IOqgdPiCtDfNSOXHqayAKmYv6fXt4h7nHb7NIgFV2pciO9GPIZlP9tokfpI15StBUGanrsjGNS72cn9/yd5vdc8/8TkmnjovxPYwIdW2jRs3XnDgwIFNGzduvPfAgQO7XJ9n2Y2nhuxRfxWM2nX2X0P5vSdK2hj22+p/E/hZ2T37z34nsEEgC4ES95hK/CppN2YjjPeNeP+JImS7R/n70q8l9zY73gSKlh3K7lcmxLT7jm0mNI377T6W3jsHWQ+TDFSDLH9d6R9C1qn+794ICgFVJSHTmkZLxn5r+ktHIFAlgVyikVx2q2RJ280mQEw2e/xyep9LzJHLbk7W2IaAESD2iQMIQAACEIAABCAAgWEEcok3ctklEiDAtdD8GJiWgMombq3U3w1BTDSWTImJtrQUoE0YvySIo44J9uKks9m27QNJyaJYWuhjYZLZjjFxlZ1/WxBRxe8+H3yPbVnGLZu0vtKVK7xZ0u+74zaF9v5Zr+FhJfysvXhctBtFWQNOaRk/LxZy5ft2LkivW1rug20D4VCJDFTnx+xNln2qaIDKCqicrdN7grDreu0OJtlLZqAyQVs/q1Rafi9O0FsmlAXpi5aNKorF0rbDsdt9BqyxgVeDA1zsW1yYiKpISLVt8+bNl+zZs2fDCSecoNtuu01bt259aP/+/TaOlols2tuTgkjKskd93DX+d5Isy5QJoux6+P/Cd3YtWjap/zltR2gPAtMgUOIeMw0zq9ooYTeKau1+aWLjKIay+5eJkON9NL13eHFwKqDy97Z4z7Lf85OU8LOyRc+SdJMr24eAqpIoaWejJWK/nR2nVxCogEAu0UguuxUgpMmWEMgYk/Zsb1v8tyVE56cbucQcuezOz8jS07oSIPbrOjL4BQEIQAACEIAABPITyCVkymU3P3E8WA+BNpbwWw+PeT23rIAqZraInHxWJhMVWbYM2yyrk00Aj91KTLSl5QGHliNyE9AmerJJ578M2aYsY881kr4dBFRRJOVL7lnWKTvnG5L+NMmi5Se6bTLalyv0GUGGCaii3ThRnk6cDzilZfxCFpF+uTpXfs+O39aVLFPVzpitynYGUdOOBPygvF6RwCodpCheKhi8/cMyY6XtukxZm307rjRULE3Y74sXULnMVn17dkAJAdUKDmMDrwYHFMR+KqTavXHjxls/+clPbjLxVNxMRPWa17zGMlH93Dq68XwnlPpDSQdCW38ffjah1LmSvhX2m9DtO+uwx6kQyEKgxD2mEr9K2E3vP9GPdL+/B6bZFVMBVby3+fvkpAKqvcGRU62E6sJyhkEEVJVESTsbLRH77ew4vYJABQRyiUZy2a0AIU22hEDGmERA1fAYyiXmyGW34cOF+y0gQOy3YBDpAgQgAAEIQAACEKiIQC4hUy67FWGk2RkR2H6Hbugc1C1XbRlUQZuaZWJyaigrb6isgMocMXFSusUsUZaVaZ8kE1OdHbJqjHS+xERbOpnsJ4ajMCmW2TNbVrYoZo16uaSPhvJ9FwRHrMxRFDKNE1BZWSW/mTDM+hezTJnoqoyAKi1rOFRAZcaGZXZKE2XMYgAAIABJREFUMy8NKZNnWZ36gqsl6Wgr1yfpxihSmkBAtUKQlGalSjNjpZ+9b53lTCaWLem0WOYvFYpFAZUXXkWx1bh+N7WcVIj9/yHp6BBkvyjJPh8bMqNZNih1u91V11CnY0liFI+3n/+6oJ1R+62cl2WVsuxRVgLTSiGyQaB1BErcYyrpcwm7du8w0W7MoBj9SPf7e944AVW8t61XQGWl/z4laZCNihJ+lYRJKxstEfut7DedgkAVBHKJRnLZrYIhbbaDQMaYREDV8BDKJebIZbfhw4X7LSBA7LdgEOkCBCAAAQhAAAIQqIhALtFILrsVYaTZGRFAQDUj0DU3Mw0BVZqVqWhieBWGEhNtaQYq/3nRlfN7JMlAZRPI75X0NUnfDRmlUuHSKAFVYckjSek5ZQRUpTNQGSCXgckyf+xwoiMTR6XZpeyUoRmmYkaqKEZKhU5FcTmuhF9X2h8FUQXn98VaHWlzUdYoSfcVZdMyAZUTVR0v6eI4Ye/297OgDCtr6DNx1fx667uXOQNVExDhIwTWTaDEPWbdNooaKGF3GhmoYqlZEzx5cfC6BFT2ezbJRDj4fWx9bapotZKBptG1/F0HNQhAoCSBXKKRXHZLYuGwOSRATM7hoE+py7nEHLnsTgkbzUBgzQSI/TWj40QIQAACEIAABCDQegK5hEy57LZ+QFvewTaW8ONamDxopy2gMg9sYtdKkr2zJ/oxcVPhVnKS2TJaWXYrKwto2TpeEtp9rfvZSsLZ919wWbLMh38l6Q1BSFVWQGXtxIlpy2YVM2xZVi3LJjVpBioTcXm/jwkZhmIJxBVsEiFRXxwVDrCMIPf4knfpRPaIUnqpcOlIa3dResBlfbrJTZwPzUBlvpg4SlL/+Oh8sG1lBVeV3bNjUjFX6qsrPzjImJW0bWXkYunC7dH/wGDwefLwz3OGi/20dN+lvX7eG7zatnnz5kv27Nmzwcr4Wfm+rVu3PrR///7zg4gtj/NYhUBDCJS4x1TSkxJ2TeRk9xq7x9h9K94j7LOVnLVsUvFeFO+ldu+4MtzTYmZDO3fqAqphglaDhYCqkpBpTaMlYr81faUjEKiaQC7RSC67VfOk/eYSICabO3a5Pc8l5shlNzdv7EOA2CcGIAABCEAAAhCAAASGEcgl3shll0iAANdC82OgCgFVnBz+Vi/r0FuHISox0RazdHxfkpXqu8WVPIo2rNSe7f9gLxuTiXeiaMtnhzIR1yQCqnhsLA9o5ftsMntUBqoo4rLuvl3SRb0fTGxlAirf3lWSHpL0J8PKHDoxUT/zR8y6FDNJRZ6p+KmoRJ/LJOKzOqXZrAbfjctAtST9Ske6JmbGir54HxekL/oMVHaMm5A/wkRWoZ2+UKsr/UMoGWXZp/zW92ufZGz7ZQAl7Y/Zptx+O2dbLAXYhEvykr3f6p5/4nNMLHWeJPvXC6d8F7Zt3LjxggMHDmzauHHjvQcOHNiFeKoJI4yPdSBQ4h5TiZsl7UZx7guTe9uw/eariXvt3mL3PPvvKWMEVDED4oudmLjfZ5/Nb2G5fKiJdPuZ/vz3PiOg7UdAVUnItKbRkrHfmv7SEQhUSSCXaCSX3SpZ0nazCRCTzR6/nN7nEnPkspuTNbYhYASIfeIAAhCAAAQgAAEIQGAYgVxCplx2iQQIcC00PwbKCKgq6WWJibZhZY7K+GMTzd8Iwqcyx3PMDAlEQdWStGOL9Lm1mJ5GG2uxO41zTjn73d1PXPmeUcKpaZihDQjMNYES95hK+OSyW0lnaBQCExAg9ieAxaEQGEMgl2gkl10CAgLDCGSMSVsMZVv8l0FqGIFcYo5cdhs2PLjbQgLEfgsHlS5BAAIQgAAEIACBKRHIJWTKZXdK2GgmE4E2lvDLhLLRZtsmoIrZnmxQRpYQbPSotcD5kMnkpLVmj1rv+TkRXrnvH7tnL/5MJ6cP2IZA2wnkEnPkstv28aR/9SdA7Nd/jPCwOQRMNLKwsHBBczzGUwhUR2BpaWnXtqOfOGshEwKq6oZ0Ji3nEnNUbDeW/p70XZfP4G780+zuV/R2xgzqw8bH2ihz3NjxHZZlPc126zKq35i+N3KZ21fYS7Olp8f5zO7jMrAfK90VG08zxcf9LjP85qTjK3z276+0nGXdMgDHLOyDrPAF7fks7KuyyYcMxVd3pVuPk64dC7/CAyqO/Qo9p2kIQAACEIAABCAAgaoJlBAypc8s0aWdkt4TqnNY5Sl7Jnowqfx0wrCKTyXsVt11a39UwpdVz3iuotM9/jkorUrlPitWboqdcc9SK/o3otJVfJ75cq+o1MmL0gOx/a50UXzWKNpnBtb77Bbava4jnW7PYclz3MCnpGKV4vPftBOubL9DN3QO6partmjPtAOkJjE57W61sr06C6haCZxOQYBJZmIAAtUTyHWd5bJbPVEsQGA0AWKfCIHA9AjkyrqTy+70yNFS2whkjEkEVA0PplxijortrkVAFScibnAZ2q2dN4XJBxvpMsKoqQmoiiYE3IvwI+2FvaSHJV0t6TRJAxFRDMvwQv3E+HLf9vt97vx+e34CQNJNVrq8rIDK+WuCp8HLe7NZZlIhnt+VdtvEg/ezIz2zK31mSXqzZWcP4rLr0wkQx+c7sex6Mjmy3bPIcfla7HelSw/5sS790K/q3hw+YBMCEIAABCAAAQhAoJ4ESohG4nPLF4JgKu2IiZCigMqeFS6TdJakraMqUZWwOwtgEwmo3LPNqf65YMSCE6XCqDLPOkULW8KzSt+u+WHPKuMEVImoaeJnN3tWC3afbYKxJem4BWmviaMW+tqs/nNh/zko9Kv/7NOVTulIOyMj38bi8vPkmrdZCqhqEqNrZtXmExFQtXl06VstCTDJXMthwamWEch1neWy27LhozsNJEDsN3DQcLm2BHKJRnLZre1A4Fh2AsRk9iForAMVC5mGcilp9xck3SzphUk2KJsQsBXWz5L0pZBV/RhJt0n6qqQ/k7Qh7Dcf4qSB/RxXXVvb7w8OdnvvvC2b4UWS3iHpa2F/nJz4j5JeHyYerP03SHogTEC8Ihxr/lzibNlxb5b0bySZKMsmOFJxlU0QmE3b4orxFcz8i/mwwvgZISvTXnsx7lZTf1rSq/1Le2uoSEDlJwkOSofHl+4mTCoasDKTCnZenFjorXK/WNIOn+WqSEDlBFf9vhTZif4MOXaVGCoVYfn+DFsFPuuLNwqoOtJ5fSHVE3Tph160Wki17XZte/KhGy945OCBTYcdsvHehx87sOvqLf1JETYIQAACEIAABCAAgZYSKCESmURA9bbwvDFSPGUoS9i1w+wZyhZRnROyW9lzmS04scy/tvnnLm/TjrNnNduuSo7fGJ6v7Dnt5ZK+4YRe8bz0Ge+ROPwjxE39RSRuwYjZse2Az1ZV9AwS20yESXbutiLBUZnFInbyep/drI1UqOUvg/jstyT91oJkWXn7Pnekzf48379hz4BlL69ZlvAbFqNvu11HPPGnnr770YMP9Z/Nn3TIhlt+9OMHt39gi+4r2w9/XMlrYS1Nt/YcBFStHVo6VlcCTDLXdWTwq00Ecl1nuey2aezoSzMJEPvNHDe8rieBXKKRXHbrOQp4VQcCxGQdRqGZPpQUMk29cyXsphmhTGy0yYmlrgwv2k3sFIVWZ0u6M7y4N5/tRf75wXkrZ2Ev4ON5ttvEWXaOiZsOcy/8i0pbePHTt8Oxnw8v96MYy8RXJqyKmaricUUCKhNC+cmGXZKuceKtvtvphED6sju+8F+QXrf0k4mLwYv9EhmojM+KDFXpYJcVUDlbp0u6rtduXxhl7ZWZVBi1EjquIo8rxoeVHCwo7VdUxmJVdqqpB/iIBmPsv/W/a9PBx3VekZDKxFPPeNLmS97y83s2HPWUE3T3D2/Ttd/c+tADj+4/HxHVLEcLWxCAAAQgAAEIQGC2BEqIN8oKqKwc+aXDFmqkvSph104ZJaB6raTnhqxY5uN7Jb2r92xkzz22cMWeleLzkWVhjYtP7Gd7VrPNZ6Aa9Yw3EFClWXtdGfAVC05soYkZ8JmY7PO4Zx07ZpRoqeyzjre11me3JenoBWlVFl7vgz3bLkm/syD9l/g8li5GGbXoZLbRPtpaGpPDYvSdf/W0r7/8WeceddLh5/YbvPW7l+sv77/87st++XvPW0t/Sl4La2m6tecgoGrt0NKxuhJgkrmuI4NfbSKQ6zrLZbdNY0dfmkmA2G/muOF1PQnkEo3kslvPUcCrOhAgJuswCs30oYSQqZKOlbCbvpz3IiV7CW8v163E3oNBGBXFSPYyPa6EthfxJkqyf71IygRNJnSKL/Jjxinrq18dbZ+jmGpUaT7/3VoEVIMJgBR2wYSAZapKV1Pbadu6kpWQGJRmsJ2p0Ci070VFtjK5jIDKOKbboOxEwUv5Fe0WCJv6bTlB1JNDyYl+X/zKbpfZqm+vK/2Dz8LlS3R0pCMjA3fcPdZmcD5mcCpcPV5JsCeNprGfCqkOHqrdT13aeOs5R31yk4mn4mYiqivufs29l//ygZ+bhZ/YgAAEIAABCEAAAhCYPYES4o0ooIqZcM3JmCXXnmt8ltv0u6EdKmHXzi0roPJ20vLq8VntdyX9nqS4KMXO8QIqn93KP+PZIpkVz08+a2+aYdcLpMLzx4pSe/FZIgEzeM4pk8V22LPOqOedtTy7DcvY60up2/NVR/qEf14aJqDyC15mH+njLZYRUJ11u7b+wsaTrnjn8/7ip32Ll33917//tQO3nnPVFu0Zb2nlESWvhUmbbfXxCKhaPbx0ro4EmGSu46jgU9sI5LrOctlt2/jRn+YRIPabN2Z4XF8CuUQjuezWdyTwLDeBjDFp6ftti//mRoH9CQmUEDJN2GK5w0vYtRfmXiTlRUo+e5O9PB/2Uj4KqPzkgjlo5ST2hbiN5SeKHB+WWcomJlKhlS/tVyYDlbVhfscXukPLagzL7JS+zB9SJm8gZAorlvdKujGKlIoyVKUgxq3KttKCaWas9LP3rSPdFMRSp8Uyf6lQLAqo/GREFFul/o2a1PD9c+U7jrRyHovLIrqZbxb7vRi8e/ei+iuiz7hDRx3S1deDIz9SV19SRy+96lg7bOV21h0dHezoee74Ye2wfxkdHODgry/igXggHlbfd7guuC64Lmp2XZh4oyv9TKejt4e/BAuv0x8d0D9e/+v9EuEr/p4M+3/GMk8tnq0vHfOv++XNbeXCPbuP01EFf3/22y9r9+EH9MM9r9RzbCHLC35Lb3jJjv7f9vHvrv9sJQM3PFs69ePLOx/7oe7/wxP7pdfl93cf17eufrEsS9YNZ9yh++Pft+H4I+xZ6fBf0r/4l3+o/8POPfgj/d01v6b/y7IMn3GHNvm/h89c1JlWlvxvXqs33va7+ogd3zmob247Xr9ozx3/8L/oqR//z3qN7X/yA/rB1lfqk/Y89ME79LOxnYUf69vbflWvtGxT/3iUDvzRTf0y8rL9Z/6qupbB6kN36L8V/R2++616xb4z9ad+vOwZ5XvP0Z9/9I/6WZSHtvNTP9R3rwh8PvUiXfWJD8vKlOsJj+ret5zQP/fGj92k//DAUfp/bP9T/16Pn3aK/ld7BvPPERu+I536m8vPeX9+iY7+5omWzHh5XLYv6ldMUHXfi/TV2P5T7tejp/0LfWxRemPyPLLm+8LKJ5f1f+rHZEcv7Swv+LGHqL2drj63+zhd2Bc5dXSB7X/Nz16ok/9p/8fB9qn/uUufvPdCO7Z/rj9eXe2yNkbtX7/389UCAqr5Gm96WwMCTDLXYBBwofUEcl1nuey2fkDpYO0JEPu1HyIcbBCBXKKRXHYbNDS4OmMCGWMSAdWMx3ra5koImaZtst9eCbvjMlAVZZyKq5F9BiorDWFx6rNMmQtFq6df7spH2DGxrJ9lrPpbV5rPhDf2Yj5mtiqbgcoLsrw/3o5lylqxuQxMF/dWW+9woiMTR+0oGKChGaZiRqooRkqFTkWDPU5A1ZX2R0FUwfn9l/gdabMvfeGEUfeZmMmJm6yJfnYov5K6NxYXx3KAqY01CKgGNioJ7jGNjstA9YRDtfunyECVY2iwCQEIQAACEIAABLITKJH9pmwJv5itN2akGrpgo/98ZoIUSVFYMgRE+gyVLmSJp/nno0VX2s83W/QMtNYMVLbA5lO9EumWedYWS/TL97nnqFXdic9U6bOOy0jVf/7YJw3NlBsbnaBc+bqe3Yqey1zG4aLS5f3nnvRZLM1IlT3ohziQKwNVXXnU2S8EVHUeHXxrJQEmmVs5rHSqZgRyXWe57NYMP+7MIQFifw4HnS5XRiCXaCSX3cpA0nDjCWSMSQRUDY+eEkKmSnpYwm6cGDDxkomV7GW6rcA1kdQxvZfjXkAVjzVB052SLgtO27Hnh5/tO3vhf7Oks0MJP4vfmIHKtxFFTCbEulLSG8LxMbNUKqCyiYPfLjju28GXe4PYyh/nJxJs8mBXKDeYCr0sVVacEDheUv/FeOhTnCQYlKPz5ey2SJ9LM0yNEC4NsjK5Y26ySYNxAirzxcRRkvrHx4DxpTTiMbZy+zjpWvucirlSX91kwCBjVjgv8uhPjHj/lqRfKSjh1z/OTX58Z5gYq5JgTxqNsZ+W7jvkCbr0Qy+SxYq23a5tz3jS5kve8vN7NlgZPyvfd+03tz70wKP7z796i2IZwlm4iw0IQAACEIAABCAAgRkSKCFkmlRAFY+3XkRR1aoelbBr5/jnqaLnrm+EZzez+d5eAqp39Rah2N/uvnR6fK6LJfzseS8+f3kB1ahnvFUl0H3p8mTBiZU5f5VlbLIOjHvWcc9eR8TzohDLZ8Qd96yTZOCNJfX6pcVjtt1Jn91iRuHYv7TUeeyj9TO0bdmsTg7nXR/7E/vY7evllp/N6riVEVCZ3+/8q6d9/eXPOveokw4/t9+NW797uf7y/svvvuyXv9fP+MtWPQEEVNUzxgIEVhBgkpmAgED1BHJdZ7nsVk8UCxAYTYDYJ0IgMD0CuUQjuexOjxwttY0AMdm2EZ1df0oImSpxpqTd+ILeyidYeYf4wj9mmIoZp8xHX1LvrF5pPCtPEfP4m6DK9tkWV16nq6ftu/iSPpb8i2X5TNQUV0i/OAilTAAVy+9Z2ybqspf/cSIhHmftmmjL+nCepC29HSbciuKq1K9C3m5CoL8Suuglvp2YTggUlehLV1XbeX7CITgwyPg0TkAVREvXxBf5sQPexwXpiz4DVbAZhVD9yYkh4icTjfltRf/jF26SJK4QPy18NxBfjcpUVUmQD2nUYr8rXdqRzrN/vXDKn2IiqicfuvGCRw4e2HTYIRvvffixA7sQT81ypLAFAQhAAAIQgAAEZk+ghJBpUgGVdSKWDt+ZZNwddLCE3XhsbMuelT4QnoPsucz+DreFL/FZ6gQnjPLPavG57uGw2GSYgMrsDXvGWyWgcmKikQtO3KKK/gKSrnRKXIARBUiurVXPEpI2BxD7oyBpXAaqrnSPlRhMS5JP+uzWka73z1QFz3DmWpqNuJ/1yj+rlclCPPvIX22xrIDqbbfriCf+1NN3P3rwoX7sPemQDbf86McPbv/AFlm2Y7YZEEBANQPImICAJ8AkM/EAgeoJ5LrOctmtnigWIDCaALFPhEBgegRyiUZy2Z0eOVpqGwFism0jOrv+lBQyTd2hXHan3hEanBqBuBJ6Sdph2bOm1nBoKEwUWBnEkxclyyKWZYsCqkN+rEs/9KvLGafYIAABCEAAAhCAAAQgYAQmEDJNFVguu1PtxBw0FkRTWk9G3bBA5iSfDauO6MoKqOro+7z5lE1A9eG7HvvsmS849GXzBpz+QoBJZmIAAtUTyHWdcW+rfmyxUE8Cua65etLAKwisj0Au0Uguu+ujxdltJkBMtnl0q+1bLiFTLrvV0qT19RKo6mV+XGnelW7NXaaC2F9vlHA+BCAAAQhAAAIQaC+BXEKmXHbbO5LV9CxkrbquI53uS/aVtVb1opWyfpQ5jpgsQ6kex2QTUDHRVo8AwIvZEyD2Z88ci/NHINd1lsvu/I0wPa4bAWK/biOCP00mkEs0kstuk8cK36slkDEmrRSZbfHfajtK61MnkEvMkcvu1AHSIAQmJEDsTwiMwyEAAQhAAAIQgMAcEcglGslld46Glq5OSICYnBBYxsMRUGWEj+n5JMAk83yOO72eLYFc11kuu7OlizUIrCZA7BMVEJgegVyikVx2p0eOltpGIGNMIqBqeDDlEnPkstvw4cL9FhAg9lswiHQBAhCAAAQgAAEIVEQgl2gkl92KMNJsCwgQk80ZRARUzRkrPG0JASaZWzKQdKPWBHJdZ7ns1nowcG4uCBD7czHMdHJGBHKJRnLZnRFWzDSQQMaYREDVwHjxLucSc+Sy2/Dhwv0WECD2WzCIdAECEIAABCAAAQhURCCXaCSX3Yow0mwLCBCTzRlEBFTNGSs8bQkBJplbMpB0o9YEcl1nuezWejBwbi4IEPtzMcx0ckYEcolGctmdEVbMNJAAMdnAQauJy7nEHLns1gQ7bswxAWJ/jgefrkMAAhCAAAQgAIExBHKJRnLZJSAgMIwAMdmc2EBA1ZyxwtOWEGCSuSUDSTdqTSDXdZbLbq0HA+fmggCxPxfDTCdnRKCEaOTpkj4i6RWJSzslvUfSuyX9mqQ3SnpQ0mGSLpN0lqQTJH2hqCsl7M6CgPn+jdC/1J715yWS3inpEftyn/QMSZ+SdI+kbYvSw7b/DukFXekzkm5alH7HfVZHetWx0l2x8a9Ib+lI16TGutIZx0nXxv2ujc1h35d7Lpy8KD0Qv+tKF8VzivbZec7ejd7n0J/39fq2I/VlSTpxi/Q517frOtLp1o99kj9n4NM+6cmSrpZ0mp0X24jMlqQdsc1ZDOxabNQkJtfiOudkJpBLzJHLbmbcmIeAiH2CAAIQgAAEIAABCEBgGIFcopFcdokECNTtWmBEJieAgGpyZpwBgXURYJJ5Xfg4GQKlCOS6znLZLQWFgyBQIQFiv0K4ND13BEqIRqKAyoRQJphKNy+gMkFRFE9tHSJM6p9fwu4sxmIiAZU5FAREp3phVBQpRdGQF0mlwqjw3c6C8wf7bpdeuiDt9ed6u+aHCbbGCagSUdP+VMwV2jwxCrNc/wb7wjHPNvHVknSc+WX9XOhrs/qCqe+YaCz0a7u11ZVO6UiD/vg2ouhsFoM7qY2CmKS03qQQ5/T4XGKOXHbndJjpdo0IEPs1GgxcgQAEIAABCEAAAjUjkEvIlMtuzfDjTo0IEJM1GowxriCgas5Y4WlLCDDJ3JKBpBu1JpDrOstlt9aDgXNzQYDYn4thppMzIlBCyDSJgOptki6SNFI8ZV0rYdcO+4Xe/0zEck7IbmWZrt4UskLZ91GsZT97m3bcbQHhVcnxGyW9IWTHenmSgSqe91VJfyZpg89AZe2NEDf1RUdazkplwiKzY9sBn/mpSEAV20yESXbuIMuVD4eyGahcFqtP91x/tRdcWXtFAirvnx2TCrW8H/H8Jem3FpYzU/V97kib/Xm+f3XOQjWBgOqIpz/96bsfeuihfla2DRs23PLggw+aeOy+NV62CLXWCK4up+USc+SyWxfu+DG/BIj9+R17eg4BCEAAAhCAAATGEcglGslldxwPvp9fAsRkc8YeAVVzxgpPW0KASeaWDCTdqDWBXNdZLru1HgycmwsCxP5cDDOdnBGBEkKmsgKqW3pakkt71dtiab+RPShh184fJaB6raTnhqxY5uN7Jb1Ly2X23i/pHZK+HURW90q6xP0cM2n5DFRm62ZJZ0u6MxxrPgxK+NmHtIyflkvXWVm/vb58n4mV7Hifick+j8tAZceMEi3Z92UFVNHWgvS6peV+2DYQZY3LQLUkHb0gXZ9mrvI+WInGJel3FqT/Ehk4Rn0m8XNX2u3LFM4oxEubKSugetrTnvb1c88996hzzz233/bll19u/939ve9973mlja08EAHVGsHV5bRcYo5cduvCHT/mlwCxP79jT88hAAEIQAACEIDAOAK5RCO57I7jwffzS4CYbM7YI6BqzljhaUsIMMnckoGkG7UmkOs6y2W31oOBc3NBgNifi2GmkzMiUELIFAVU/Ww7YbMMTZbF6WuSTITUFwsVfDe0FyXs2rllBVTezhslvcQJn2LWqt+V9HuSPu9KC3oBlc9u9Yik9PPAhi+nd1A6PJa1s+xK4zI4+fJ+zulBeb0icVQK0WWW2px+F8v+ufJ9dsi2rmRlB1eUDgz92JG08eVY0q9I7GXHOoHU8WavI33Ci8iGCaiiwGpGoT2xmZICqq0nnXTSFX/xF3/x097Ar//6r3//1ltvtUxpeyY2vJxlzbb47xqa4JScBHKJOXLZzcka2xAwAsQ+cQABCEAAAhCAAAQgMIxALtFILrtEAgTqdi0wIpMTaKuAKn1JX4ZM0USEnXeCreIt0YB/2T/28HSl9OJyaYnB6mVJN/kV0/ZdutJ4yMt+WyF9hl9JXPBCf/ASvuxqabPv7N2Ylq8Y8rJfVvYiloUItq7rSKcfK91lbaYv88M+WzVuZTZOs8++DT85IGkwsRF8O2lYWY2xAzLDA5hkniFsTM0tgVzXWcV213JvmyQGhk5MT9JIOkEcywaFe2k/y4a/94T72zVFNvzv/0l84NjZE6g49mffISxCICOBEkKmMhmoTEBlmac+GrI4fSnN3JR2sYRdO2WUgMpETl68FZ+j7P6VilgsO9YZ4fgb3POWf6YaJrxakYHKnEpK7r2qJwxKy/fZYdtCn+05o//Z7klFAqtQ+u3kRemBSQRUviRfet64z+E5yMru9X0P2ab2Sho8e3mhmHue8s9O/WPTLFwjBFT3LErGuZabxeRV573xpftu+SNjYpvx+FzvBxM22X8X2M4LL7xQF1zQ/3Gw7dq1y/bbsfHcwfG9R+td4fz+6bGdZH8tmeBUOQK5xBz2gr6X1g3hXbn5gAGfAAAb/0lEQVRh4qgWEch1zbUIIV2BAAQgAAEIQAACrSWQS8iUy25rB5KOrZsAMbluhDNrAAHVT1DHiQgrHxEFU75sxDgR1UQCKjNb9AI8ipTipLEXSaXCqHHlJuylepxM8Od6u+ZHWpKiaJLATYibqGkgXIr4xpWbsMmHcMyz42RFIuy62ARj1l7o13abOOhKp/iV2b6NMCnUn2DoSM+0fixJb46CrZldRRMaYpJ5QmAcDoE1EMh1nVVst2oB1RpIrz5lhIBqc7y3DbnPWIknK7l0TxPEsFOB1aJGKo79FpGiKxAYT6CEkKmMgMpEsXbfeNCJmra6TE+rHClh185JBVTD7k3m4xW9E0xIsOhK+3m7h4WyfMMEVJNkoPL3kCNjZqX4LFREPXneGmSCcs9f/eeT9L4WF774NsssShm24ETSYHFL+kwVz4nPckXPf65d304UVZmb26KYOQq8ihaxjI/M2R+RMQPV7DuLxakSQMwxVZw0BoGxBLjmxiLiAAhAAAIQgAAEIDC3BHKJRnLZnduBpuNjCRCTYxHV5oC6C6iigOmFkmyVcpwEsJfptqL6WZLiaupjJN0mycpX/JmkDWGVtcG+TNJZgXpcCW1tvz/s6/YmF94u6T9J8gIq+zqdFPArqGOpDJsUiKuq48SE+Wj+2HZV0YrvEeKmdMX0xtDOAT+pXPQCPVl9/ZWQyclO76+wTiOvzMt+O8eJnT7dW+T9ar+62r4vElCNKpdRkBWrcILCv+xPS1FM2te6XHVMMtdlJPCjzQRyXWcl7c7y3mbpGP7tcnIOXRrukbHEU3ovtSwlr3f3q6IsInGyO72nDsJplIAqThJH0au/lwzLzNjmOG1T30rGfpu6TF8gUBmBEkKmSQVU8fj4bGOiqlVbCbt2jl9gcmd4zrL9lhXqfEnfCCIts/leSe/qCalM3GTPXe9wJQY3SYol/IYJqPwCl9SWZbtasXmBUhRHFS1Ycc8h/Yy/6TOVux8dETMAr3dRinuOWSESThfPpM9Uztf7fFaq2D8nEFu1wMUvSgnZrK6P/Yl97Eq9ZDm6trJgXmfDJQVUetrTnvb1c88996hzzz23b/Hyyy+3/+7+3ve+97x1usDpDSWAmKOhA4fbjSXANdfYocNxCEAAAhCAAAQgUDmBXKKRXHYrB4qBxhIgJpszdHUWUMUX5vZC/SNh5bS9aLeX8yaWulJSnAQe9yLfRsSEUTZZHM+zfTdLOjtknCrKQBUnCWzl9Dm9snrPD3741dyxbZ+BKoqzbJLg22Fi4d7gwyA60snitNRCQYmjwcpoa2RcBio7Js0ulYZmWQFVtLUgvW5peQxsG4iyxmWgSl/am93eRP5vSvq4+RhLFo4oL7G3I13v+5P67icJLONVXS9DJpnrOjL41SYCua6zEnZnfW+L98c/DvcgLwpO76U+08drXbYQn23kbSFO0nvq12L8DBNQdaW7OtIrLYvGgvTF9P6EgKrZV2CJ2G92B/EeAjMkUELINKmAyryPi0BsEYr9Dl+1lbAbz4lt2WKSD4RnM3s+sKxH9tz2inCgL4XuF5fEhTG2uMMWugwTUFkz/jwT7x4Vyq2tElA5MVE/E1PwYVVmQ3efskxVqzLe2nmurUH5vIIFIAPR0rhnqq50z4K0d0Sp9b6Ya8SiFCt1e3H6PDQkq1Wa0WqH9cmXxfULUeqcvbesgErSEU9/+tN3P/TQQ/3Y27Bhwy0PPvigZTQ24RnbHBJAzDGHg06XsxLgmsuKH+MQgAAEIAABCECg1gRyiUZy2a31YOBcVgLEZFb8Exmvs4AqLQ/hRUm2itkESz4j1Ztc1ow4CWyTA/ayOWaV8mUiTGDjV0KXEVClq7XN/nND+15AlWatSstPDAbJr4o+KB1uL9aLyknYCelksy/v50Z95Iv8NDoKJgIGh8QX/OlkeFc61ZfVsxPGvbwvEnvZeekK8CkIqFaIzCa6GmZ0MJPMMwKNmbkmkOs6K2F31vc2f+80kZMvqTTsXlqUEcTiKb1PFpVesvtBYdmgkAHr+N5E+ZFL0o6FZVHsRTHzBQKqZl+yJWK/2R3EewjMkMAEQqapepXL7lQ7MQeNhecuq4vYL3++li08m51U95K5Ewio1oKBc1pMADFHiweXrtWSANdcLYcFpyAAAQhAAAIQgEAtCOQSjeSyWwvoOFFLAsRkLYel0Kk6C6hMdORFUumkrxdMDRMsRQFVXAUdIViZvX29DzGzlAmjhgmovB9xlXQsXWTtxVXcqYAqlvSLNn0JwsFgJGXoXiUpLd9nx24LJ1wd/u1nfioqkRdW2Z5sGZiKVkKnUTButbRNbKfHFJ3jV0uHbFN7JQ1WbBeVzzBfKhBQXeNXV9fxUmSSuY6jgk9tI5DrOithd9b3tlSwNepeOkx8HMMj3ieL7qmWcaS/jchAdVHMPCXpfivDi4CqPVdeidhvT2fpCQQqJpBLyJTLbsU4W9d8eH66riOdfqx016QdjIJlEzPXOfuU9YuYnHR0OT4S2LZPn+0sv1thgwAEZkCgK+29elEvm4EpTEAAAhCAAAQgAAEINIxAXzTS0QUNcxt3IVANga527T6ur09hqzGBOguoxmXpKMo4ZaUjrJyDnwS+pMffAnFQXiiMR9Gksk0Ax2xVcdi8OMtKGr3EZboalYEqZqYaOfxJxg0rI7HXVhO7shGrzi/KUGUvz11GqotDCYgVWUBMdJU2VkZANSS7lDWVlofoi79MvBXPiVmsJshAVZi5xCbZO9InJFkZjhWMhvGo63XHJHNdRwa/2kQg13VWwu6s721pBqo0m2PRvXRUBqorhtxTB+EzSkBlolx/T/GljMhA1ewrsETsN7uDeA+BGRLIJRrJZXeGaDHVMALEZMMGDHchAAEIQAACEIAABCAAAQhAAAIQgAAEINBwAnUWUMVMFzdIMmGTZXjaFMRLx0jyk74+e9Sdki4L42KCqvPDzyaMsonjmyWdLclK+I3LQOWP/0IoGRgFVCb0Mb9sv7XtM1ClE9bedxN4rdj8ZHIUAxVlbEqzNaWiJDf5fERHepWJqqIQK5mkfp+Wy/BZxqtVpQG9qMqJlu7xJR6iWCvxdyCgcr7eZ6KqmJUqzQ6V9sn8CW1vd+ddH/sTuDzbfAmlBPvHmWjLn2ef63ptMslc15HBrzYRyHWdlbA763tbvI/9frhneVFwei/15WbTe2csefv6IfdUuxf2t3ECKl86FgFVe666ErHfns7SEwhUTCCXaCSX3Ypx0nyDCRCTDR48XIcABCAAAQhAAAIQgAAEIAABCEAAAhCAQAMJ1FlAZTjjxO8LJfkSeH6SNwqSbN9tYQysxN5RPW1QTAlogqpYds/K95nwaVgGqrQ00QlBJGVN+/JF5s8He1mYTIRkQi3LTmVl+2L73p/C8n0xXly2qX5Gp7DfMi2tEC25SWnLVHVyVzqlI+2M4iI7z7U1KJ/nJ6tD2/vjOeMyUHWlexakvX6S29ooKL1noqyBgMqO8RmxOtL1XekzvlxTUTuRSZGozL5zDE6TNOhHOmFflG2rLtcnk8x1GQn8aDOBXNdZSbuzvLfFe933w31w1L3U31stPPy9M94LD0v2x3veIJzGCaj8/QEBVXuuwpKx354O0xMIVEggl2gkl90KUdJ0wwkQkw0fQNyHAAQgAAEIQAACEIAABCAAAQhAAAIQgEDDCNRdQNUwnLg7ikAQRcnKC06bVMy+tSTt2CJ9btrtT7M9JpmnSZO2IFBMINd1lsvuiDhIxcKEDAQqIVDD2K+knzQKgVkQyCUayWV3Fkyx0UwCxGQzxw2vIQABCEAAAhCAAAQgAAEIQAACEIAABCDQVAIIqJo6cg30O2Stuq4jnW7lBafZhZDt6iRfZnCa7U+zLSaZp0mTtiBQTCDXdZbL7og4QEDFRTITAjWM/Zn0GyMQqIJALtFILrtVMKTNdhAgJtsxjvQCAhCAAAQgAAEIQAACEIAABCAAAQhAAAJNIYCAqikjhZ+tIcAkc2uGko7UmECu6yyX3RoPBa7NCQFif04Gmm7OhEAu0UguuzOBipFGEiAmGzlsOA0BCEAAAhCAAAQgAAEIQAACEIAABCAAgcYSQEDV2KHD8aYSYJK5qSOH300ikOs6y2W3SWODr+0kQOy3c1zpVR4CuUQjuezmoYzVJhAgJpswSvgIAQhAAAIQgAAEIAABCEAAAhCAAAQgAIH2EEBA1Z6xpCcNIcAkc0MGCjcbTSDXdZbLbqMHC+dbQYDYb8Uw0omaEMglGslltybYcaOGBIjJGg4KLkEAAhCAAAQgAAEIQAACEIAABCAAAQhAoMUEEFC1eHDpWj0JMMlcz3HBq3YRyHWd5bLbrtGjN00kQOw3cdTwua4EcolGctmt6zjgV34CxGT+McADCEAAAhCAAAQgAAEIQAACEIAABCAAAQjMEwEEVPM02vS1FgSYZK7FMOBEywnkus5y2W35cNK9BhAg9hswSLjYGAK5RCO57DZmYHB05gSIyZkjxyAEIAABCEAAAhCAAAQgAAEIQAACEIAABOaaAAKquR5+Op+DAJPMOahjc94I5LrOctmdt/Glv/UjQOzXb0zwqLkEcolGctlt7kjhedUEiMmqCdM+BCAAAQhAAAIQgAAEIAABCEAAAhCAAAQg4AkgoCIeIDBjAkwyzxg45uaSQK7rLJfduRxkOl0rAsR+rYYDZxpOIJdoJJfdhg8X7ldIgJisEC5NQwACEIAABCAAAQhAAAIQgAAEIAABCEAAAqsIIKAiKCAwYwJMMs8YOObmkkCu6yyX3bkcZDpdKwLEfq2GA2caTiCXaCSX3YYPF+5XSICYrBAuTUMAAhCAAAQgAAEIQAACEIAABCAAAQhAAAKrCCCgIiggMGMCTDLPGDjm5pJArussl925HGQ6XSsCxH6thgNnGk4gl2gkl92GDxfuV0iAmKwQLk1DAAIQgAAEIAABCEAAAhCAAAQgAAEIQAACqwhkE1B9+K7HPnvmCw59GWMCgXkjwCTzvI04/c1BwO4xHenEHLaxCYF5JNCV9vJ33TyOPH2ugoCJRhYWFi6oom3ahEDTCCwtLe3advQTL2ya3/gLAQhAAAIQgAAEIAABCEAAAhCAAAQgAAEINI9ANgEVIpLmBQseT4cAsT8djrQCAQhAAAIQgAAEIAABCEAAAhCAAAQgAAEIQAACEIAABCAAAQhAAAIQgAAEpkEAAdU0KNIGBCYggIBqAlgcCgEIQAACEIAABCAAAQhAAAIQgAAEIAABCEAAAhCAAAQgAAEIQAACEIAABComgICqYsA0D4GUAAIqYgICEIAABCAAAQhAAAIQgAAEIAABCEAAAhCAAAQgAAEIQAACEIAABCAAAQjUhwACqvqMBZ7MCQEEVHMy0HQTAhCAAAQgAAEIQAACEIAABCAAAQhAAAIQgAAEIAABCEAAAhCAAAQgAIFGEEBA1Yhhwsk2EUBA1abRpC8QgAAEIAABCEAAAhCAAAQgAAEIQAACEIAABCAAAQhAAAIQgAAEIAABCDSdAAKqpo8g/jeOAAKqxg0ZDkMAAhCAAAQgAAEIQAACEIAABCAAAQhAAAIQgAAEIAABCEAAAhCAAAQg0GICCKhaPLh0rZ4EEFDVc1zwCgIQgAAEIAABCEAAAhCAAAQgAAEIQAACEIAABCAAAQhAAAIQgAAEIACB+SSAgGo+x51eZySAgCojfExDAAIQgAAEIAABCEAAAhCAAAQgAAEIQAACEIAABCAAAQhAAAIQgAAEIACBhAACKkICAjMmgIBqxsAxBwEIQAACEIAABCAAAQhAAAIQgAAEIAABCEAAAhCAAAQgAAEIQAACEIAABEYQaKuA6o2SXiLpnZIemSACni7pI5JeEc65RZK19aAk++6K3v4LJX1tRJtljxvr1u3SSxekvV3pjOOka+MJX5He0pGuWZJO3CJ9Ln6WdKOkbYvSw/HYfdL7egx2pMbiucOO8zZD+zs70quOle6yc4r22X5n7+JF6Xdi+3dIL+hKn5G0OfFlhc+h3ZOsH5KeLOlTko4P5wzaLGhvf/SvoM8XS7pI0tVd6VbPcuwgVHAAAqoKoNIkBCAAAQhAAAIQgAAEIAABCEAAAhCAAAQgAAEIQAACEIAABCAAAQhAAAIQWCMBBFQ/ARfFUzcEEZV9Y+KpN4V/7fNMBVT7pGcEAdE9URi1b1lUdLWkI3t6pZO1LJayz6dJGoiIYreCmOhEO3ZResD2+33u/H57dowTJ91kIqiyAirnrwmevuxtxja70kVRwJTui+d3pd12jPezIz3TBFhL0ptNNBbEZdd7UVfoW+TzHS/gsu9CP7Z7v9Z43azrNARU68LHyRCAAAQgAAEIQAACEIAABCAAAQhAAAIQgAAEIAABCEAAAhCAAAQgAAEIQGCqBOouoPoFSTdLeqEknw3q1yTtlPQsSV8KmaaOkXSbpK9K+jNJG8J+A3aZpLMCuRMkfUGStf3+sK8r6YKQpegdLsNUFFX9R0mvD21Y+2/QshjJZ6syfy5xtuy4N0v6Nz2xk4myzGaanerdwaa5Yee/Jx3dICI61WVXiqKqvSYQcmKnT0t6tRcoWVtFAioviDooHW5ZrtKMVN6PsgKqmDFLkmV82uHbLBJQOcFVvy/DslqFfqzo9zAxVCrC8v0o8mGqV1PJxhBQlQTFYRCAAAQgAAEIQAACEIAABCAAAQhAAAIQgAAEIAABCEAAAhCAAAQgAAEIQGAGBOosoEozQpnYaJMTS10ZhExWTi8Krc6WdGcQMRk+K+F3fuBo4iQTXsXzbLeJs+wcEzcd5sRPUWTlh8CLn74djv18EFFFMZaJr0xYFTNVxeOKBFQmCLLsVuajbbskXZOWB0zL+MXPSfm+nQvS65Z+0tagjF+JDFTGZ0WGqjTuygqonK3TJV3Xa7cvjLL2SmagsnKDz07LENr5sUxhLC2YlumL+wtK+w0yYbnsXauyU83gWhuYQEA1S9rYggAEIAABCEAAAhCAAAQgAAEIQAACEIAABCAAAQhAAAIQgAAEIAABCEAAAqMJ1FlAZaKkC3uCpHMkPegyRplIycRHJqiyEnv2nQmjohjpEffZRFMmSrJ/vUjKBE0mdLIMVD7jlNGytiyTVdyimCrNHuXJ+u/WIqAynwu3tIxfyFTVFzy58nt27rauZJmqdvqydqnQKBjxoiITLZURUBnHdBuUDEyzSaXCrQJhU78tJ4iKpff6fVlcLk3Y31xmq769rvQPobShz1x1jYnKOtKRkYE7rl8CMTRn5Q5X2ZjlLwoEVLOkjS0IQAACEIAABCAAAQhAAAIQgAAEIAABCEAAAhCAAAQgAAEIQAACEIAABCAwmkCdBVQmZPIiKS9S8tmbTHxkQqqXhGxORQKqVyQYti5Xt1sh0CoiNSyzlGW9SoVWvrRfmQxU1ob5vScYNp+sJOCqbVhmpzSr05AyeQOB1JJ0tJXrk3RjFCkVZahKHSiTgSrNjJV+9r51pJt62cRMyHRazKSVCsWigMoLr6LYKvVvVGk+3z8nODvSBGiLyyK6mW8IqGaOHIMQgAAEIAABCEAAAhCAAAQgAAEIQAACEIAABCAAAQhAAAIQgAAEIAABCEBgKIE6C6jGZaAqyjhl5fBSAdUlvd5bJisTLPktbd8EUS8P2aricbGsn2Ws+ltXms+ENyZ2ipmtymag8oIs74+3Y5myVmwuA9PFvf7tcKIjE0ftKBjdoRmmYkaqKEZKhU5FkTJOQNWV9kdBVMH5fbFWR9rclT7TlS46TrrWCaPuK8qmZQIqJ6o6vldi8eJYDjC1sQYBlTWxIsvVLH9HIKCaJW1sQQACEIAABCAAAQhAAAIQgAAEIAABCEAAAhCAAAQgAAEIQAACEIAABCAAgdEE6iygMlGSiZRMvGT/WjaqTSHL1DFJyb54rAma7pR0Wei2CarODz/bdyZgulnS2aGEny8R6NuIIiYTVV0p6Q3h+JhZKhVQWSap3y447tvBl3uD2MoftyjpuWG/Cah2hXKDqdDLUmVZxq1PSTIhUV8cFfpk+/rl6WLGpiB26pez2yJ9bkQpvVS4NMjK5MRNN5loaZyAynwxcZSk/vEx5IJtKyv4qnhMFFDZ51TMlfrqyg8OMmaF8yIPX8KvX7pwSfqVghJ+/eP2SbFM4HeGibFm8QsDAdUsKGMDAhCAAAQgAAEIQAACEIAABCAAAQhAAAIQgAAEIAABCEAAAhCAAAQgAAEIlCNQZwGV9SAKnl4o6ZZQ8u7BUD7PZ6CyY31JvbN6pfGO6ul6LggYTFBl+2yLpfLSDFT2XRRRxZJ/sSyfiZpilqgXB6GUCaBi+T1r20RdJvaKAq54nLVroi3rw3mStvR2mHAriqtSvwpHzomJ+pmYYuaotKxdKn4qKtEXRVY+q5NrP9ofZHwaJ6AKoqWBaCs24H1ckL7oM1DZMU4YdsQI8ZOJxvy2ov/xCycYiyKp08J3A/HVqExV5S6X6RyFgGo6HGkFAhCAAAQgAAEIQAACEIAABCAAAQhAAAIQgAAEIAABCEAAAhCAAAQgAAEITINA3QVU0+gjbTSEQBRULUk7LHvWtN0Ogi4rg3jyomRZxLJsCKiyYMcoBCAAAQhAAAIQgAAEIAABCEAAAhCAAAQgAAEIQAACEIAABCAAAQhAAAIQKCSAgIrAqBWBkO3qJF+WcBoOxvJ9XenW46Rrp9HmWttAQLVWcpwHAQhAAAIQgAAEIAABCEAAAhCAAAQgAAEIQAACEIAABCAAAQhAAAIQgAAEpk8AAdX0mdIiBEYSQEBFgEAAAhCAAAQgAAEIQAACEIAABCAAAQhAAAIQgAAEIAABCEAAAhCAAAQgAIH6EEBAVZ+xwJM5IYCAak4Gmm5CAAIQgAAEIAABCEAAAhCAAAQgAAEIQAACEIAABCAAAQhAAAIQgAAEINAIAgioGjFMONkmAgio2jSa9AUCEIAABCAAAQhAAAIQgAAEIAABCEAAAhCAAAQgAAEIQAACEIAABCAAgaYTQEDV9BHE/8YRQEDVuCHDYQhAAAIQgAAEIAABCEAAAhCAAAQgAAEIQAACEIAABCAAAQhAAAIQgAAEWkwAAVWLB5eu1ZMAAqp6jgteQQACEIAABCAAAQhAAAIQgAAEIAABCEAAAhCAAAQgAAEIQAACEIAABCAwnwQQUM3nuNPrjAQQUGWEj2kIQAACEIAABCAAAQhAAAIQgAAEIAABCEAAAhCAAAQgAAEIQAACEIAABCCQEEBARUhAYMYEEFDNGDjmIAABCEAAAhCAAAQgAAEIQAACEIAABCAAAQhAAAIQgAAEIAABCEAAAhCAwAgCCKgIDwjMmAACqhkDxxwEIAABCEAAAhCAAAQgAAEIQAACEIAABCAAAQhAAAIQgAAEIAABCEAAAhAYQQABFeEBgRkTQEA1Y+CYgwAEIAABCEAAAhCAAAQgAAEIQAACEIAABCAAAQhAAAIQgAAEIAABCEAAAiMIdD5812Of7UgnQgkCEJgNga6098wXHPqy2VjDCgQgAAEIQAACEIAABCAAAQhAAAIQgAAEIAABCEAAAhCAAAQgAAEIQAACEIDAKAL/P/6z6+JViCCoAAAAAElFTkSuQmCC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2193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2,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BF2DDB-A08E-01F9-30ED-DE21A8845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915081"/>
              </p:ext>
            </p:extLst>
          </p:nvPr>
        </p:nvGraphicFramePr>
        <p:xfrm>
          <a:off x="2279702" y="1836279"/>
          <a:ext cx="8278232" cy="38946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4754">
                  <a:extLst>
                    <a:ext uri="{9D8B030D-6E8A-4147-A177-3AD203B41FA5}">
                      <a16:colId xmlns:a16="http://schemas.microsoft.com/office/drawing/2014/main" val="1684704771"/>
                    </a:ext>
                  </a:extLst>
                </a:gridCol>
                <a:gridCol w="2334315">
                  <a:extLst>
                    <a:ext uri="{9D8B030D-6E8A-4147-A177-3AD203B41FA5}">
                      <a16:colId xmlns:a16="http://schemas.microsoft.com/office/drawing/2014/main" val="3387876189"/>
                    </a:ext>
                  </a:extLst>
                </a:gridCol>
                <a:gridCol w="1920162">
                  <a:extLst>
                    <a:ext uri="{9D8B030D-6E8A-4147-A177-3AD203B41FA5}">
                      <a16:colId xmlns:a16="http://schemas.microsoft.com/office/drawing/2014/main" val="2109273946"/>
                    </a:ext>
                  </a:extLst>
                </a:gridCol>
                <a:gridCol w="2099001">
                  <a:extLst>
                    <a:ext uri="{9D8B030D-6E8A-4147-A177-3AD203B41FA5}">
                      <a16:colId xmlns:a16="http://schemas.microsoft.com/office/drawing/2014/main" val="3441519577"/>
                    </a:ext>
                  </a:extLst>
                </a:gridCol>
              </a:tblGrid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메인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/user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유저 프로필 수정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068913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/about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회사 소개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/host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호스트 프로필 수정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53753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/user/login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유저 로그인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/lesson/main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호스트 클래스 관리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760783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/host/login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호스트 로그인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/lesson/new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호스트 클래스 등록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066462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/user/new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유저 회원가입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/lesson/modify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호스트 클래스 수정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432225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/host/new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호스트 회원가입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/lesson/list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클래스 목록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630679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mypage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유저 마이페이지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/lesson/detail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클래스 상세보기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479892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/host/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mypage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호스트 마이페이지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/cart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장바구니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96316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/order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주문내역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947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16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92870" y="347580"/>
            <a:ext cx="239360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  <a:latin typeface="나눔고딕 ExtraBold"/>
                <a:ea typeface="나눔고딕 ExtraBold"/>
              </a:rPr>
              <a:t>파일 목록</a:t>
            </a:r>
            <a:r>
              <a:rPr lang="en-US" altLang="ko-KR" dirty="0">
                <a:solidFill>
                  <a:schemeClr val="tx1"/>
                </a:solidFill>
                <a:latin typeface="나눔고딕 ExtraBold"/>
                <a:ea typeface="나눔고딕 ExtraBold"/>
              </a:rPr>
              <a:t> </a:t>
            </a:r>
            <a:endParaRPr lang="ko-KR" altLang="en-US" dirty="0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8" name="AutoShape 6" descr="data:image/png;base64,iVBORw0KGgoAAAANSUhEUgAACVAAAAWTCAYAAAAwGI+VAAAAAXNSR0IArs4c6QAAAAlwSFlzAAAPYQAAD2EBqD+naQAAIABJREFUeF7svQvUbVdV5zm/i6MllEVfG/AxUALG6kDFMhpuQA0MUVoeMVAtFI+CYFBGAHmoIHgRmoBhwCCC4IsooYMgQQM2cQhICBYSy6RECNiMHrSgAgl0RvEsA1UN2qP4vv7mvmse51nfPmfvc/beZ66zzu+MkZF7z9l7zbV+c+65193rv+faEz4QqIvAi+saDqOBgBDT9QYBvo337YGI7KVuTPHnqUc4pM9j9m3VfhD7Y9KnrV0kwDW0i16ve8zEdN3+ZXQQgAAEIAABCEAAAhCAAAQgAAEIQAACENgKArZouBWdpZMQ6EHg4MUv5vl7D04csgUEUiyTp7fAV2t2kXy1JjhO214C5LXt9R09L4oA94+i3EFnhhDgvjCEHudCAAIQgAAEIAABCEAAAhCAAAQgAAEIQAACYxJgYX5MmrRVAoGDgwMthMEHAttPYG+vSdHk6e135aIRkK/q9S0jW0CAvEZoQGAUAtw/RsFIIyUQ4L5QghfoAwQgAAEIQAACEIAABCAAAQhAAAIQgAAEIMDCPDFQIwEWlGr06o6OiQWl6h1PvqrexQwwJ0BeIyYgMAoB7h+jYKSREghwXyjBC/QBAhCAAAQgAAEIQAACEIAABCAAAQhAAAIQUAJUNiEOaiPAglJtHt3h8bCgVL3zyVfVu5gB5gTIa8QEBEYhwP1jFIw0UgIB7gsleIE+QAACEIAABCAAAQhAAAIQgAAEIAABCEAAAkoAARVxUBsBFpRq8+gOj4cFpeqdT76q3sUMMCdAXiMmIDAKAe4fo2CkkRIIcF8owQv0AQIQgAAEIAABCEAAAhCAAAQgAAEIQAACEFACCKiIg9oIsKBUm0d3eDwsKFXvfPJV9S5mgDkB8hoxAYFRCHD/GAUjjZRAgPtCCV6gDxCAAAQgAAEIQAACEIAABCAAAQhAAAIQgIASQEBFHNRGgAWl2jy6w+NhQal655OvqncxA8wJkNeICQiMQoD7xygYaaQEAtwXSvACfYAABCAAAQhAAAIQgAAEIAABCEAAAhCAAASUAAIq4qA2Aiwo1ebRHR4PC0rVO598Vb2LGWBOgLxGTEBgFALcP0bBSCMlEOC+UIIX6AMEIAABCEAAAhCAAAQgAAEIQAACEIAABCCgBBBQEQe1EWBBqTaP7vB4WFCq3vnkq+pdzABzAuQ1YgICoxDg/jEKRhopgQD3hRK8QB8gAAEIQAACEIAABCAAAQhAAAIQgAAEIAABJYCAijiojQALSrV5dIfHw4JS9c4nX1XvYgaYEyCvERMQGIUA949RMNJICQS4L5TgBfoAAQhAAAIQgAAEIAABCEAAAhCAAAQgAAEIKAEEVMRBbQRYUFrDoy95yUvkxhtvlDe/+c1ypzvdqWmh7bs1mm7avfnmm+Xxj3/8Oqfv9DksKFXvfvLVQBd/6UtfanLLdddd17R09tlny1ve8hY588wz5Wtf+5o861nPar5/9atfLaeddtpAa5w+BgHy2hgUaQMCwv1DpJm3XnjhhXPh8OAHP3huPltqrOh96fzzz2/uV7v+4b6w6xHA+CEAAQhAAAIQgAAEIAABCEAAAhCAAAQgUA4BBFTl+IKejEOABaU1OE4loPr4xz8uj3nMY+S5z30uAqo1/MKC0hrQtusU8tUAf1l+eeQjHykvfOELm5ZsMf2GG26Qc845BwHVAL5TnUpem4os7e4YAe4fKee/4hWvmAln2+4LJcaF3qt8v0vs4yb7xH1hk7SxBQEIQAACEIAABCAAAQhAAAIQgAAEIAABCCwjgICK+KiNAAtKa3i0j4DKFqU+8pGPNBZUoHDeeec1f2777Z73vOdcZZhLL710JnJYo4s7eQoLStW7nXw1wMVdVfLyClRf/epXF+akZflN7VxyySVNT5/ylKdQzWqAz/RU8tpAgJwOgVMEuH+0CKgUjL836N99lUKbi+YCJi/413NU3PS0pz2tyfn6ee1rXysf/vCHm//7Cld2n9Hv9XPVVVc19vz95453vGPTnp33sY99TO53v/vN4tjPp3c1uLkv7KrnGTcEIAABCEAAAhCAAAQgAAEIQAACEIAABMojgICqPJ/Qo2EEWFBag1+XgOqLX/ziXCUpv/B0t7vdba7Kyytf+crZdoD5eWt0badPYUGpeveTr9Z0sW3dpyJOqz6VN5ULqDQ3fdd3fVezuL2sUpXPYbbQrQvcd77znamot6a//GnktREg0gQEEFA1MdBWycnPaS+//PLWvJ/nc9/OTTfd1GwLqGKoRzziEc0cVwVS/j5glQ+9LX+/sAqI73//+5vqWPrxFVmpQDV/CXNfIKVBAAIQgAAEIAABCEAAAhCAAAQgAAEIQAACpRBAQFWKJ+jHWAQQJKxB0ldY8afb2/Lvfve757Ya8eKF5zznObPFpbw6C1v4reEMdwoLSsP4bcHZ5Ks1nbSOgOq0004TO++6665rLPut/nSBPM9hN95446xSCFVC1nRWdhp5bRyOtLLzBLh/9NzCb1ne1yh66UtfKi94wQuagHr1q18t11xzzdyct62ilYp3tUKVCnJNyGt2nvCEJ8yEVzfffHMj8tKPPxYB1fz1y31h5/MZACAAAQhAAAIQgAAEIAABCEAAAhCAAAQgUAwBBFTFuIKOjESABaU1QHZVoNI3+FVIoAs+d7rTnWYiBFs08iIDNW8ihE9/+tNUbFnDH3YKC0oD4G3HqeSrNf20qoDqZS97mTz/+c+fVRFRs7qFkomiFuUwPc6qj1hXEVKt6bR0GnltGD/OhkAiwP0jCai0WpT/2BzU52/N23ne1zntm970pqaK4dOf/nR57nOfO6tQqFvuaeWoM888s3VLQJ3/PvrRj27muLa1tfVBtwm0lwv0OxVl2RayNm9GQDV/HXNfIK9BAAIQgAAEIAABCEAAAhCAAAQgAAEIQAACpRBAQFWKJ+jHWARYUFqDZJeAalkFKr99ln/LX7c+OXHiBAKqNfxhp7CgNADedpxKvhrgp7a85ZvzW/j9zM/8jFx00UWzBXITTOViqDyHacUQ+9i2f1aZT8WkfFYnQF5bnRlnQKCFAPePBVv4Gau8Cmqe9+133Y7vbW9720wwlYub+lagWnT/QUDVff1yX+hmxBEQgAAEIAABCEAAAhCAAAQgAAEIQAACEIDAZgggoNoMZ6xsjgALSmuw7hJQffGLX5wTQvnFpTvf+c5z25L4BSr9Td/Ot7f61+jaTp/CglL17idfDXCxX/w2IaeJnPzWfGpCf3/Sk57UbLXktx3V4+55z3suzGG6/ZJVIrnb3e7WVKPSjy6I65aAfFYnQF5bnRlnQKCFAPePDgHVou2mTThrItt8+9a+Aiq9r/j588c+9rFZZcNzzjln7n5BBarl1zD3BXIcBCAAAQhAAAIQgAAEIAABCEAAAhCAAAQgUAoBBFSleIJ+jEWABaU1SHYJqLTSiokVdKuSs88+e/amvprzv+nfdfsSXVhatDi1Rhd38hQWlKp3O/lqoIt9xShrKl8c1+9V8HTNNdeIbfX0oAc9SD73uc/NxJ2Lcpieq/nxkksuaZrPc9/A7u/k6eS1nXQ7gx6fAPePDgGVIjdRrf45z/v+d62aahUHVxFQ+Xmutmft+AqIbRWo/D3H2x4/TLajRe4L2+EnegkBCEAAAhCAAAQgAAEIQAACEIAABCAAgV0ggIBqF7y8W2NkQWm3/F31aFlQqtq9OjjyVfUuZoA5AfIaMQGBUQhw/xgBYy6WGqFJmliDAPeFNaBxCgQgAAEIQAACEIAABCAAAQhAAAIQgAAEIDAJAQRUk2Cl0UACLCgFwsf0uARYUBqXZ4Gtka8KdApdmpYAeW1avrS+MwS4fwxwNRWgBsCb4FTuCxNApUkIQAACEIAABCAAAQhAAAIQgAAEIAABCEBgLQIIqNbCxkkFE2BBqWDn0LXVCLCgtBqvLTyafLWFTqPLwwiQ14bx42wIJALcPwiFaghwX6jGlQwEAhCAAAQgAAEIQAACEIAABCAAAQhAAAJbTwAB1da7kAFkBFhQIiSqIcCCUjWuXDQQ8lX1LmaAOQHyGjEBgVEIcP8YBSONlECA+0IJXqAPEIAABCAAAQhAAAIQgAAEIAABCEAAAhCAgBJAQEUc1EaABaXaPLrD42FBqXrnk6+qdzEDzAmQ14gJCIxCgPvHKBhppAQC3BdK8AJ9gAAEIAABCEAAAhCAAAQgAAEIQAACEIAABJQAAirioDYCLCjV5tEdHg8LStU7n3xVvYsZYE6AvEZMQGAUAtw/RsFIIyUQ4L5QghfoAwQgAAEIQAACEIAABCAAAQhAAAIQgAAEIKAEEFARB7URYEGpNo/u8HhYUKre+eSr6l3MAHMC5DViAgKjEOD+MQpGGimBAPeFErxAHyAAAQhAAAIQgAAEIAABCEAAAhCAAAQgAAElgICKOKiNAAtKtXl0h8fDglL1zidfVe9iBpgTIK8RExAYhQD3j1Ew0kgJBLgvlOAF+gABCEAAAhCAAAQgAAEIQAACEIAABCAAAQgoAQRUxEFtBFhQqs2jOzweFpSqdz75qnoXM8CcAHmNmIDAKAS4f4yCkUZKIMB9oQQv0AcIQAACEIAABCAAAQhAAAIQgAAEIAABCEBACSCgIg5qI8CCUm0e3eHxsKBUvfPJV9W7mAHmBMhrxAQERiHA/WMUjDRSAgHuCyV4gT5AAAIQgAAEIAABCEAAAhCAAAQgAAEIQAACSgABFXFQG4GDF7/4xbWNifHsKIEUy+Tpev1PvqrXt4xsAQHyGqEBgVEIcP8YBSONlECA+0IJXqAPEIAABCAAAQhAAAIQgAAEIAABCEAAAhCAgBJgYZ44qI3AwWFc/3LAoF4UZDdgqJjcIAGNK/L0BoFv2BT5asPAMVcEAfJaEW6gE1tOgPvHljuQ7s8R4L5AQEAAAhCAAAQgAAEIQAACEIAABCAAAQhAAAJFEGBhvgg30IkRCeiCUkRcR9kdER1NFUiAuCrQKSN2Kcq/UXZHREdTW0yA+Nti59H1YghEXUdRdosBT0cmIUBcTYKVRiEAAQhAAAIQgAAEIAABCEAAAhCAAAQgAIFVCUQITVbtI8dDYBUCUQ/go+yuwoZjt48AcbV9Plulx1H+jbK7ChuOrZcA8VevbxnZ5ghEXUdRdjdHFksRBIirCOrYhAAEIAABCEAAAhCAAAQgAAEIQAACEIAABI4QQEBFUNRGIOoBfJTd2vzHeOYJEFd1R0SUf6Ps1u1NRteXAPHXlxTHQWAxgajrKMousVA3AeKqbv8yOghAAAIQgAAEIAABCEAAAhCAAAQgAAEIbA0BBFRb4yo62pNA1AP4KLs9sXDYlhIgrrbUcT27HeXfKLs9sXBY5QSIv8odzPA2QiDqOoqyuxGoGAkjQFyFoccwBCAAAQhAAAIQgAAEIAABCEAAAhCAAAQg4AkgoCIeaiMQ9QA+ym5t/mM88wSIq7ojIsq/UXbr9iaj60uA+OtLiuMgsJhA1HUUZZdYqJsAcVW3fxkdBCAAAQhAAAIQgAAEIAABCEAAAhCAAAS2hgACqq1xFR3tSSDqAXyU3Z5YOGxLCRBXW+q4nt2O8m+U3Z5YOKxyAsRf5Q5meBshEHUdRdndCFSMhBEgrsLQYxgCEIAABCAAAQhAAAIQgAAEIAABCEAAAhDwBBBQEQ+1EYh6AB9ltzb/MZ55AsRV3RER5d8ou3V7k9H1JUD89SXFcRBYTCDqOoqySyzUTYC4qtu/jA4CEIAABCAAAQhAAAIQgAAEIAABCEAAAltDAAHV1riKjvYkEPUAPspuTywctqUEiKstdVzPbkf5N8puTywcVjkB4q9yBzO8jRCIuo6i7G4EKkbCCBBXYegxDAEIQAACEIAABCAAAQhAAAIQgAAEIAABCHgCCKiIh9oIRD2Aj7Jbm/8YzzwB4qruiIjyb5Tdur3J6PoSIP76kuI4CCwmEHUdRdklFuomQFzV7V9GBwEIQAACEIAABCAAAQhAAAIQgAAEIACBrSGAgGprXEVHexJY9gD+TBF5i4icnbV1PxG5UUTs91eIyJvTMeeJyA0i8loReeqSPnQ9+G9ru+eQlh52mog8R0QuF5Gvisir09HPEpGvZWc+XkSeKyKPEZGPj2G8bxsfErnXgci1ByKXnivy+r7nLTruJpGXH47vZPr9r0TkghMiX9S/p9/khMjzzK6InK6/HYg8yex/QOSHj4lcn9r4fRG5+ITIVz8o8tN7Ig+0vw/t68Dzu+JqYPOcHkyg1Hy1DIvlRMubYyJclifvlPKy5uqXjGm0T1s3idxBRF6Xjm1yRZ/zluSwO4vIO/dFTt5H5M9T7mq1kXLSlamtyzS3WX8ORN47Rk4dMpY1ziWvrQGNUyCQEdjG+0fJTtyK+bQCtPnrvsgD7P4xBKyfN1s76b5zyZ7IQ+8t8jfe7kTzZu4LQ5zIuRCAAAQgAAEIQAACEIAABCAAAQhAAAIQgMBoBBBQjYaShgoh0GdByQRSuliigqO7i4iKi3RBWwVW9rsJBa5Lv39pyRi7HvxPJaB6oYhoP7X/OyGg8gtHx0Q+mEQNn/GCqX2Ri9xv6raL90XOPSbyRl0MOhD5gooXDkSu2BN5u/5ZRK7P2xhjYWrgddEVVwOb5/RgAqXmq2VYEFAlseWQ2EmL00828edNp+4/mofuKyIzQaeJQDWn3U7k816ImrcxpD8bPpe8tmHgmKuSwDbeP0p2xFbMpxXgmAIqf49xYl57SeEWE1DZPWrCeTP3hZKvDvoGAQhAAAIQgAAEIAABCEAAAhCAAAQgAIEdIoCAaoecvSNDXWVBSZF4MYBWMDIB1U3pz5/tIZ7Sdroe/JuA6j0i8qBUBeuSrJKKLt5cmvykFa98Fam23x4hIlel4z8iIheJyM+kv9u5dp7+brbnKlDlCzF5tais+slsMcVVcLosVYPS/2v/tUrL41I/mmoprhLUuw7Xfs5PFaGa3/S4RZWiWs7T6jNz1V/Sm/MPUCFCqsbV/NkqUlnc+3EdiHxCq0/Z2/tZGypEG63SzMDrriuuBjbP6cEESs1XiiWv2GcVp3IBlYo3fR7y+WVRTlvUdi409cdpTlSx65EKVHZt74lccSDy8CRCmqvUlPx8sZyqJDUTTFqVDRF5lYj8ejru51IbmseaCndJoKp54Xg6RvPYLB/qd1mubERQ6Vh/3ln7Io87dspeI9rMxFN6Sl4Rr6kCciByi89NeyKnj1nZb4PXAnltg7AxVS2BUu8fbfNdP6fN8/+FInJNSwVVXzX1RKqgqtVWtS39PEVEzkn/9y86WLXCB6fj8iqzbxQR/U3/s3l4fh9baz6dVSr8cpqTz6qk5vNtX+Xp6yLfkqqi6v3n2TZPTmPQiqvL5t962GxOnVVYPWJfj3Xzdj13Nm/OKrwesTnhvJn7QrWpioFBAAIQgAAEIAABCEAAAhCAAAQgAAEIQGC7CCCg2i5/0dtuAmMsKNniyretsN1d14N/WzB6fxJGqfjJb6fn33zXUeoWgiYUWCTy0mOWvTGvC0u6/aBfnPqBfEz+rXLdCsov6GhHDkRemcRZ+lcVHnzCVXTSLfBmizZp4eU7/e+62GKVU9KYLj4QeeyeyJwoYF/kCn37PbWhvz802b/Wzsu3zXICK2Wli04qgGiqUeWhYotC2p89kTPMvm5Nkm9VUlBll6646r4iOKJkAqXmK1uAflPKRT7P3DPlFV2UVtHpiw///4wEWXPSzSnHWf6x40ycmi+U6xakVkXPVwG046xCoNnNhadegNkILNvyS+rfIgHVlbq9557I1SYAzfKWfm/i0PN8Fbs8H+p5x0Q+aiKt/DzNN3nFj5SDbSvWt1qbmu+8uFNFoQvEnq05r+DAJ68V7By6tjUESr1/5PPdtrmo3ls0X+u95ZFpXmoiKRXhfjoTVNkLA34+qwIqf395m5yar/qtrP1cWx2r96E+8/C8omvf+bRtw9rcJ2wOa9tX9xRQmfi3qQKV7k1WKbV1/m3iXX/fUpvunqZdsUqss3m7E3zN7iEfEnn+4Usef3Rw6qWMZi6+ZJ482+JvhHkz94WtST10FAIQgAAEIAABCEAAAhCAAAQgAAEIQAACdRNAQFW3f3dxdKssKC3awu9sB+7IYv0CqF0P/m1BSRd4XpJVvvpYJphSE/7NexUVqBBKP/YmvXVjmYDKCxN0+0Hf5sf9OJzwyURIzWKLCZbaKqukLfF8FadmCyrd3kOFWL59J3S6WsVNbduPZFWomrfetY1FFVZ81ZZsgamp6uLtu/43b+JrlZoeAqrZwlDghdQVV4Fdw/QIBErNVypoes0CAWnbFn6+eodVGrEF5zxvWd7Vxe+80p6vQGVVAG1LVRN1LaxAJSJH8ku+leeiClRumyJdtLaKdtr3plqVE0LNcqMXXqbF5ryKh4pJj+TURdsvuZzWLJKvIKCSE6fy+7Z8yGvb4in6WTKBUu8feSVBy/nK0qqj+ipUWiFVRVP6yavAWv7P56+LXjpQAarfitvsPD0JfvW3tnm4ibkWbYndaz7tBElnpMqFs3tI29y3rQKVVXjK7i9z1QcXzb/1XnUg8rct89tmu9h9kbOy6qu2deyRebN/mWEFAdWQeTP3hZKzDX2DAAQgAAEIQAACEIAABCAAAQhAAAIQgMAOEUBAtUPO3pGh9llQ8gIpW7hRQZEttCgqXcx5dFo0z0VLbSi7HvznC0rLqkpp+36xyN7EV8GBfaxPowio0oK+Vt7SqlivyN+WT1tKzQkB8gWcfOs/Dyn/zQsIXLWWb1MRw77ID9rij7bRJqByi1S6xVaz3ZVtZ2UiCrPvtzJpW5hasjB0pR0feO10xVVg1zA9AoFS89VCsWUm/lQEKu5UIdQLROSliYkukutHK4G05S3Lf4bQhFR3W7KA3imgaqvysQkB1TeI/MR/F9EFdtu61Mb1V/sijzomoqIs/TSiKF8tRKvu2cEDBFRnnBDR6oLb8iGvbYun6GfJBEq9fywTUOkLBFeKiFV4bas6dauIfDKr0tpXQPVn7oUD7zutXJWLcnMx8OD5dLaF35GKh30qUA0VUKVB65Z//tO8lGDbBJqN/OUGf8KaAqoh82buCyVnG/oGAQhAAAIQgAAEIAABCEAAAhCAAAQgAIEdIoCAaoecvSND7bOgZG+050jyRR/7+2eToEmrOC36dD34Xyag6qpA5atFWaWX61Kfnua2v8q3HNEFfdsaRdtYVoHKqkf9w57IvRZUY9H2X5cAzLYCsYUYt/h/5E32ZQIqbc+/Ed+yheC1Joww+LYdn4g0FaXS1lZH3qT3Va20SpVVxsoXsfJtsvIt/QKvna64CuwapkcgUGq+aqsyZcP1v/3okvzzNccnz1uWS00U9eC01ahf4LY/W7WQYgVUaUs/3e5oVoHK5Srb0km/agRUq1SgWlaFJNlocjIVqEa4GmkCAttFoNT7xzIBlVaIeq+rpprPS/XvT0hbwao3rGJVXwFVXoHKe3TZPLxPBarO+XQJAqq8ApUH0DL37V2BagPzZua725V/6C0EIAABCEAAAhCAAAQgAAEIQAACEIAABKolgICqWtfu7MDGXFBSiLbwr2+vv3kJ1a4H/6ss3KgZtWVbVbVVo7KFJb+tSC6gsi20tO/XpGowWqVEq2vNbeGnjTlRUlPRyVVKabbksDfXreJTXoHKtdGICPZE7mLVo46J/KWvJOUXYm4n8nn7bU/k7WnLrKYalbaZV6ByFaWaN+q1glSyPSdUSL5ScYFWhbnMb+tnYi/dbnBP5OokDPuMHZNEC82WJyrOCryauuIqsGuYHoFAqfkqFyu1bSmqVfDu7qqE2FajVk3qEe43q6KnyKwCieW3RdX4LGepDbV/z1RZ5Mi2qssEmlrhyQskbQsjywm5WNIfm/ybb+H3OBWNusp5zXZ7Ph+631q3/ltUra+tApUduy9ykbVr26S6xfpZ7hohJjfRBHltE5SxUTuBUu8f+csHlrvzKlDvTnNdq0blK8FqpVg/7+4roHplmuvaHNnfh/Q7v73fKhWoes2nuwRUPve7ued5bdWh+mzhZ/PxA5HH7ok01Z+yObXNb3XsbS8+HBH42kWTV6DawLyZ+0LtGYvxQQACEIAABCAAAQhAAAIQgAAEIAABCEBgSwggoNoSR9HN3gTGXlAyIYEu8Hzfkl50PfjvElBp07p9yKXJRi4S8L/5bQf9VlgPTNsO2sKRVoAxAZie8x4RedAiAZUJk3ylJregf18RuUVEPndK0yQXmBDBb3OXba2n/WiESz0FDs2WIwci794TeUi+EGTVo5zQy7ujqUQlp7bRmhNwicjp/kAbn69OZYtQKhrLF8D0u97RN/6BXXE1vkVa3CSBUvOVMrCcZVue2rahftHZqudpBSnNMZYfNO9olalFeStv2/Jdnid9hSoVZqmYyoRXMz915ZeWa/2MwzzRVMpbQ0B1PBk+31fA0+9sa770eyNETX+eVe5LOaa16kebgErP99uQejHosm1TNxnEa9gir60BjVMgkBEo9f5heVy3hdZ7g/7n57T+vqCCJhX12/3ltAVi/74CKhXo+vuGIrO2u+bhg+fTXQIq7Yybw+qc+l2HKf78AQKqy0TE5s5HqqymeJlVam2rfphXYLUYywVU+v3E82buC6Q4CEAAAhCAAAQgAAEIQAACEIAABCAAAQhAoAgCCKiKcAOdGJFA1AP4KLsjotv+ptLizhv2RJ5olalWHZWJGPZFTmr1mlXPH/l44mpkoIU1F+XfKLuF4Y/rThJbqei1qfa3Tk/SYrguoEdXylu1+8TfqsQ4HgJHCURdR112c6HSKr4zAZWeY9v3rXI+x65IoKB5c1dcrTgyDocABCAAAQhAAAIQgAAEIAABCEAAAhCAAAQgsB4BBFTrceOscglEPYDvsqu/l/p5v4jo1n41fPbSW/OStuNblfteJmx422GVmWYrwaBPV1wFdQtQ/N/8AAAgAElEQVSzIxGI8m+X3VWvm5FwrN3MP4rI7dc+O+DEm0TuotuVOqHmSsxvEvkXuvXogch7rTpfwDDWNdkVf+u2y3kQ2CUCUddRl91cQNUnt+m/R33FVNtqus+5JflcKyRqJatt+ow9b9aqYg9bA0BXXK3RJKdAAAIQgAAEIAABCEAAAhCAAAQgAAEIQAACEFidAAKq1ZlxRtkEoh7AR9kt2xv0bigB4moowbLPj/JvlN2yvUHvNkWA+NsUaezUTCDqOoqyW7MvGdup7cF5LkEkQAACEIAABCAAAQhAAAIQgAAEIAABCEAAAuEEeFAZ7gI6MDKBqAfwUXZHxkdzhREgrgpzyMjdifJvlN2R8dHclhIg/rbUcXS7KAJR11GU3aLg05nRCRBXoyOlQQhAAAIQgAAEIAABCEAAAhCAAAQgAAEIQGAdAgio1qHGOSUTiHoAH2W3ZF/Qt+EEiKvhDEtuIcq/UXZL9gV92xwB4m9zrLFUL4Go6yjKbr2eZGRKgLgiDiAAAQhAAAIQgAAEIAABCEAAAhCAAAQgAIEiCCCgKsINdGJEAlEP4KPsjoiOpgokQFwV6JQRuxTl3yi7I6KjqS0mQPxtsfPoejEEoq6jKLvFgKcjkxAgribBSqMQgAAEIAABCEAAAhCAAAQgAAEIQAACEIDAqgQQUK1KjONLJxD1AD7Kbun+oH/DCBBXw/iVfnaUf6Pslu4P+rcZAsTfZjhjpW4CUddRlN26vcnoiCtiAAIQgAAEIAABCEAAAhCAAAQgAAEIQAACECiCAAKqItxAJ0YkEPUAPsruiOhoqkACxFWBThmxS1H+jbI7Ijqa2mICxN8WO4+uF0Mg6jqKslsMeDoyCQHiahKsNAoBCEAAAhCAAAQgAAEIQAACEIAABCAAAQisSgAB1arEOL50AlEP4KPslu4P+jeMAHE1jF/pZ0f5N8pu6f6gf5shQPxthjNW6iYQdR1F2a3bm4yOuCIGIAABCEAAAhCAAAQgAAEIQAACEIAABCAAgSIIIKAqwg10YkQCUQ/go+yOiI6mCiRAXBXolBG7FOXfKLsjoqOpLSZA/G2x8+h6MQSirqMou8WApyOTECCuJsFKoxCAAAQgAAEIQAACEIAABCAAAQhAAAIQgMCqBBBQrUqM40snoA/gfzmgky8KshswVExukIDGFXl6g8A3bMrylV847PPnod30+aqPvUXHDO1H1/lD+tbn3C77/D4NAfLaNFxpdbcIMN/dLX/XPlruC7V7mPFBAAIQgAAEIAABCEAAAhCAAAQgAAEIQGBLCLAwvyWOopu9CbCg1BsVB24BARaUtsBJA7pIvhoAj1O3lgB5bWtdR8cLIsD9oyBn0JXBBLgvDEZIAxCAAAQgAAEIQAACEIAABCAAAQhAAAIQgMAYBBBQjUGRNkoiELUFRJTdktjTl/EJEFfjMy2pxSj/RtktiT19iSNA/MWxx3I9BKKuoyi79XiOkbQRIK6ICwhAAAIQgAAEIAABCEAAAhCAAAQgAAEIQKAIAgioinADnRiRQNQD+Ci7I6KjqQIJEFcFOmXELkX5N8ruiOhoaosJEH9b7Dy6XgyBqOsoym4x4OnIJASIq0mw0igEIAABCEAAAhCAAAQgAAEIQAACEIAABCCwKgEEVKsS4/jSCUQ9gI+yW7o/6N8wAsTVMH6lnx3l3yi7pfuD/m2GAPG3Gc5YqZtA1HUUZbdubzI64ooYgAAEIAABCEAAAhCAAAQgAAEIQAACEIAABIoggICqCDfQiREJRD2Aj7I7IjqaKpAAcVWgU0bsUpR/o+yOiI6mtpgA8bfFzqPrxRCIuo6i7BYDno5MQoC4mgQrjUIAAhCAAAQgAAEIQAACEIAABCAAAQhAAAKrEkBAtSoxji+dQNQD+Ci7pfuD/g0jQFwN41f62VH+jbJbuj/o32YIEH+b4YyVuglEXUdRduv2JqMjrogBCEAAAhCAAAQgAAEIQAACEIAABCAAAQhAoAgCCKiKcAOdGJFA1AP4KLsjoqOpAgkQVwU6ZcQuRfk3yu6I6GhqiwkQf1vsPLpeDIGo6yjKbjHg6cgkBIirSbDSKAQgAAEIQAACEIAABCAAAQhAAAIQgAAEILAqAQRUqxLj+NIJRD2Aj7Jbuj/o3zACxNUwfqWfHeXfKLul+4P+bYYA8bcZzlipm0DUdRRlt25vMjriihiAAAQgAAEIQAACEIAABCAAAQhAAAIQgAAEiiCAgKoIN9CJEQlEPYCPsjsiOpoqkABxVaBTRuxSlH+j7I6Ijqa2mADxt8XOo+vFEIi6jqLsFgOejkxCgLiaBCuNQgACEIAABCAAAQhAAAIQgAAEIAABCEAAAqsSQEC1KjGOL51A1AP4KLul+4P+DSNAXA3jV/rZUf6Nslu6P+jfZggQf5vhjJW6CURdR1F26/YmoyOuiAEIQAACEIAABCAAAQhAAAIQgAAEIAABCECgCAIIqIpwA50YkUDUA/guu2cejvHFIvIMEfnSCON9oYh8UkTeLCLa9ltE5BXp79a8P2YEk2U08QGRHz4mcv2+yAPuI/LnQ3p1k8idReSdInLf1M5lJ0Sep3+23/ZFTqqdD4r89J7Ilem4W/ZEHnpvkb/Rv2e/NW3cJHIHEXndgch7zxV5/Zr97IqrNZvltEIIRPl3Xbtj5zGfq84Tkce7/DiVrXDX3yTychF5wGGaueCEyBeHdGhZXvqQyL0ORN6wJ/JEzVXJ7slk76/MvuUqEXmc/ma5NeXay8boZzbGdeNvCCrOhUBtBLquI50DXpoN+iMi8pj03W+IyM+KyMfT320u+TYReckSWF12F506VU5fNtfVe8r9ReRZIvK1TQZAyr/XHohcOmAOOOtyns/9PPXwfnJ9PndN89rZXHXCfD4W1nXjaiz7tAMBCEAAAhCAAAQgAAEIQAACEIAABCAAAQhAoCGAgIpAqI1A1AP4LrtjLxy1Cag+mwkQEFB1RLcXMuyJ3OVA5Np9kYucYOrJKh6w32whLJ33nSJy8Z7I6Xbe7UQ+r3+245K4oWljTaFEV1zVdv3u2nii/Luu3bHzmPnbFvovdCLQqWyFx9hYAqp8gd7npRMiX/V/3xc514SnxxrNp7xORD6ji+4+Tx2IPHxP5BIViB6IfEEFpgciV4whAHDg142/cN/RAQgURKDrOtK8qp82MZTmVy+gMvHU00Xkxo4xdtlddPpUOX0nBFR5frf8LyKni4gX/6tAt5mfHuphLzGxbnLKFPl8rEti3bgayz7tQAACEIAABCAAAQhAAAIQgAAEIAABCEAAAhBoCCCgIhBqIxD1AL7Lri0cfUBEXiUiVgXA3vzX6is3JGe81r0t77+/LgmkHiIiV6VjVXBw0+GftbrVlw8XTG51i2V+UelOSZjw4HSeLqroolpbv3QBTc/VY+04Pc0W2M4WEevLXDWtXBiQFuabxfiOCihWkeUTWgVFK6CYGCktDuVVUa7XBaPDigJNNZUDkSfZAv+iiixWucqdN1tw0jZcNSpt+5WpMtXsrX5/ofhx7Yv8oBMc3JKECXr4TFw1oAJBV1zVdv3u2nii/NvHrs8Zdr1rxTZfSU+re1gu8jmtLW9prlj0veabfykimlusIkq+2O7P1Ti5X1ro1++fICJfEZHnptykue01qT0vylqUZ5u4c5WYmuvXiZCaalEmpLScZHnHLWS/S0TOT/262ERLKahnlUBcnmzynYjMVbRbUinqSJ70Vfh8Xkp5cWH1E+vDvsijjp2qiNWas8YSe2UXdp/427VcwHghsCqBruuor4BKq+BpNVPNm13iqZRaOv/9uOn7h1Vk1f5Zntd70nsO59x3zCtQufngzx3eO56tOT3P5zZv81VPj4l8NM0NPywi/2PK31rN71dF5K1+PtpyX1Ch0++7e8tcBVSr/Nd2P/kGkVf+d5E/sj5l4ik1a5VPrc1m7ppXbJ0on68at4uO74rnsezQDgQgAAEIQAACEIAABCAAAQhAAAIQgAAEIACBpQQQUBEgtRGIegDfZTffZk8Xtu6aFnXulrbgU+GSLsq8OgmhLheR3zp0kAoWVGilYgX96EJXXoFKj3nRoSjyl93xdsw1qc2/cFv+WeUBbc9v/6fnPLJli5d8gc33f7YtSlqseWOqXjInJkpiAq3GNBMWicjVabs7XcA/aQtIJmayyid+0Wdf5CytpOIWjGbbYSWBg4qfLkqsdHs+FSl4McOccMouABNe6SLaMZG/9NWo/EXihFb69QUi8hy/HZfvq4h81Vd6WeNi64qrNZrklIIIRPm3y+5pKWe8KS2oa+75rrRAbAKqe6Y8ZNvu2WL9orz17h75TF2jdry4U7c91UVhXy3Fb8t0ThKfqqDK8ufdU770ffRtfNrl2bnqLL4ak8shmm90K6zX7YtcoaKldJ0/VnOdHqf5woRTKryyBW6taOcqPumhVhWkyXduQd4vePfKk8vyUsqTTS62rUbteLf4fuO+yPOOifyhbQHlhaRuAb61nQHXUVf8DWiaUyGwMwS6rqM+AirNa3qc5nqdW/b5dNmNun/4La39fFrHNLeFnxfUuznonFC2Q0DVzP/cfLQRRqWXDlrvCyao1TnmnsjVXmx/IKLnNC8btN1P/Nxa87nm8MMXMX7iUCSsoiq99zRz6bwqYf73vJ0+zt7gMV1xtcGuYAoCEIAABCAAAQhAAAIQgAAEIAABCEAAAhDYZQIIqHbZ+3WOPeoBfJfdfLsUq5qiizoqANAKKrbAo7/pgtYz06K9Cai8x9oEVCo00OpU909tqbDHv5Vv52tlABNm6Xe5MMEEDP44FR+oTRNLtG7F4oVPJkLKqy9l1VXsrfmZCEq3ulu2yGMLX1YtIK9ypQPKqlA1C1t+CytftUWPd4tpTSWYr4t8i2135Y91FWq0akxr3xcIqOTEPwvgVrnyuuJqlbY4tjwCUf7tsrtoq6VlWzCZyCoXULXlHau8Z79ZPlORlVVCUdGmr3blvZfnT5+b+uRGFX36NmYiUC98UoN5HsgqfzT5Qo/zW3e6HNS6facXXx2IzAlNVXyl5/fJkwakLS+15cXU7qzqSVrIf7uvtrdAQHW9iVtHuoS64m8kMzQDgaoJdF1HtjWqh2CV+3xFUf3dV+rrgtZlN+r+ofeOPK+35vll88g8ny+oQNUIXnOB0rIqgL7C4aKKUiq4zbeCdveTWTVXc5C7H60ioBo7n3fFS9/fu+KqbzscBwEIQAACEIAABCAAAQhAAAIQgAAEIAABCEBgEAEEVIPwcXKBBKIewHfZbduOykRTj3CiJ13I98fqYrdWiNKtrfzWfotEArr4rhWstJrAjzoBVb79lW23pS7Mt+RaJKCyLQbN7fk2hM33aeH/O0VEtzV5tlVAcaIm3Xpvbou8rq3/fJzlW5L4BSsTPqVtUnRrll9P5y4UUHlBRCbKujIXDThRg47tAhV75X1fIKA644TID6xxvXTF1RpNckpBBKL822XXRJwmmDRkPjdZrnmK4+m3Bm3LW37RflE+swXv30lbdKowVLf/y8UAdn4uQF0moLLtBq3LR7YidYvcn0kHNVVJ0p+1ot23aU7zW3fqb7mAatlWSYtElir0TJVIrkxbjS7NkzaIJXmpqYRiFagyoZVVTLlDHwGV3yZ1hOunK/5GMEETEKieQNd11FWByqqP6jbQ+met2jTGFn6R9w9fnXChUHbZPDLP51MIqL4u8nu3E1HB8NzHV0D1Lx940a2vKLiugGrkfD7WhdYVz2PZoR0IQAACEIAABCAAAQhAAAIQgAAEIAABCEAAAksJIKAiQGojEPUAvsvuMgHVogpUuXjBKrzollOLRAIqNLDFq5tFRLft81VddHEsr0DVV0Dlq2QtjBurHiUinzusavD3aVsTPf516STd5iRftG+rQNX6lvyyha+DU1v3meDBts9Ts60CKldt5b5WUUoPzm3od04A1lSdsUUsL+DKq8mk8TbjpgJVbalmlPF05Y1RjLQ00mW3TwURX+1OF6p9fvIm+3zv85lt//QVEVEhpgqo8u0Cl1XwWyagMnHoUq52Tacc9j63ld0sJy2rNOLyxZGKIfrbEgHVnOizK0/2zUtOQNVslZrErSYA1Vw8y817Iqd7MVhbLhwhKLvibwQTNAGB6gl0XUddAipffXSR6KkNYpfdyPvHShWoTCS/LJ9PIaDKK1B5yHlVq2X3k1xA1VVBcKJ8PtaF1hVXY9mhHQhAAAIQgAAEIAABCEAAAhCAAAQgAAEIQAACSwkgoCJAaiMQ9QC+y+4yAdXd3Nv/H04VpG4VkbceOicXN6m/dJuSZQIqPcaqtei2LLmASgUNzxWRxyTn9xFQ6XZatrWWirC0DRVU5SIvFQfMbRF1rsjr1Y4XDRyIPHxPpKmyouKElipO1kazTUpblam2hS9fFSarRrVIQGWCgqYai22flS9g+SpVeVUqv+XXMZGPajWXA5ErdNy+mo2OY42LrSuu1miSUwoiEOXfLrsqssyvd90a9LflVBzn24WqCEeP19ywKG9plZM++UzdY5WqPptyjBdQWeUrPa5tC9RFuVFzihcM6HF3dVunzsKi7Xr3OWFPxLa9a6pR6Yl5Bao8h2SiKd1etVXoKSJaxav5rStPLstL+UJ5vk2pr2KS8muz3eC+yFnHRN5oItFl26kOuI664m9A05wKgZ0h0HUdrSKgsnlja07MiHbZjbx/eNs2n7Z7xWyr1g4h/heyqnzNPFHnfjbHO8zRvbfwExG9j1luvT5tnXq1F66myoON4LbtfrJI+JQLqNxcW8XHVtFwtpXsRPl8rAuuK67GskM7EIAABCAAAQhAAAIQgAAEIAABCEAAAhCAAASWEkBARYDURiDqAXyX3WUCKttmxLbI81tbqUDJtp1q+14FUrkwQX1qi0i6lZ8KG3w7uuWWVr3S31QY1UdA9XEnatDtBFu377NgattuxC/2i8gtWYWqmWhAt8XTdrLjxYRLPRe+tKKU2VDfzBavrJ2s+pS/Do5sMeiqT/njZpWonDhBf29EYX4MfiuWFS+4rrhasTkOL4xAlH/72PXb7dlWdypCsnyhKDW3PFhE9HcVV+nir4qadFvSZXlLz120hZ+5yIs0/XaBmnteJCKPddWpfHW8rup8lmePbN/n8pdVZTrDturU39xWeSqYeveeyEM0n9xO5PO5gEqPz/LCLF8s28LPKkCJyOldeXJZXlL7vk++7+4ayLci1epUs1zrxtwIuiw3j3AN9Ym/EczQBASqJtB1Ha0qoLJ5o1YvfeoScl129dTI+4ffslrnu9+d7hm9BFQqLs1yq84Jhwio3nV4Ozg/5fTZ/DCfg9rctK0CVdt32Tz5apt3Zlu1zlVMXba1bAFXSp+4KqCbdAECEIAABCAAAQhAAAIQgAAEIAABCEAAAhConQACqto9vHvji3oAH2V39zy8oRGnBbQH+spUq5pOAgpdfFtXfEBcrQp9u46P8m+U3e3yzpb3Ni2W6/ah61S/U8FYIyQ7EHmvVRIcCQnxNxJImtlpAlHXUZTdnXZ2wfl8LL8QV2ORpB0IQAACEIAABCAAAQhAAAIQgAAEIAABCEBgEAEEVIPwcXKBBKIewEfZLdAFdXTJqgPsi5y8j8ifrzqqkcQHxNWq4Lfr+Cj/RtndLu9seW9T1ZI37Ik80W/Z13dYIwhAF5ki/vo6geMgsJhA1HUUZXenY6HgfD6WX4irsUjSDgQgAAEIQAACEIAABCAAAQhAAAIQgAAEIDCIAAKqQfg4uUACUQ/go+wW6AK6NCIB4mpEmAU2FeXfKLsFuoAuBRAg/gKgY7I6AlHXUZTd6hzIgOYIEFcEBAQgAAEIQAACEIAABCAAAQhAAAIQgAAEIFAEAQRURbiBToxIIOoBfJTdEdHRVIEEiKsCnTJil6L8G2V3RHQ0tcUEiL8tdh5dL4ZA1HUUZbcY8HRkEgLE1SRYaRQCEIAABCAAAQhAAAIQgAAEIAABCEAAAhBYlQACqlWJcXzpBKIewEfZLd0f9G8YAeJqGL/Sz47yb5Td0v1B/zZDgPjbDGes1E0g6jqKslu3NxkdcUUMQAACEIAABCAAAQhAAAIQgAAEIAABCEAAAkUQQEBVhBvoxIgEoh7AR9kdER1NFUiAuCrQKSN2Kcq/UXZHREdTW0yA+Nti59H1YghEXUdRdosBT0cmIUBcTYKVRiEAAQhAAAIQgAAEIAABCEAAAhCAAAQgAIFVCSCgWpUYx5dOIOoBfJTd0v1B/4YRIK6G8Sv97Cj/Rtkt3R/0bzMEiL/NcMZK3QSirqMou3V7k9ERV8QABCAAAQisTOBV7/nFT/23f7rt7iufyAkQKJDAN33j8Zuf/aBfuUeBXaNLEFiZAPl5ZWScUAEB8ngFTmQISwmQ2wmQmgj0ydkIqGryOGNRAlEP4KPs4vW6CRBX+HcKAsTVFFRpsy8B4q8vKY6DwGICUddRlF1ioW4CxFXd/mV0EIAABCYhcOk7nnzwyHN/dpK2aRQCmybwtg/+hlzysCtYp9k0eOxNQoD8PAlWGi2cAHm8cAfRvcEEyO2DEdJAQQT65Gwm5gU5jK6MQiDqAXyU3VGg0UixBIirYl0zSsei/BtldxRoNLL1BIi/rXchAyiAQNR1FGW3AOR0YUICxNWEcGkaAhCAQK0EWMSp1bO7Oa4+izi7SYZRbyMB8vM2eo0+DyVAHh9KkPNLJ0BuL91D9G8VAn1yNgKqVYhy7DYQiHoAH2V3G3xCH9cnQFytz24bzozyb5TdbfAJfZyeAPE3PWMs1E8g6jqKslu/R3d7hMTVbvuf0UMAAhBYiwCLOGth46RCCfRZxCm063QLAkcIkJ8Jil0kQB7fRa/v1pjJ7bvl79pH2ydnI6CqPQp2b3xRD+Cj7O6eh3drxMRV3f6O8m+U3bq9yej6EiD++pLiOAgsJhB1HUXZJRbqJkBc1e1fRgcBCEBgEgIs4kyClUaDCPRZxAnqGmYhsDIB8vPKyDihAgLk8QqcyBCWEiC3EyA1EeiTsxFQ1eRxxqIEoh7AR9nF63UTIK7w7xQEiKspqNJmXwLEX19SHAeBxQSirqMou8RC3QSIq7r9y+ggAAEITEKARZxJsNJoEIE+izhBXcMsBFYmQH5eGRknVECAPF6BExnCUgLkdgKkJgJ9cjYCqpo8zliUQNQD+Ci7eL1uAsQV/p2CAHE1BVXa7EuA+OtLiuMgsJhA1HUUZZdYqJsAcVW3fxkdBCAAgUkIsIgzCVYaDSLQZxEnqGuYhcDKBMjPKyPjhAoIkMcrcCJDWEqA3E6A1ESgT85GQFWTxxmLEoh6AB9lF6/XTYC4wr9TECCupqBKm30JEH99SXEcBBYTiLqOouwSC3UTIK7q9i+jgwAEIDAJARZxJsFKo0EE+iziBHUNsxBYmQD5eWVknFABAfJ4BU5kCEsJkNsJkJoI9MnZCKhq8jhjUQJRD+Cj7OL1ugkQV/h3CgLE1RRUabMvAeKvLymOg8BiAlHXUZRdYqFuAsRV3f5ldBCAAAQmIcAiziRYaTSIQJ9FnKCuYRYCKxMgP6+MjBMqIEAer8CJDGEpAXI7AVITgT45GwFVTR5nLEog6gF8lF28XjcB4gr/TkGAuJqCKm32JUD89SXFcRBYTCDqOoqySyzUTYC4qtu/jA4CEIDAJARYxJkEK40GEeiziBPUNcxCYGUC5OeVkXFCBQTI4xU4kSEsJUBuJ0BqItAnZyOgqsnjjEUJRD2Aj7KL1+smQFzh3ykIEFdTUKXNvgSIv76kOA4CiwlEXUdRdomFugkQV3X7l9FBAAIQmIQAizjrYf2dV/2OfPiDfy2/cvllcvybjzeNtH23Tut//YG/lls/c6tc8MgL1jl9p8/ps4iz04AY/FYRID8Pd9dt/3Cb/OLTTsqN77uxaezMs86UX73iV+UeZ9xd/vEf/0kuu+Sy5vuTl56U29/+G4cbpIXBBMjjgxHSQOEEyO3rOWjKufd6PeIsJdAnZyOgIlZqIxD1AD7Kbm3+YzzzBIiruiLixYfD0f/sE+XfKLt1eZPRrEuA+FuXHOdBgPsHMVAnAe4LdfqVUUEAAhCYlACLOOvhnWoR51OfuFl+4cm/ID/9tJ9CQLWGa/os4qzRLKdAIIQA+XkYdsunD/rxH5OnPvupTWPvfNs75eTTnydXvf1Ncq/v/dcIqIYhnuRs8vgkWGm0IALk9vWcMdXce73ecJYR6JOzEVARL7URiHoAH2W3Nv8xnnkCxNV2RMTFx48ff9Ftt9121+PHj9962223/bKIvK6l67k/o/wbZXc7vEkvpyZA/E1NmPZ3gUDUdRRldxd8ustjJK522fuMHQIQgMCaBFjEWQ9cn0UcW7z/+Ec/3hjRBfvvv8/3N39u++0e/+oec5VSnvmLz5gt+q/Xy907q88izu5RYcTbSoD8PMxzXVUB8wpU//i1ry3Mwcvyudr5zV/5raazj/7JR1PNapjbelUzGWiC0yEQSoDcvh7+PnPvRfnY8v1bf++tjfHLXvPy5kUF+/6/feW/Nt9/4u8+OatSuF4vd++sPnNvBFS7Fxe1jzjqAXyU3dr9uevjI67Kj4CLTz/99FdeddVVd7zf/e4nN9xwg1x44YVfueWWW57TIqJCQFW+P+nh9ATIa9MzxkL9BKKuoyi79Xt0t0dIXO22/xk9BCAAgbUIsIizFrbW7fr8ws4//Jfb5ipJadWT11/+u82izLff9dvnqp684fLfnW0HmJ+3Xu9296w+izi7S4eRbxsB8vP6HrOt+8459/sXClFzAZXm4u84/TuaRfVllap8zv7U331KLnz4ExqB7PE7fTMVBNd32exM8vgIEGmiaALk9vXc0yWgWpaP/bn+OKtE+JEPfQTh1Hpu6SV6RUC1JlxOK5ZA1AP4KLvFOoKOjUJA40qrGa37sbjU/+tHc76P1bbv9bsHiMificj+kv++XtnvayayvnIAACAASURBVDE+fvz4//OOd7zjriqeso+KqB72sIdpJarvyBpFQLUWZU6qjAD3y8ocynBCCERdR1F2QyBjdGMEiKuNocYQBCAAgXoIsIizni/9G+6+hfN+5Dz5lcsvkxv+7IaZYOoeZ9xd/GL+E5/2U42ASt+Cz6uVsIXfev6ws1h4H8aPs8siQH5e3x/rCKhuf/tvnOXqG993Y2Pcb/XXlrP/+gN/3Qio7FirMrh+zzmTPE4M1E6A3L6eh/sKqPJ8nN8P7O8P/3cPk//lx3+MrVzXc8fsrD45GwHVQMicXhyBqAfwQ+yed1hlT2eszxKRr01M9IUiovYeLyJfSrbOPPz/i0XkGe67ibsxbvM3ibw8iX4uOCHyxSGt3yRyZ91afF/k5H1E/lzbuknkDq6a0MUnRL6q339Q5Kf3RK5M9i47IfI8O/ZA5L3nirx+SF+S2GmIgGpd8yqg+o8icmzJf7cL/H1s2zpWHfNan4MD06H98+l7e71vr70PXKtz7Setm6+mzBV3EpE3i8iDU5df2zMnTtmnnN4mbc3Z/oDIDx8TuX5f5AGWl9aNB8txInJfn7tSrpvLf1mOu2VP5KH3Fvmbgflv3fhbd8icB4EaCXRdRzrfuzQb+EdE5DHpu98QkZ8VkVP7sohofnuLiLxNRF6yBFiX3alZ67g+me4XuS2d296/571j1H6OOQ9dlnc/JHKvA5E37Ik8UXNxsnsyDeavDqeszTzYzVsfp7/ZvSPdSy6z40aFMKyx6Lga1nvOhgAEIACBEAIs4qyHvWsR5+rfvXpWVer4Nx+fE1A99dlPFb/orj0wIdV/vvU/U8FkPZc0Z/VZxBnQPKdCYKMEyM/r415VQPXzz/95+bWX/VojbFXRlH6sspSKohblbD3OBLHWW79d6/oj2N0zyeO76/tdGTm5fT1Pd829b3/aaa352KoD2pbaZl23yraXGvS7k5eeFBXS8lmNQJ+cHbFwu9ooOBoCqxGIegA/xO6mBVS6oHahW3wKEwWs5trFR0+wcPVktwjVCAqS2OD3RaQRUKVFrGv3RS66ncjnD0SuPRC5VEVTafFr1saAcQ6JqwFmObUvgR2rQDVVrjDxlP5LX0VU+um7ED5Vn/qGwEaOG1lANROc7oncRXOX5jEVZvncZb9ZXkt59js1B+6JnG7nrZH/yGsbiRqMVE6g6zpSoZF+2sRQmje9gMrEU08XkVOvqy7+dNmdGnvVAiqbW7blXZ17+jy8L3KuCWuPNZp+eZ2IfEbF/D6XH4g8fE/kEhXAHoh8Qee0ByJXjCDyH9PX0XE15lhoCwIQgAAENkSARZz1QHct4iyrQKUCKvvYIr9WO7nsNS+Xs77vexBQreeS5qw+izgDmudUCGyUAPl5GO62PO1b9Fv4PfaJj5VfeuYvyU8/7aeaLfxMMJWLofKcrcfax7b9s0qEKp7lszoB8vjqzDhjuwiQ29fzl+bYt/8f72gqvVp+XZTnfT5+wcueLy99/sukbUvXfCtXBFSr+6ZPzkZAtTpXziibQNQD+C67tsj/ARF5lYhYFQB9898EVF8RkeeKyHWuQtRpIvJqEXlKwq77hOnilrX35Zbf9FBt84Z0jq/kogtP/1JEznaVB7wAQcVCvhqVF3edkypl+X7qwtxrUntelNWYtoWgPZErdAEniZCaSk36uxc+yamqTrr4o5+LD0Qeqws+idevp+9/LrWhb9T7N+1NEPAJEZl7217Py97mn4mgnP3mvAORf7sn8vzDakTXp2pSXjylTc3OTW3agtQtvu8mLrAFsAGXTFdcDWiaU0cicPHpp5/+yquuuuqOuo2fbt934YUXfuWWW255josJM7VNW/j5ilCWk/L8oCKnq9Lg8pxm+cfnM5+X/PdtYinLfSqq0pznz1WTmgs/5qpW+T5qFRXNcd6GnmP91b6+R0T+axIXLMuzKjLQj/ruRSLy83m1vlzA6XNDR4WQubylFUJMjCQip6vRrGrI9fqCmL5YkDr0JFsAX1SxxIRX7rxZ/k052HKctv3KJBZt8l9+ffhx7Yv8oFuQXzX/kddGSj40s9MEuq6jvgIqrdqpwlWdz3WJpywXLvv3Yy5q9fNIPd/Paf28sW3easfr01utnKV5/0ezClR2nuX1O/oKVG0VRH3ONqGo5dwDkSav2vxVRN4lIucnNhebaClF3qwqXz6fFJG5in1LKkUduQ/4KoM+7yb4M7F+Hv3Wh32RRx07VZm1mU/nc9IxXzoY8QrsiucRTdEUBCAAAQjUQoBFnPU82SWg+of/ctucEEoXcl5/+e/Kr17xq/LN/9Nx+cWnnZwt5PiFentL3hbx1+vd7p7VZxFnd+kw8m0jQH4e5jHbEvVBP/5jYsJVW1T3W/Oplac+66nywme/sMnLfptVPe4e/+oeC3P2rZ+5dZbbv/2u385WUMNc1pxNHh8BIk0UTYDcvp57bL6sLxyoeDWvNOjn2nk+fsPlvzurDPupv/vUrMLgvb73X5O313PH7Kw+ORsB1UDInF4cgagH8F12861RvGBAhUkqNtCFoQ+nxaVb02KWLoDdNS0G6XEqVrLtV1Qk8Iq08OWPu5urLPDplvZ06xP9fFeysYqAKu/n3ZMo4Z4ion3wWwPOBFS28GSiKNsGqoeA6kpdzNoTuTqJUR6XiQyuTkInXSg6qb+5t/DP0CpS+yJnuTf0P+oFAragZSIFX1VKF7DSVlcqhLlcRN56KCBToVVTgSpfgFowlqYSwICrpCuuBjTNqSMSuPj48eMvuu222+56/PjxW2+77TbddtHEgN7MtgiocvGSXteaL/QaMIFlfs3bYr1eK7+VjlOBqJ6rn3cv+P6alKP+YsGWTHpuXi3F50/Nd9YnPdYLARblRRMMqFhARQNdedaqsrRWu0oipTem6h5zYqK02K7V6GaL2CJyJG+5fDOrDOJziuUxFUK5nKfbTl6QBAAqfroosdaKeU2ucov9c8IpC0oTXmmePSbyl74alQ9ct+2ffq2vqWlebOyn7aJmVa2cGHZR/iOvjZh8aGpnCXRdR30EVFqRVI/z1f+6gHbZXSageoSbe6pI96Ui8oLDe4MKOa0ilp+3al5TwZXNibVvvgKVr5xl82c9Zm5LbF+NyeVIFY3q+F+3L3JFysGax1S8/1A9TvOhzV/zyqNurqmHXnyod1XBv81D5+aa6R7R6z6wLO+m+0Bzr7GtVO14J/i6cV/kecdE/rDlZYBGHOvvWXk7Xc6f8PeuuJrQNE1DAAIQgMC2EmARZz3PdQmo9M14W7zXLUPOPOvMRjx1jzP08Z/M/aZ/121EdIHf3oTXbaRsWz/ehu/voz6LOP1b40gIxBIgPw/n7ytGWWtWVSqvPPIf/uRP5eTTTy0//NADfki+9IUvzSpS+Xzuc7b+We8Hv/kr+ghXjuT64SPYvRbI47vn810bMbl9fY+bCNZayOfKi/Kxn1/ruSbCogLV+r6wM/vkbARUwznTQlkEoh7Ad9nNBQC6cGQiA1048uIjEyvYwpFVYDFRgwoNbsq2X/Fv+OsC1f3dApL/TRe9VUClYgYTGqiYwAQIXRWofD/zRSxfuaqJCreg0wgG8m2oegiomgpPropLs2CfQk5FAlYparZ4r4v53s6xUwth+UJ/sw1VWvCa/bZomywnHlhVQCUn/llAss6V0hVX67TJOXEE9BrR/+wT5d8uu4u2xVu2XZ7lrVxAZWP1OU+FVfbJxVp9vONzmhdQ5aIu39+HuIV7tbFOnm0dv+UH3RLJREh59bms+sgREZTLW62L45abrDpKXuVKB9RWac9v8eSrmujxrjpVUynl6yLfYmJTf6yr4KLV/Vr7viiXL8h/Gn8qMlz3Y/Gr/9ePzmV9TLd9r999U6ryuK5dzoNASQS68rjO0VQg5D++iqlV6tPfj1QQXTLQLrt9BVTeRF6F0HK8VgR9mYh4ga2fe+ZbYLduie3F8Wo0z3NurqqV/5p8qMf5rZldjm3dnjnlwEZ8dSAyJ6RV8ZWe3+c+YFDa8m5b3k/tzqqlppcO3p69LDCrNNg2Fy8kqLviqpBu0g0IQAACECiJAIs4JXmDvgwl0GcRZ6gNzofApgiQnzdFGjslESCPl+QN+jIFAXL7FFRpM4pAn5yNgCrKO9idikDUA/guu/mCUi6geoITPHkhQr6tii0cqYBq0VZ7KqCybbWMs21l9TS39YktNP1O2hLqGakKQNcWfvZmf28BlYkJNi2g+rrIQ24n8pO2rZ8Lumb7v7yKigkQrCKVW8iyxadVBVRnnBD5gQHB3hVXA5rm1AIIRPm3y67mhiMV5dzWoZordEHYb8WkOLUCh1Z0sqoguo2e30K07Xs9T9tZVoFKj8nFANZuLqCyrQPNvba14KPTF9o//ayTZxcKyNLCuAozNbc824SfTtSkW+/NbZHXtfWfj888d/qFdBM+pS1GdZtT2/J0VoEqz2leMJCJsq5syX9Nhb8F26Yuq0C1KP8NFVCte+mqSESrOGq88YHAthPoyuNdFaisiqnOJ/XPVmmvi0uX3WUCqq9ludwEXX47WD9vfZKrkGXbC/q55yLh1VwFKidG+kxqPBfjf5vmbL81qR6XC6iWbX3X44WAK9NWqkvvA27euSjvNiItqxyVCa2abaZF5A59BFSW+7scvqHfu+JqQ93ADAQgAAEIbBMBFnG2yVv0tYtAn0Wcrjb4HQKlECA/l+IJ+rFJAuTxTdLGVgQBcnsEdWxORaBPzkZANRV92o0iEPUAvstuXoHK/13FOW0Cqq4KVMsEVLY9X+4Hv/BklV++IiK68N8moMq3GvT9LF5Albb0m6tA5YHki2GrVKDyAoa82kCy0WzhRgWqqFSwFXa78sZUg+iy26cClVZ08pXuTJBkAiXre5/v80VwO1dzzJ+lv3hB17IKVD5HeX55P/pWoPJ5dqGAyrZEEpHPHVZz+fu0iK32bSvHtkXthZXzFlWLMnFTln906z4TBKiwbWazrQKVq6h3X6sopR1ty39OANZUZbFF+4H5ryv+por7s0Tk/xKR7xGR/3sqI7QLgQ0R6LqOugRUtmWeVgRcJJptG0qX3TxPLsrv/kWCE1mFQLPbVqFw5QpU2pjlrJSj39dWicnnNT1nQQWqWWXURfNJt42pHjInam0RN83dB1xfVXC1MO86AVWb0EoFVLP7wJ7I6X4si+a6G4rbRWa64iq4e5iHAAQgAIESCbCIU6JX6NO6BPos4qzbNudBYNMEyM+bJo69EgiQx0vwAn2YkgC5fUq6tL1pAn1yNgKqTXsFe1MTiHoA32XXKq+8Im2dt0yY5Bf6daHorqk61TmpesZjEsRFAiqtyOIXxnwbtoWfVrbSj/Xrs6kii4q5rBLBh12lDn2bX+2PKqBqW6wSEa0ycPGBiL5lv8oWfifT1iVXp4WjM7TK1L7IWbZdyzGRj2Zv5c8tXFlVlpbtt45UoPJbwli7uoXXuSKv99UOdJFuQNB3xdWApjm1AAJR/u2yqwvbvvqd5avfllPxrGJLL6DSxVo9Xq/dtx5y9blJz9VPXjXPvtfzzJ5uV2q5SX/XfKP/91vzWeUrbVPzkq9Apd/l/bY29Bq2vKjbllp/VfDVN88uq0A1t4WS5oE06FmOORB5+J5IU4VE80Iu4HTCpmZr0rYqU20CKl81JatG1VqBym0j1VQrse2l8vznq1QtqmC1L3LRGvmvK/6mvDSffRinP3ZYTavZoosPBLaYQNd1tIqASjH4PKiVohZ9uuzavFIrWuXzSD8H1bz/UhF5Qap+2jZvtS38bCtr66duRe3vHZrHc1tzY2jLZz7n7YnYtndNNSo1lAuo8hyZVZ3SsbUKWf120V33gWV5Nxc+5duwmqhK+57uH812g2kePNse1gS/XhRbwHXQFVcFdJEuQAACEIBAaQRYxCnNI/RnCIE+izhD2udcCGySAPl5k7SxVQoB8ngpnqAfUxEgt09FlnYjCPTJ2QioIjyDzSkJRD2A77JrC+9fFpGniIhtqfel9OZ/WwUqXRCyt+/1HP3YdiddW6RoNQHbysrb8m/umx+8UEH7Y1up6NZXlyfh1CQCqqwSyrtSh25bU0ClC1e6xd7jFry1r8IF/cxEA10CBgPk+jnbwk9/c4tX+tdGFKF/WCTEWiPwu+JqjSY5pSACUf7tY9dvt2c5REVCJo5SjLqA/eCUz1RcpYvOmiv8NqJ+Cz+/TZP/XtsyEZW2px+ft3we1Lz0IhF5bBJyWT/0/9q+iUB1+0Dbvk8rrNjvur2ptq3/fVPacrBvnl0ooNLGUz6Z217JL4ZrXsoqVOmWh82C+wkRFXXNcoeInK5/N+HSsi38DkS+kIShWlHKbKiP5wSkWtUqy7n+UjiyxaCrPuWPm1VEGZD/+sTflJep+v5aEfm1KY3QNgQmJtB1Ha0qoLIcfLOIPHVJ37vs+lybzyNNbGt53ua0ek7bvNUEs4sEVPl5Olf+7nSPmBNQOWF7I663nOsEpSqYeveeyEM0795O5PO5gEqNZXlvlg+XbeFnFaBSXl96H1iWd9W+75Pvu/NXs0W1js//7kWwy7YinDhmlzXfJ64Cu4dpCEAAAhAokQCLOCV6hT6tS6DPIs66bXMeBDZNgPy8aeLYK4EAebwEL9CHKQmQ26ekS9ubJtAnZyOg2rRXsDc1gagH8F12ly68Tw2F9vsTSItXD/SVWfqfferItMCmgoTZIt2qbaTju+JqzWY5rRACUf6NslsI9pkw9S9cxatS+hbajw3lv+j40y38VNih//+bUOAYh8D6BKKuoyi765Oq6MwkftLtodeqbmpCsgOR91qlxELwEFeFOIJuQAACENgmAizibJO36GsXgT6LOF1t8DsESiFAfi7FE/RjkwTI45ukja0IAuT2COrYnIpAn5yNgGoq+rQbRSDqAXyXXQRUURGxol2r0LIvclIrtqx4ulah0QoLrxtpcaorrlbtHseXRSDKv1F2I+n76ibaD63+pFX++DgCG8p/JcTfL4iICmXPJwAgsKUEoq6jKLtb6qZxu52qGr5hT+SJfsu+vlZGFPj3Ndn3OOKqLymOgwAEIACBGQEWcQiGmgj0WcSpabyMpW4C5Oe6/cvo2gmQx4mM2gmQ22v38G6Nr0/ORkC1WzGxC6ONegAfZXcXfLrLYySu6vZ+lH+j7NbtTUbXl0Ap8fceEfkTEfn1vh3nOAgURCDqOoqyWxB6ujIBAeJqAqg0CQEIQKB2Aizi1O7h3Rpfn0Wc3SLCaLeZAPl5m71H39clQB5flxznbQsBcvu2eIp+9iHQJ2cjoOpDkmO2iUDUA/gou9vkG/q6OgHianVm23RGlH+j7G6Tb+jrdARKib9/IyL/p4icJSIfm264tAyBSQhEXUdRdieBSKPFECCuinEFHYEABCCwPQRYxNkeX9HTbgJ9FnG6W+EICJRBgPxchh/oxWYJkMc3yxtrmydAbt88cyxOR6BPzkZANR1/Wo4hEPUAPspuDGWsbooAcbUp0jF2ovwbZTeGMlZLI1BS/D1HRH5ERH68NEj0BwIdBKKuoyi7BETdBIiruv3L6CAAAQhMQoBFnEmw0mgQgT6LOEFdwywEViZAfl4ZGSdUQIA8XoETGcJSAuR2AqQmAn1yNgKqmjzOWJRA1AP4KLt4vW4CxBX+nYIAcTUFVdrsS6C0+PtTEXmHiPxG3wFwHAQKIBB1HUXZLQA5XZiQAHE1IVyahgAEIFArARZxavXsbo6rzyLObpJh1NtIgPy8jV6jz0MJkMeHEuT80gmQ20v3EP1bhUCfnI2AahWiHLsNBKIewEfZ3Qaf0Mf1CRBX67PbhjOj/Btldxt8Qh+nJ1Ba/H2viHw4beX38emHjwUIjEIg6jqKsjsKNBoplgBxVaxr6BgEIACBcgm8/F3P/If/7+v/dLzcHtIzCPQn8D/c7htve975v/nN/c/gSAiUS4D8XK5v6Nl0BMjj07Gl5TIIkNvL8AO9GIdAn5yNgGoc1rRSDoGoB/BRdsshT0+mIEBcTUG1nDaj/Btltxzy9CSSQInx91wR+WERuSASDLYhsAKBqOsoyu4KaDh0CwkQV1voNLoMAQhAIJqAvgV/ycOu2Phz7Si70byxPy0B4mpavrS+WQJR8Rxld7N0sVYqAeKvVM/Qr7EIRMV4lN2xuNFOmQT6xNXG/6FZJip6VRGBqAfwUXYrch1DaSFAXNUdFlH+jbJbtzcZXV8CpcbffxCRPxaR3+w7EI6DQCCBqOsoym4gakxvgABxtQHImIAABCBQG4E+D72nGHOU3SnGQpvlECCuyvEFPRlOICqeo+wOJ0YLNRAg/mrwImNYRiAqxqPsEg11E+gTVwio6o6BXRxd1AP4KLu76ONdGjNxVbe3o/wbZbdubzK6vgRKjb+zDytQ3ZS28vvbvoPhOAgEEYi6jqLsBmHG7IYIEFcbAo0ZCEAAAjUR6PPQe4rxRtmdYiy0WQ4B4qocX9CT4QSi4jnK7nBitFADAeKvBi8yhmUEomI8yi7RUDeBPnGFgKruGNjF0UU9gI+yu4s+3qUxE1d1ezvKv1F26/Ymo+tLoOT4+0URub+IPKzvYDgOAkEEoq6jKLtBmDG7IQLE1YZAYwYCEIBATQT6PPSeYrxRdqcYC22WQ4C4KscX9GQ4gah4jrI7nBgt1ECA+KvBi4xhGYGoGI+ySzTUTaBPXCGgqjsGdnF0UQ/go+zuoo93aczEVd3ejvJvlN26vcno+hIoPf7eKyJ/JCK/1XdAHAeBAAJR11GU3QDEmNwgAeJqg7AxBQEIQKAWAn0eek8x1ii7U4yFNsshQFyV4wt6MpxAVDxH2R1OjBZqIED81eBFxrCMQFSMR9klGuom0CeuEFDVHQO7OLqoB/BRdnfRx7s0ZuKqbm9H+TfKbt3eZHR9CZQef98nIh9IW/n9Xd9BcRwENkwg6jqKsrthvJjbMAHiasPAMQcBCECgBgJ9HnpPMc4ou1OMhTbLIUBcleMLejKcQFQ8R9kdTowWaiBA/NXgRcawjEBUjEfZJRrqJtAnrhBQ1R0Duzi6qAfwUXZ30ce7NGbiqm5vR/k3ym7d3mR0fQlsQ/ydFJH7sZVfX5dyXACBqOsoym4AYkxukABxtUHYmIIABCBQC4E+D72nGGuU3SnGQpvlECCuyvEFPRlOICqeo+wOJ0YLNRAg/mrwImNYRiAqxqPsEg11E+gTVwio6o6BXRxd1AP4KLu76ONdGjNxVbe3o/wbZbdubzK6vgS2Jf7+TETeJiKv6TswjoPABglEXUdRdjeIFlMBBIirAOiYhAAEILDtBPo89J5ijFF2pxgLbZZDgLgqxxf0ZDiBqHiOsjucGC3UQID4q8GLjGEZgagYj7JLNNRNoE9cIaCqOwZ2cXRRD+Cj7O6ij3dpzMRV3d6O8m+U3bq9yej6EtiW+Pt+EXl/2srv7/sOjuMgsCECUddRlN0NYcVMEAHiKgg8ZiEAAQhsM4E+D72nGF+U3SnGQpvlECCuyvEFPRlOICqeo+wOJ0YLNRAg/mrwImNYRiAqxqPsEg11E+gTVwio6o6BXRxd1AP4KLu76ONdGjNxVbe3o/wbZbdubzK6vgS2Kf6eJyI/JCIP7zs4joPAhghEXUdRdjeEFTNBBIirIPCYhQAEILDNBDoeep8pIm8RkbOzMeo23TeKiP3+ChF5czrmPBG5QUReKyJPXcSmx8P2trbHQH2aiDxHRC4Xka+KyKtTo88Ska9lBh4vIs8VkceIyMfHML5KGx8Q+eFjItfvizzgPiJ/vsq5bcfeJPJy/f6EyPM+JHKvA5FrReR0/e5A5Ennirxe/2x2Uxu/LyIXnxD56gdFfnpP5IH296H9meL8HnE1hVnahMAkBArOz8vGa/cAu0+MyWbZfeFO6T6k96aXjGm0T1s3idxBRF6Xjm1yZp/zFh1zk8idD9P1O/dFTlr+X2Qj5eYrU1uXaY63Yw9E3mu5fUh/NnkueXyTtLEVQWBLc/tYqHQeXuTc2+bGByKXjpE307z7ZAL3VyJywQmRL+rf/ZxaTt0/3iki9/V5fFvm5H1yNgKqsS4f2imFQNQD+Ci7pXCnH9MQIK6m4VpKq1H+jbJbCnf6EUtg2+LvfYdVqP4wLVTEksM6BP6ZQNR1FGUX39dNgLiq27+MDgIQgMAkBHou4phAyhY97i4iKi7SBV4VWNnvtnB+Xfr9S4s63eNh+1QCqheKiPZT+78zAipbFNoXuehYs27zzwv9+yLnHhN5457IQw9EvqCLOAciV+yJvD0t6FzvRVfaxhiCrikCukdcTWGWNiEwCYGC8/Oy8SKgSqLTIUGRFtefbAvuJqhKC+wzYavP7bcT+bwKY23xP29jSH82eS55fJO0sRVBYEtz+1iodkJA5V+CcPPuzySBayOQ1bm2CrWS0OoBmu/3RO6ieTzN1z+6DXPyPjkbAdVYlw/tlEIg6gF8lN1SuNOPaQgQV9NwLaXVKP9G2S2FO/2IJbBt8XeOiPyntJXfJ2LRYR0CMwJR11GUXVxfNwHiqm7/MjoIQAACkxBYcRFH++AXx/UtahNQ3ZT+/Nku8ZQ20uNhuwmo3nP474gHpSpYl2SVRVQMdWkCoxWvfBWptt8eISJXpeM/IiIXicjPpL/buXae/m625ypQZVVAvpzamL1ZnleOSovYl6hA6esi36JVpUTk50Tk2akC1GWpD/qW+i163L1F/sZVgtLf7Q32prqIHp9VijpiX0TsPGu/WZyxt98toPwb9wcin/BVr/yiThKcjVZhZYqA7hFXU5ilTQhMQqDg/KzjzSsUWsWpXEClYlWfd30+XZTDF7WdC2v9cXoPUHHvkQpUluP2RK44OFUZXat8zFVqSg682FUCaYSjlr9F5FUi8uvpOM3f2sbjRKTJvS4/Hk/HnO/zuX6XVYpqRFDpWM2rdt5Z+yKPO3bKXtOHTDylp+SVAZv7y4HILV4cuydyITA8FQAAIABJREFUuhdUTRKkEzRKHp8AKk0WRaDg3J7n2DyfL8rN/t8H+mf/IoW1oXN4nbNrhcBvWXXunc+t82pRWX5dNpe23K9VWW1u3eRUy5ki8q7DabbmcK3SOpt3t+Ti5jdX1dXO0/vQXCVCP5/W+9CeSJO3db7vg9PZ0Aq0127DnLxPzkZAVVQKojMjEIh6AB9ldwRkNFEwAeKqYOeM0LUo/0bZHQEZTVRAYBvj75dE5AdE5N9WwJ8h1EEg6jqKsluH1xjFIgLEFbEBAQhAAAIrExhpEeeNIvJgEfm2vtvd9XjYbos070/CKBU/+e30fCUpHbduIWgL54tEXnrMsgpU+tKHbj94oYhck7YY0X+/LBJQnaeLH2rcL1L3FFDNLeDoFnqu4pO+cHJxqgylYqvmWFsc0i39fKWRPZGrWypKzc5zgq/mzfc8SGyLEW13T+QMv6jjxV+6yFN6RZMecbXyNcIJEIgiUHB+tu3y3pRyr8+r90x5VAVVKrJ98eH/n5EYag6+OeV0y7d2nIlxLffqKSps1S1XrWqgr3pox1lFRLObC23FLW43i9oHIo+1PJeLjhYIqK5MOdpy7eN8HpZTOViFASqEau4LVs1PRObyuZ53TKSpKqICqfw8zbO+qpRW+0sL6rb17FutTd0m0C/Kqzh2gei1NfdHxXWXXfJ4FyF+33YCBef2ZQKqD2db73XlZsvhlustN+cVqPrOveeqNvn5aZqHvzK9GKF/1fzaOpfWH/1c1io+aeW+YyJ/mba3PnKv0Nys+fVA5G+1alTbnDz9O+TIFq75PUhElMV3tm2Jbe3qPUf7ug1z8j45GwHVtmct+p8TiHoAH2WXCKibAHGFf6cgQFxNQZU2+xLY1vjTB0T6YOy3+w6U4yAwIYGo6yjK7oQoaboAAsRVAU6gCxCAAAS2jcCKiziLtvA72437yOJ1G5MeD9ttEedt6W11L4r6WCaYUhNa5cQEVrrIokIo/VhVFOvGMgGVXwzS7Qd9mx+3Bpwg6YxUeUR/ahbDVaDUR0Cli+i6MO4XgPKFfBNQ2bH+rXRdwGlZVGm2e9oXOSt7Y71ZdLL+eX+4N/abKir5W/ELBFStb82XEPs94qqEbtIHCPQiUHB+1nz8mgWC2bYt/HwVKqsWaIvmeZ62+8xTRCSvLOgX963qoW0ha6KuhRWoVOiU5+h8S9NFFaisUkgmUJrlfieE0u+aBfQsv2vFw1kVwNSOLqBrNSurbNWcl99D3L3HcnkjDFhBQCUnTt3PtuJDHt8KN9HJAQQKzu19BFRtuTmfL+vfn5Dm0V5Uq/k5F1D1mnsr7mV5U39vq/LXMpe+QxK7HhGWOqHTkXuFbV2dV6HKX2pQcZUPDX98JsSd3SvseFdZtqmgtS/ygz0EVOFz8j45GwHVgITBqUUSiHoAH2V3k07QG8j9s9LiG7Gfv5UwxOiisojaZrrZvGFP5ImmznUlEWdlxd1DJy15K/ZQKN0stMT4kdLia/Z5F+JqTTRVnBbl37Ht6iTV3szSh7XrfOyBgZZD1Unpoo8+0NCJrN/iYB17o52Tl14d2rC9RZvameUdN6F+YCqXrRNnfZis5bf1s2hLhLxEdnO+PrAY2tc1zx87/tbsxsqn3TstZpwlIp9c+WxOgMC4BKKuoyi749I71Zq/d+nf9a1irUDhP/nC5aJ+6IKm5gVtY61Pvsi3rBGdb2qVhfwBR9s5HxJ5/uHWQX/k5rWtW+Cs1enxTqoprsajQksQgAAEILCUQM9FHC+Q0q3trCKTLbSoDf3u0WkRufPe3+Nh+7JFHL91oM0b/OLNp9Nb8rrIYx/r05gCKm37yJZPmxBQpUHZ1iM2xmbBxbYJtGds+YKQHey3AGwTdLmKU7PFGf/GvS0mlXSJ9YirkrpLXyCwrfm5VVyaBuMFVPqVillVCPUCEXlpOkafRern1SLSlqetDeNjQqq7tWwb21tApRVG9N9+PkdvQkD1DSI/8d9PVdJq1j/c56/2RR51TES3kmruJ054daXlZTveLcSvKqA648SpavBb8SGPb4Wb6OQAAls699Z1pkW5WfObbaltZOzfC/ZSg83D1xZQpdytVW/1hYlX5Dk9bW86J0pd9jJCXpU1X5tacK9oKhDqIO1lBV8V1j9fzNa+bdtWW4ea5XFty83VdevVJ7kqV/kcvLg5eZ+cjYBqQMLg1CIJRD2Aj7K7SSdsvYAqv5k49a9/+6EpQ+hvUu4fJY3C15dL9G+5WZnbA5Er+ixq9XDeLsRVDwzVHhLl37HtIqASudYmv0OidcEEt8k79sDB8osXllrZ1n2Ri6ykth7ntlJo3ijOy2kP6euAc8eOvwFdWflUFSLcR0T+15XP5AQIjEsg6jqKsjsuvVOttQmovIjXFj+f3iHs1bY2JqBaRbS7iihrCsArtFlTXK0wbA6FAAQgAIEhBHou4tgCdW4qFznZ3z+b3jpf+GJQj4ftywRUXRWoZtWiUj+uEpHr0p+f5raD0pdhdAFfP7ZV1COdQKyrApWeFyKgyitQecfkAi5fucoWi9oWarSNlnN1YX8mHC99XtQjroZcLpwLgY0SKDg/t1WZMjb+tx9dkm+/5mBahSrL03bvsJdE9QUd3VrVV52yP1uVws4KVFECqrSl31wFKhu7W2Bv7ierVqBaVsUw2dBtBalAtdErF2MQWE6g4Ny+bO7tX9TPc7MO2G+z7QHk94s2AVXn3FsbdGs6/7Ancq8FlQF1bt/kvXxtOm2JahWoZjnXOrtMQJWLpPx8eYmASufQ+rJDW0GRmf2sqtWRF/tdJdoi5+R95t4IqMiKtRGIegDfZdcWaT4gIq8SEf/mm/rAl4T1v3l1rJ+Mt33/EBH5rlQiPK/m4qu22FsP+iZe3qaWLP9WEXl/tq+39uk9h32/o6/80jZZXlASdq5Cinvg8a7D5xzn2z6rJlpKQdm8gZa9Ma8KV33rYfZbuglZUte/+sRuybk5L38DomXP2YUiCBtX/obFnoiqa2fnjVktS0S64qq263fXxhPl3z52dTHYFPh+KwM/0bT8oYp8rUC1KL/5fOXLWOflre+e8pe+lesrWvn8paWyrQKVxot/6+vI28Itosm5LQAWVaRzb7RqRTmdMDaTwKw6VKPAtxxwKKyxfHa6rwaVl0i13xblQV8ZyueTfEsCf7H4B8v7Itdm2x7MJqlyqurUbDIeVIWqT/yVnAv+XMuns5VfyS7aib5FXUdddteZ72pe9pUFtY0nyam3WV8mIh8WEV0w1HmrPnzWua7en/wc1t9PNADsfmD9+bJ7Q1h/s8VLfaCt7TxTRH4z3YP8w5X85YG2+foJEdHFTf1o/7SaxKL73lxwunvKLXYPsblv2/3JhPp55cFl5b7NoM6Bj4k81BYS7Z6S/l1iWy/oG286Z9e59sLKq/ZW2YhXWldcjWiKpiAAAQhAoBYCIy/i+Odydj9vRdXjYXvXIo6vJKU2dO5gWze1VaPSY0wkpXMMPSYXUNmWUtr3a9K/k7Vqh1XcasaSP8PLt3zy/37eO/VvHv2343lt1aH6bOGX3qi/+EDksXsiTVUSv1jjbGj35l5kbFssSg7RPulcZbZQk8bW/Fs/vUhkfZ9tc+JfhDwhos8civr0iKui+ktnILCMQMH5ORcrtW2hqv9e1OeT+daq9jzzEe43qxqoOPRlnCtdPveL7776oOVotaH2bZuoI9vILlsUTzly9rzPtkC13JiLRnts4desm9hLmYf/Rm+qjGQvmH/UtlVt2/pv0cs+bRWo/Aue/kVQfSHd3auObFVV8pVHHi/ZO/RtDAJblNttXcs//7O5dldutnm3za0XVaDqNfc27u75X75TSFOZyaqw2tw5r0Cl7WRz7y9YPt4TeaNfn85e0G/L202+bxNQ5dvx6dp8NoZ8S1ddN5uNaZvm5H1yNgKqMTIHbZREIOoBfJdde4Bibxf4BRlNtprU9Tt9U0H/rJ/LReS3Dv+gQgJ9C832fH73gu/1DQZdcHqRiKhI6pcP367/AxH54+xcfTjzpvSQRm3d1Yml/D7g/s17Xbzyb7fN3rbwDyFSv3VLqabaid4Y9O0yV7pv7oGJCad0ET+bOH/QL/If7pKn/4g4mU3kGxspqT85EzI0+73ajSkXTvlEnvp8QfqHxhtt4coHtRM63Lgv8rxjIn/oxjgnyLCSjG3trHGhdMXVGk1ySkEEovzbZdcLlhSX5hJ9CGAPBjR/6KRTc5IuZL/VlaLW/OLziuai3xCRn3Xn35oeLOT5R8tj66S0r4BKy6zaQwrts89fzQ/5P7pbVPavFBF9m0o/mrvmHhD4h7I+11nFJ30L7JjIX+ok1fJZejg8K0u6Sh5clHfS28GaB5sKebnwyRbPdVFb2+ixz7TmzLG2Gl31kuqKv1Xb2/TxKpb4jyKiW/l9atPGsQeBRCDqOuqyO+Z81x4s65B10bDt4cRfuPls2/1Av3uLlshumffq/cnEunqc3r/ybWR9lSp9sN02X9dzfAUqPWfRfW8WwHY/0rydL1DqQQcirfenXLi/6MGIq5g6dz/KBFRXZvbnHqKoWNTNp5uHJPZgvm1uPeDq7IqrAU1zKgQgAAEI1EpggkUcW1j/NhH5vkXcejxs7xJQadOLXljKf1v0gqVuy67bDto8SZ/RmdDbXoB80KoCKm1skcA7316vp4DKXkjSuU2zrYfa8FvwedF2XkXK9aeZh9i/w0VEX1qafaxtX53KL+a0vfxZ2nXRI65K6zL9gcBCAgXnZ+2z5Wjb4tUWx/2iun/hRnPq59JLzn7txl46bdse1to2UVR+X/Avp6owS8VUtrg/49oloGrJeWfYesUaAqrjybC+6D57mUa/a3thJx0794JmW9XAlMdt7WRu66fsXjATxa5Sdbmky5A8XpI36MsUBArP7f6FR829mqP9y5X6bDDPzYqpq4DJIgFVr7m3+cE/A7T5cPbSvb5Yafeahc/elr3c31atUMW2WQ7XAgjf6te0/K4qWfvW/eae0LYTk3vB045tcvk2zMn75GwEVFNkEtqMJBD1AL7Lrl9MUTGUTpS9OMozM1FCLqCyYxad67/Xian+971JiKVKUBVA6MdXdvH90uP9wpAXUegNIf9705gXPunffeWTbJLcVKFapG5d9jZYStz6xtpDD0T0ZnKkgkqW3H21mJkq1gBm+7g2xy4q5+1vZGmR6e2m7vXbatk/UNoe+Ay4ILriakDTnFoAgSj/dtltvdaz7Y78lgZ5fvPn65tZ93eV6+w33QpNK4uYGMuqh+jf+wio7M0uW+z25/vqIfYP/UYwJCIquprLCcsqd7hSo1Ym9cjbT25C2Cw0L3joaw8LluZBl6Nmx2eL23rInIAqfzNgX+QHewioZgvqAddBV/wFdGllky84VUlcfmLlMzkBAuMQiLqOuuyuM981AdKfpWpTuWjXRFL5drEmWtIXC7z4Kb+fmJhJ5995RdZVBFT5Vj42X88FVHnVqtZ7al6xtG0e2nZ/6qp86renbhP05hWoFpQO1yhtXoiQU0Iu/3LErLrDSNtVq62uuBrnqqEVCEAAAhCoikCfh95TDDjK7hRj2YY207+337An8kT/FvwqfbfnevsiJ3UhaZVzN3UscbUp0tjZBIGoeI6yuwmm22Ij/RtWRb5HXv7sO4b0nFMFuFEvfvbt6txxxN9a2DhpiwhExXiU3S1yzUa6OsZ8eow2xhpsn7hCQDUWbdophUDUA/guu/mijxc7WVWXpziI+RsKqo71W1/5tyX897qYpAtQ9xGR9x3qmx6W3rx/tojogm/+9nwuuvJbqPRdAJoJC1L/G3GC2yqqeZtdfzNxVVt5wGVb32VlZue2oLJS4FoppmWRZ25/VePrxFb5dn+NSMseymRCq6YUYV7iPH+7ok1NPODi6IqrAU1zagEEovzbx65X7fstibzI0hDm+S0XUNnWRnZ823ZJ6wqodPsl/zmy3YITOGn57V/IxY7pzVTdtsi2MGrbOmCu0pw3uOyNsGPNi1qN4LNXHtR2O/LO3NtaXs1vb93mi/AL/t5UAwx6eNwn/gq4PDu7oFWo9L7wO51HcgAExicQdR112V13vqv3jR9NFQ2tmqpS0+qnJrTtElC13Q+0OuuiLWH7VKDSftl9z7bKaZuv+wpU/v7p73v2tnLz3TIBVVa6e+7+5AVUrnKVbmPjP0feDsu2xJ57cyz/LTXUiKasFHhe6SHfNmdgiHfF1cDmOR0CEIAABGok0Oeh9xTj7mFX72ulft4vIrq13zZ99tK8Sd9geV4SXq/S/71sQf+NIvKoVRrYxLE94moT3cAGBEYhEBXPPeyWnJ/b2P/j4db2tx/FKRtq5CaRu+gLOE6wuhLzm0T+hT5HPRB574gv7Gxk9D3ibyP9wAgEpiIQFeM97K6UZ6bis6BdfdFfny3W8Mnn1P/vioPKz/8TEfmRFdsY7fAecaW7vPCBQFUEoh7Ad9nN38j3f9cqFr5Ci3+j3Tunz/eajHVboW9Nlad+8nBfbk1k+nd9Qz5ffMorUHkBVa8KVNpBW6BPZQbf58v0tZUObBNQLaoApe0vEVDNLSq1iJuOCKjc2/y3eLFUm/0FQisTjGnXLl62lcoI4oSuuKrq4t3BwUT5dxW7y4RN5rIuAZVu86f5x3/yilHL7ORbnmqe0va0KoZtcbowfJwg6bs1F+6LXKTX5jJhZr7P9LKS/8sEVHmua9lC8FpfJtXlO60a6AWec3lHt/DLyrzOSl3nFbD6VDnZ8LW3SvxtuGsrmdN7t769rPfcm1c6k4MhMJxA1HXUZXfd+a4K+l+atqz+fKoold8nlgmoFlV1XXZ/6iOg8vefvKLisgpUbfe9Oa/76qoqYMq2wdGtZfMXElrnncteQFi2bYMvvb1MQJW/nDA8dFtb6IqriczSLAQgAAEIbDOBPg+9pxhflN0pxkKb5RAgrsrxBT0ZTiAqnqPsDidGCzUQIP5q8CJjWEYgKsaj7BINdRPoE1cIqOqOgV0cXdQD+C67+V7XixZkdJFctyFRZepbDx3o35rXc/STv01v3+t5ake3PtGqVi8SkXNE5JmHWwb+ZmrT9tjWt/n1eH1j/q5pey091guo7FgVKnw4VQFQ+88SEd3Sb/bxVVDcllezii1pz9lZFZY2AVUuQsjEDbNtt1xlK7WvFaG0WlezyJQWg3SrwtYt/Nr6aYPIRQf5tli+VLjfbnBf5KxjIm80MVY6b/b3gRdhV1wNbJ7TgwlE+bfLrl8U1gVs205Jt9bz2yRZHvttOfUm6DMO841ucZRvkeS3T/I5xy9Ga/65Ie1NrXZ0X+qnt+Qen6c0L+jHxKF2ztwWfnqAE07OREl+YTmr9nGkApVro9n67kDkC7alkVXnaBOLHhP5qNsGSffeXpoHl+WdfJHcCTyb6ngqqko3iNn2Sq46yWzrwWXbpW7oeuiKvw11YxQz/1u6z2os84HAJglEXUdddteZ75rAVu8PjxSRxyQhVV8Blc1n2+4Hy7aE7RJQ2Vj0XqT3FT939/P1fAu/XETm73uz+bOvWOpy9Xl6j/Fbseb3p2XCfX/Padue2t9H+gqo0nbVsxcS0rz3+pGrGHbF1SavLWxBAAIQgMCWEOjz0HuKoUTZnWIstFkOAeKqHF/Qk+EEouI5yu5wYrRQAwHirwYvMoZlBKJiPMou0VA3gT5xhYCq7hjYxdFFPYDvsmtvwH9ZRHTrD93CyrbyMKGSbj2i36sY4aFJqKSLsrb9ld+qz28P4r+3xaa/SEKH/M17jQm//Z/vR15xSo/V71TUoB/tt1ZwUWHWnIDKVWc5w+9P7UQLev4HtPqLigyOifzlgciRyitOPKDHzypELasUYwtJaWuRW1IVrL/PxVUnRL6Y9ceuj8aO/sX3yYkT/HWUb/mnVWLELyItqwSwxgXZFVdrNMkpBRGI8m+XXcsjtk2R3xavLX+oYGfRFkmaK3we8TnH29E89hUR+WO3UK257yOpmp4Kp1S86QVU6krd3qmtn3NuduLJq1PZf1WimsjzvppvUu5QNhcsWiDO8kIjXOqqQrdKHlyWd/xitxNwad/9pxGPerFo2mauEVgtq6S1weuiK/422JVRTOn9VmNVY5gPBDZFIOo66rK77nzX7hVeyL+KgGrRfWtZBSoTQanP7GWDfBvA+6V7kh7TZ77ut7y1+bO/783Fh6+Kerj99rsO58rnZyLdI/cnv0W25Xe3nbW2PxPV5tu87on8z9lLB40oeFkFqiSgsiqIzVaBtmXsiMHeFVcjmqIpCEAAAhCohUCfh95TjDXK7hRjoc1yCBBX5fiCngwnEBXPUXaHE6OFGggQfzV4kTEsIxAV41F2iYa6CfSJKwRUdcfALo4u6gF8l902IdMu+qfoMSfxgpjAYtXOmjhhxH26u+Jq1S5yfFkEovwbZbcs+lvWGxN87YucXHd70DHaGAFbbfF3roi8T0S+h638RogOmuhLIOo66rI7ZL6rlZo+mV4A6MuB4+og0BVXdYySUUAAAhCAwKgE+jz0HtVgaizK7hRjoc1yCBBX5fiCngwnEBXPUXaHE6OFGggQfzV4kTEsIxAV41F2iYa6CfSJKwRUdcfALo4u6gF8l90hC0q76MeQMac39d+wJ/JEv2Vf386kClqX+Spcfc9dcFxXXA1sntODCUT5N8puMO7tN5+qlTzQb9m3yqiGnr+KrSXH1hh/Kvz4vrT92EiYaAYCSwlEXUdddteZ71r1KB3wkW2iiYOdINAVVzsBgUFCAAIQgMBqBPo89F6txX5HR9nt1zuO2lYCxNW2eo5+txGIiucou0QBBJQA8Ucc1E4gKsaj7Nbuz10fX5+4QkC161FS3/ijHsBH2a3Pg4zIEyCu6o6HKP9G2a3bm4yuL4Fa40+36/o9EbmiLwiOg8AAAlHXUZTdAag4dQsIEFdb4CS6CAEIQKA0An0eek/R5yi7U4yFNsshQFyV4wt6MpxAVDxH2R1OjBZqIED81eBFxrCMQFSMR9klGuom0CeuEFDVHQO7OLqoB/BRdnfRx7s0ZuKqbm9H+TfKbt3eZHR9CdQaf/cRkfemrfxu6QuD4yCwJoGo6yjK7pqYOG1LCBBXW+IougkBCECgJAJ9HnpP0d8ou1OMhTbLIUBcleMLejKcQFQ8R9kdTowWaiBA/NXgRcawjEBUjEfZJRrqJtAnrhBQ1R0Duzi6qAfwUXZ30ce7NGbiqm5vR/k3ym7d3mR0fQnUHH+6ld/ZIvLv+sLgOAisSSDqOoqyuyYmTtsSAsTVljiKbkIAAhAoiUCfh95T9DfK7hRjoc1yCBBX5fiCngwnEBXPUXaHE6OFGggQfzV4kTEsIxAV41F2iYa6CfSJKwRUdcfALo4u6gF8lN1d9PEujZm4qtvbUf6Nslu3NxldXwK1x9+NIvIGEXldXyAcB4E1CERdR1F210DEKVtEgLjaImfRVQhAAAKlEOjz0HuKvkbZnWIstFkOAeKqHF/Qk+EEouI5yu5wYrRQAwHirwYvMoZlBKJiPMou0VA3gT5xhYCq7hjYxdFFPYCPsruLPt6lMRNXdXs7yr9Rduv2JqPrS6D2+LuviPxp2srv032hcBwEViQQdR1F2V0RD4dvGQHiasscRnchAAEIlEDgR/79vQ/e9wcfKqEr9AECgwn8yL+/t7zvDz7EOs1gkjRQAgHycwleoA+bJkAe3zRx7G2aALl908SxNyWBPjmbifmUHqDtCAJRD+Cj7EYwxubmCBBXm2MdYSnKv1F2IxhjszwCuxB/l4jIvxGRR5WHnx5VQiDqOoqyW4nbGMYCAsQVoQEBCEAAAisT6PPW8MqN9jghym6PrnHIFhMgrrbYeXT9CIGoeI6ySwhAQAkQf8RB7QSiYjzKbu3+3PXx9YkrBFS7HiX1jT/qAXyU3fo8yIg8AeKq7niI8m+U3bq9yej6EtiV+PtPIvJ6Efnf+4LhOAisQCDqOoqyuwIaDt1CAsTVFjqNLkMAAhCIJtDnofcUfYyyO8VYaLMcAsRVOb6gJ8MJRMVzlN3hxGihBgLEXw1eZAzLCETFeJRdoqFuAn3iCgFV3TGwi6OLegAfZXcXfbxLYyau6vZ2lH+j7NbtTUbXl8CuxN8PiMh1aSu/z/SFw3EQ6Ekg6jqKstsTC4dtKQHiaksdR7chAAEIRBLo89B7iv5F2Z1iLLRZDgHiqhxf0JPhBKLiOcrucGK0UAMB4q8GLzKGZQSiYjzKLtFQN4E+cYWAqu4Y2MXRRT2Aj7K7iz7epTETV3V7O8q/UXbr9iaj60tgl+LvRSJylog8ui8cjoNATwJR11GU3Z5YOGxLCRBXW+o4ug0BCEAgkkCfh95T9C/K7hRjoc1yCBBX5fji/2fvfcClu6r7vN+9uE0hcQwBbDcKyLbCAzxKoxY+IRPJRTZt+FMJCpRIFsIi4E9gg3Eko3zYRBKSjIuCgwIGYyQLQxBYQHADwgi5xcgFFSNkUrVgGdsiyCoNBlECSSBNzZ3ede7eo333d+bMnjlzZp3Z887z6NF3Z85Za+93r9nnzN6/sxYt6U/AK569/PYnhoUaCBB/NYwifegi4BXjXn6JhroJlMQVAqq6Y2Abe+e1AO/ldxvHeJv6TFzVPdpe4+vlt+7RpHelBLYt/j4ZyvhdXwqI4yBQQMDre+TltwAJh2wwAeJqgwePpkMAAhDwIlCy6D1E27z8DtEXbI6HAHE1nrGgJf0JeMWzl9/+xLBQAwHir4ZRpA9dBLxi3Msv0VA3gZK4QkBVdwxsY++8FuC9/G7jGG9Tn4mrukfba3y9/NY9mvSulMC2xd8TJd0cSvn9X6WQOA4Ccwh4fY+8/BIQdRMgruoeX3oHAQhAYBACJYveQzj28jtEX7A5HgLE1XjGgpb0J+AVz15++xPDQg0EiL8aRpE+dBHwinEvv0RD3QRK4goBVd0xsI2981qA9/K7jWO8TX0mruqmTi92AAAgAElEQVQeba/x9fJb92jSu1IC2xh/r5b0WEnnlELiOAjMIeD1PfLyS0DUTYC4qnt86R0EIACBQQiULHoP4djL7xB9weZ4CBBX4xkLWtKfgFc8e/ntTwwLNRAg/moYRfrQRcArxr38Eg11EyiJKwRUdcfANvbOawHey+82jvE29Zm4qnu0vcbXy2/do0nvSglsa/xZKb/rJL2tFBTHQaCDgNf3yMsvwVA3AeKq7vGldxCAAAQGIVCy6D2EYy+/Q/QFm+MhQFyNZyxoSX8CXvHs5bc/MSzUQID4q2EU6UMXAa8Y9/JLNNRNoCSuEFDVHQPb2DuvBXgvv9s4xtvUZ+Kq7tH2Gl8vv3WPJr0rJbCt8fd3JP12KOX3pVJYHAeBGQS8vkdefgmEugkQV3WPL72DAAQgMAiBkkXvIRx7+R2iL9gcDwHiajxjQUv6E/CKZy+//YlhoQYCxF8No0gfugh4xbiXX6KhbgIlcYWAqu4Y2MbeeS3Ae/ndxjHepj4TV3WPttf4evmtezTpXSmBbY6/KyQ9WtK5pbA4DgIzCHh9j7z8Egh1EyCu6h5fegcBCEBgEAIli95DOC7wa/f7VsL7ZZK+toI2XCrpC5LeFX5LvEfS68Lf0Xx6zApcjsPE7dKTdqVb96QznyD9Xp9W3SE9TNKHJJ0W7Fx9RHql/Tt+ticdMz+fll64I10fjrtnR3ra46W77O/ss8bGHdKDLNvwRProqUtmHC6Iqz7d51wIrJWAVzz38LvqeTudm0+X9LzkejCUr7WOcZuzO6TXSjpzf1o964h0X58Gdc3DfyA9diK9fUd6gc3Nwe+x4O9T0X+cmyWdZ5/Fa0m4tly9inamfewRf31QcS4E1kbAK8a9/CZg7T6buXyJSBvzXF4SVwiolhh0Thk1Aa8FeC+/ox4MGtebAHHVG+GoDXiNr5ffUQ8GjVsbgW2Pv9+X9FZJv7E24jiqkYDX98jLb41jSJ/uJ0BcEQ0QgAAEILAwgZJF74WNFpxQ4HfVm+NtAqovZxvyCKjmjF26sb8jPXwi3bwnXZAIpi60zfT42US60sRQ4bxHSDq6I50Yz3uA9BX7dzwubBA1NpYRDhTEVUF0cggExkHAK557+F31vB0HwubmKyWdn4heh/LlPvirElAFgdR0fk3n4SPSt9K/96RTo9B2t9G46jpJ95q4NZ2XJ9IzdqTLTBA7kb5qgtqJdO2yotc22D3iz33saAAESgh4xbiX34QJc3lJgGTHjH0uL4krBFRLDDynjJqA1wK8l99RDwaN602AuOqNcNQGvMbXy++oB4PGrY3AtsefPbFyUyjl93+vjTqOaiPg9T3y8lvb+NGfwwSIKyICAhCAAAQWJlCy6L2w0YITCvzGzfHbJb1e0p2SzpH0+WDefg98IvzbHqy4SNK3w5Pt8f1bgkDqqZJuCMfaBvwd+/+27Fbf2Bf0WFnwq8JnqYDqoWGj/inhs8vCcW3teqkkO9eOjcfZaXasZbo6RVJsy6FsWvlGediobjan52QEiRlK7rasIJYRJIqR9h8yOdGcZ1lCbpVkmUKa7CIT6UVxw3vWU+0xc1Vy3jTblNlIslGZ7V8OmalujRmp0jBI+7UnPTHZgL8nbNTb4VNxVRRUFYTSoUMK4mpRkxwPATcCXvFc6DedI+P8Zhnq0syBljEqzr3pHJ7O3+ncOOt9m1+/O8ylLw/XgVxAlZ5rY3aGpNvCNeH5kr4p6ZIwF9uc/+ZgLxVlzbquNDGQZGJq5qtEhNRki4rC0TgHx3k2bn5L+rCkp4d2HY2ipRBg0yx9yXWhmd8lHcrg15Ep6rjrQpp1MJ2Hw3VgKq7Kgzy2YU967u5BRqzWOXpVYq/Uf2H8uX0vcQyBvgS8YrzAb9u8avOn3WPb6xpJLw7/njd3xuMfHO7fbU7+Meby+7Ox1jKXF8SVEFD1nTU4f2wEvBbgvfyOjT/tWS0B4mq1PMdmzWt8vfyOjT/t8SFA/B08gfio/cWzH/cZArxWQMDre+Tlt4IhowsdBIgrwgMCEIAABBYmULLovbDRghMK/EbxUSyzZxvoJ4RNnEcGYZIJlz4TNnRMCPWrkt6079428E1oZZv39rKyfXkGKjvmcklWHjweH4/5rWDz40nJvzdKso17e6Xl/+yc54TNIfssHmdll8yvbdTbJn7afhN6Na8gUnpHyOZxSEwUNtctG9NUWCTpxlDuzja0j0WRVBQzxUwg6ab2nnSyZRYxIVRybrrhb+KnC0KTrDyfbdqnm/uHhFOx7VF4ZSKBXemTaTaqNAQSoZW9fZakV6TlqdK2SvpWmvmkIJQOHVIQV4ua5HgIuBHwiucCvw8Mc+Q7w/xmc+0PSXpvmE+t9OpjwrwXy+7ZHGivWfP0Rwrmbzvf/Ni8mm70m3Arzr1x7v+RcL14XBDb2uZ9vF78QLg+pG1MbfxZcl2JAtum8Wk2pmTOtPnV1qeu25OuNdFSmNfOtbndjrP5MQqnTHgVRVWWwS/J+GSHHg1C3GZ+35U+l4pTwzWj6LrQNQ+H60Jz7YmlVePxieDrtj3plbvS+/bn7EYcmwpn7e/0GpbbWfaLUxB/y5rmPAiMgoBXjBf47RJQPTuZf01A+xpJr9qft2fNnXZvaYKrtgcVmMsPymtXMZcXxBUCqlHMPDRilQS8FuC9/K6SHbbGR4C4Gt+YrLJFXuPr5XeV7LC1uQSIv4Ox+5Skt0h6++YOJS13JOD1PfLy64ga12sgQFytATIuIAABCNRGoGTRe4g+F/i1TZx0Q9wyg8Sn4G1DPP47Zp2yzfmfCZvYURCVNr1NQGWb/JadKm60m7DnC0mJqHi+bRRFYZa9l2/Uxw399DjbUDKfUTzQWm4qFT5FEVKefSl7Qv04EZSVuuvaxI6ZpGI2lDzLlXUoy0L17lRAFUVaKcwkO1WTGeU70vfG8k9pxpMkY4tlUWlt+wwBlY7cL4ArDsGCuCq2xYEQ8CbgFc8FfmeVz+sqqxdFVrmAqm2ejZkG42dx/jaRVRSmmkg1zXaVDld+vUjn4pJrQbyupNeZxn4qfLK/83kvER9ZJsBmfrTj0lKlyZzbWq40FV9NpEPCWhNf2fkl14UIpG0ebrsOBLt27TIh7Wl2zdiRPpgKuGYIqG5tu04s+/0piL9lTXMeBEZBwCvGC/yWCqhSjja3x/vodO78BUm/JCk+jGDnMJcfkGsyGNYylxfEFQKqUcw8NGKVBLwW4FfpN71Znj7dtSpIbWlbu2yHG1tbAHjlqtqwjJ14o7snHUsXNZaxtUHnrDKuNqjbW9PUeeMb6yunQGLqaHsvXfy0v+OTru9PUvm3wZznt2vhYJnByX/kp0+9RnvpMcv4GOU5cXF2FT/Ikx/7p4XOTp+mzefHWaUM7Lzss7gQ/CB74mwifTSWQxgQ6Lz4G9D1qEzbU4QfCKX8/vWoWkZjNoGA1/fIy2+fMVn1NW2htqzyOpAsUjT35dki96GSNsnmoJ3WbCbaQke4Bjw5XfhYqEPDHLyJcTUMCaxCAAIQgEAxgZJF72JjCxxY4HfeJk66WZNnIoll89LSfrM2zW0Dw56Qt0wqVlokCqjyclDpGkJeomqWgCqWEoxk8jKEzfthvfAR4eGQi2NGkOQ3p5XeO1Qib17pv3Qo8vuodOM8Cp/Cfc7PSnpDOHeagSr/HZ7eO2WirOvzY5NNfnvw5SwTe+VtnyGgOumI9MMLhFRzaEFcLWqS4yHgRsArngv82vyYipIio3QujnNrLPdkx6SlUNvm6bTs6az5O+73/FooSWpCWCuNmq/9xvNzwW2XgCqWG4z9Oa70arIfdG84qMnmF/5twqPvtzk8LVVqn+UCqq7Sd7NEpfbbcyJZVqvrQ2nVzutC7ETHPNxkyIqZozKhVfPbV5Ktc1q/ujJQ3ZqWhe37hSmIv74uOB8CrgS8YrzAb9e9t+2vp/NsLJOalmpN584XheNjpkL7LJ1/mcsrmcsL4goBleuMg/MhCHgtwK/S72gEVOnTCWMQLSWLM1O16xBBNCKbq4yrEXWLpgQC88Y3pok+lHY5nJs/1Rp/rFspAEuz3/Wa53fVm81tAqovJ0+05jei1QTIKjfO04WIHenhaZmBNBV3/Cw+/ZvOmzvSifG8B0hfSRdCUhu2ODzgIMyLvwFdj860fbdPkmRPNfOCwCIEvL5HXn4XYZMfu+pr2kJtWeV1oKtcQiiVE8vofNUWi60UTv7k7dju7QvvhxZizsEQgAAEILAdBEoWvYcgUeC3axNnVgaqmO0pNjlmPLHfC7M2zW3jPYoBvhielE+znNi6QJ6BqlRAdVz2kjaWMXuUpD+X9Kdh09oOvS4c37aJbSX8mo37JANVaxaQLgHV5KB0XxQAxPJ55rZVQJU9kDR9GKntXi0RgDVZWOImfSrgyrOrhP42/SYD1RDfPGxuEoGCeXKQ7hT4LclAlWb3s433dD5O213yfjp/x/KB35RkwtO2coFdGQu7BFRRDNvJNc5hYc7+WFLKbjoHp/OcGZuRgeqythJ6HQKqQyLXFnHToeuC+S2ZhxMBVVMaNoh5o+C1eVA0XoviemhcK13l7/QIvSD+Bol7jEJgXQS8YrzAbz6359mlIqL0vvhIUtovRZiXerXPmMsPCFU1lxfEFQKqdU0u+FkbAa+NnXl+o9gh3Hs2N9+WWjQ+tZA+GZDeLNvx9kRZfOohKmSnQBOV/YPDmyfbTexEajZPLHVpcPoiyyzSloGqLeW1PaXe8nTVNB2q2YxPaMXNmB3p2on0jODzUGaTeMOa3yQnN++vT54Ys8nY2m2bytOnvYa4uV1bZC7naF5cLWeVs8ZCYN74lgqoTOwSU0HPE0/FOWinA0K86bxdkn0v86dN0yda0yer0vfjnGYLD/FJqPMPHlJtUlV/Y0YtaeuH3cza/58S2pg+6WXnpu0ywZhxsmPjcXZa+vTXcU9e2QHznnzN0kq3PXV6t81RNg9GMZIkS3U9nRuTDCD25K39mD+UIWRWpqiW86YLvKHtcS6+NX+iNx/XdPEjfZIsX/DNFxMG/JLMi/sBXY/StMXzmyW9Y5Sto1FjJeD1PSrxm2c9iPeu8f7WFowvkWRzs20KWvyfsr/pZtcIm/vt1XadiffE8Smwtg1Bu7ak98x/lFxPDl0LsvthO++nuu45Z2Q8sPvVi8Pcb/O8vWyun262tV0HYhkYOzjLFHXcPW94QtdsRvvTDcc0OOO9uC0IT6S705IMXU8Cx/TbzoFeElfOTcQ9BCAAAQiMjUDJovcQbS7w2yWgemRYB7TfsZ8J631fkvTe/bbm4iZrvt0bdQmo7Jj4VL3dS+UCKlt7tPuucwKLEgFVvr5gNkxQlYu87Df1oZJJMZtxeu9ha4Qx64ht1nesMzZZQtruueLa46zftlk2qlkCqrjBPs3MaUzSeyhrf5qlalYGqz3pgl3pc1Gwnq213rtMBv+CuBoinLEJgUEIeMVzgd+43mi/Q239NG6yv0UHlTfy8qgmwrF52I6dNU/Hdc6YUcpsts3f9l5cq4wPlT4myYgVM1/ZcRdJKs1AZfNwWqHArgknBBuHKpu0zW/pHJg8fNNko7KG5AKqfM7MfmtaOdlWYWtYs20+m3dd6JqH872hvCxrFFVZ29MHRfekk3el5oEjO6arfOyyX4qC+FvWNOdBYBQEvGK8wG+aWCDeX8e5NC1zbdeA10h6Vdibb5s7Ywm/WRmomMvDPL/pc3lBXCGgGsXMQyNWScBrAX6e3zw7TLxht4k4LojEm9v0BtkmeHvZjb1tJtkmky18TGtqJxtAp8ebwK66zrvN/eP9CvzwxHrzpEFcALD0ppZBOhzX/PjPhVch9WrzxEG8oQ4/KGJa1uazlqeyDqVQjQKCUJ/6xuAzFyXcGNrQLM7YE/VrKDO1yrhc1ta8uFrWLueNg8C88S0RUNn31I6Lc0lJz+b5jfPV61rmp1kLvr+6f+P5pn3ntiBr89OsBYO4mHy5pCuS4+Oi8G+FReRYZzrNtGV9S8v/2TnPSRaD401vvuDbuniQ/ljO56kwL15oT69GYZGkOA81C69xMTXOt3FeShcPwg90m0+joHT6VFXIFGVpq+3JWXuZ4NVEWdMF33STPR3YdN7clT6ZZqNKj0uuBfa2peaeLmbkJQh0UMPans5aasG3JPDCMfPibwFTVRxqJTz+haSTJdkiGi8IlBDw+h7N85tnR0yf+rL7WysHY4KquKDxA+F6kS4cxwcM8o1Fmy9jmZq2jAr59SHeV9t1K90sbPjm98/xXnbWE6kzBFTp3H4s3Mt+sGs+j/N3Kr41nztSvAe2phx3HUhLLrRtykXRr9ndkU7akaZPBadtt8XiNWYcLInlgJ51iVJYHAcBCEAAAgcESha9h2BV4HdeGZFZDySlpUTSB5Xi++kDSXGj3rqYry+mdkxYbvdgtl5gv5NLBFT2ez59IKm1fF9kG+5BDpVTysoM35NlqLIHnw4JwvOyxPG39pwMVOlDo9GH3aueFX+H57/Z4wOmSVwcV2Iwe8gpHtomjrfPpg865aKCRWOvIK4WNcnxEHAj4BXPhX7bHri036BxfjRu8aFOewjHxFW292GipmcnD4m2zdN27qwSfnE8UlFqWi7Q5lpbKz03yU6VZgOcl40wll5tfYg0+w1smdCbTE3h/SgwNcHUR3akp+a/V9N9mOwhoOn82PXgTrK2ag+edl4Xuubh/Hd79vBrZJw/BNs80JqKYrtKES77xSmMv2XNcx4E3Al4xXih33j/a3Op7VPZ/a/N21EIGx/UTxOUtCUDSEtkx0QF6fzLXC7dHB4k3ei5vCSuujJQuH8haQAEliAwb2NnCZNFp8zz21ZuK124SD+3m3a7QTbRlNWGjk9FtKUPTDeArKFNabt8kSETP+Wp9g4tXsRyT3vSK3el98Va0bOeyrInr5LsK43AIPWfC7ZmZaBKxF9TgUEgP7NeddHIbPZB8+Jqs3tH6+eNb1qfOdKKN3npD377LM3cMY/sPL/5fNWVQjqWDPiZILqMAqq0DV1ppk08Yjez6dMA6bl5hpH0yYA0XXZ6nM2h5jM+IduaojsVPkURUtw4jw3IfogfJ4JKSg5Mn2JKGx/nQttUt8WGfBPbjm3LAJgKW/PyqfnTVfFp2/zp2GTet0x+rW2ftbixTMmBeUGXfD4v/hYwVc2hv7ifgeoHE+FhNR2jI4MR8PoeLeo3v36kc/Osa4OJqdKF4nideVEiGG4TUKXXh9TvPAFVs3ic33N2bdjl825XOZd8Pk8fcphIf9widDLxbtfGX5OdIY2s5DrSLBSHp8DmCahayy4MFrHdhheNK6dm4hYCEIAABMZEoGTRe4j2evkdoi/YPCAQ7qWeHNdUl+ES7h1NkDUVJSxih7hahBbHjp2AVzx7+R37eNTWvrCWaeVSD/0uLu1nXC+dSB9d5QP6xF/pCHDcphLwinEvv5s6TpvSbu+5vCSuEFBtSjTRzlICXgvw8/y2PYGWbiLlm/+pgCqqYyODQ0KJjpJ8042RDgFVFFPZBnv6+tSedPGuZKmtD4mi8oEwYUAuPliDgOrugTf4S+Nt6OPmxdXQ/rE/LIF54zsvA1XMtmHpou3flq1jlSX84lOt6Ua0PW0VRU+WCjqd29KypLOeuEqPTxX9PybpC+Epr7z8U3zi1Uaj5IlZa0d88iqOYOtTs1EwGso2XRyFnMlm9HFPpM4r/ZeGTMkGvA7m2UPC1lkCqvTJ3EyUdX2LgCo+QdZWfrBZ1J0hoDrpiPTDA4b+vLgf0PWoTVt2yF/Zr7/+z0bdSho3FgJe36MSv7n4N14PSksQWOnXtuuMCW1jxsU2AVV6fVhEQGVjejQX+JfM323lZGZkNGwyvZogNhVQhWBqnoZNXs0TvLlIK5n/m/vyeHz69G9be5KMU7mg6rjrhmNwl8SVY/NwDQEIQAACYyRQsug9RLu9/A7RF2weEIj3Z3vSsfwBphJGq9iMJ65KSHPMphDwimcvv5syLrW0M/w2fvuO9IK0ZF9p//oKXmf5If5KR4DjNpWAV4x7+d3UcdqUdnvP5SVxhYBqU6KJdpYS8FqAn+c3F1C1/R2fnE8zUFm5kraMLlMebQKqPhmoouG8DGBXOur8szUIqI57+r40QDbsuHlxtWHdobkZgXnjO09AlWfbSEWZXbDn+e0qOZBvgMfMIDHbU/SbZoeal2baPv+iJCvb95EgooqZ9/IMVKUCqjR7yUwWsYxfVlLAjrdSdvY6blM9F1Dl823qbE7JASvd15QuSMrnNT7bBFTJnHxaWiqgzX8iAJum0jbDXVlSQrubfg8sUJ0Xf9s6UfzXkqyEpZXy+/NthUC/iwl4fY/m+c2vCV0ZDPtmoMpLvG6cgCrPQNV1/cjvy+3YNlGtvd/yO2Ca3dXEs23ZEIsjb5gD58XVMF6xCgEIQAACG02gZNF7iA56+R2iL9gcDwHiajxjQUv6E/CKZy+//YlhoQYCxF8No0gfugh4xbiXX6KhbgIlcYWAqu4Y2MbeeS3Az/ObCxJMFGD1tN8Z/m+bSCeEUlapQMGetreXiQliya5DWWbaBFT5JkuXoCndqN+VPre/d96UzAvluFIRgbVj+vdEOjeWHbEPJtLNsfxV18bNnnTy7oH9pqRUvomTZUQx08eV8JtI164yxeqIvyjz4mrETadpBQTmje8iAipzl84jlh1q1mue3y4BlZVCitmuPiPpmn3Bz5ckvXffWS5uMv82z3UJqGK7rwxlCHMBlQmxLpF0TuhMiYDqvkyEZTZMUJWLvKZPmko6LWZ0Mj/pPBRKIVk51Vll8Ez0Op2n0jmtq8zTnvTEOIfG40I2qlkCqphRyjJWNeVara2zyqtaLeo8K1U81kqvxvk+zqfJteTeZdNgF8R8uFyI+892WK8JNcQt0yQvCHQRmDePD0Vvnt9UQBWzDFpbrFRraQaqmM3Q7nfT64w9VBCvOXZf3HV96J2BKp1bd6Qbwz3w6W3ZoUpK+MX5Pdw/N9mfYglsu39OfBiv464D+f1+GGC7L5+WaY2DnpaoTexO5/bQ3qZUoAmqhgqWBezOi6sFTHEoBCAAAQhsC4GSRe8hWHj5HaIv2BwPAeJqPGNBS/oT8IpnL7/9iWGhBgLEXw2jSB+6CHjFuJdfoqFuAiVxxQZW3TGwjb3zWoCf5zcXJNjYREHUKZJuSTb3000fO842i14cBvNQ+T57r01AFd6Pm/qWrURJ6ZAHpUIo24RPspXYodPN+TzTSpYBZWqzKwOVpb9On5AP9k8ykdaiAqquTC+VBvu8uKq021vTrXnju6iAKgozLZvTSzoozvPbJaAyYVZaYi8t1Web2TcEv23v2/xl5QZTEZQdngtKUzs299mmu4lNbZO3RED1+Wx+bS3fF/mEec4EoU+LqZ+zOeueLEPVZTFzVNx4zo6fzo1zMlB9NQivbI6OPmxszopC05aST818nryOKzGYzefx0GkmqrTcU5rJqivL4Iq/kfPib8XuNs6cfUfeEGJ+4xpPg9dGwOt7NM/vA5P7Vpt7L5d07v78bSVhHxPErCamsmvJvOyEsRRrej1J750vlvSEcF0w8LMyUNl9r4l57TUV0rYIkuy4qRg23EtH4arN0R/eT+709B4CKpuvm3J9qWA3m5OnJVfb7nnT+/Id6eH28EIQXU4DL9puufduhLezfjesLXLbHc2LK+fm4R4CEIAABMZIoGTRe4h2e/kdoi/YHA8B4mo8Y0FL+hPwimcvv/2JYaEGAsRfDaNIH7oIeMW4l1+ioW4CJXGFgKruGNjG3nktwHv5HXSM+9YhXXXjgjDgyWn2lVX7GJm9KuNqZIw9m+M1vl5+PVlX7XsVc2PYrLcN/qEzkhB/3dH4JEn/PJTy+0rVgUvn+hDw+h55+e3DqppzV3FfHh+G2JOO2UMOI4FDXI1kIGgGBCAAgU0iULLoPUR/vPwO0RdsjocAcTWesaAl/Ql4xbOX3/7EsFADAeKvhlGkD10EvGLcyy/RUDeBkrhCQFV3DGxj77wW4L38Dj7G4Wl3DVzSaW4/RrrhM7fdPQ+oNq56cqnldK/x9fJby7iNrh9958eYkWQifXQN5VGJv/kR9EuSHhGy9cw/miO2kYDX98jL7zaOcWuf+96Xr0JwO8BgEFcDQMUkBCAAgdoJlCx6D8HAy+8QfcHmeAgQV+MZC1rSn4BXPHv57U8MCzUQIP5qGEX60EXAK8a9/BINdRMoiSsEVHXHwDb2zmsB3svvNo7xNvWZuKp7tL3G18tv3aNJ70oJEH9lpP4glEKLZTHLzuKobSHg9T3y8rst47qt/SSutnXk6TcEIACBHgRKFr17mJ95qpffIfqCzfEQIK7GMxa0pD8Br3j28tufGBZqIED81TCK9KGLgFeMe/klGuomUBJXCKjqjoFt7J3XAryX320c423qM3FV92h7ja+X37pHk96VEiD+ykidKem9oZTfV8tO4agtIuD1PfLyu0VDu5VdJa62ctjpNAQgAIF+BEoWvft5aD/by+8QfcHmeAgQV+MZC1rSn4BXPHv57U8MCzUQIP5qGEX60EXAK8a9/BINdRMoiSsEVHXHwDb2zmsB3svvNo7xNvWZuKp7tL3G18tv3aNJ70oJEH+lpKT/UdLfoJRfObAtOtLre+Tld4uGdiu7Slxt5bDTaQhAAAL9CJQsevfz0H62l98h+oLN8RAgrsYzFrSkPwGvePby258YFmogQPzVMIr0oYuAV4x7+SUa6iZQElcIqOqOgW3sndcCvJffbRzjbeozcVX3aHuNr5ffukeT3pUSIP5KSR0c9xlJ/0TSuxY7jaMrJ+D1PfLyW/lwbn33iKutDwEAQAACEFicQMmi9+JW55/h5Xd+yzhikwkQV5s8erQ9J+AVz15+iQAIGAHijzionYBXjHv5rX08t71/JXGFgGrbo6S+/nstwHv5rW8E6VFKgLiqOx68xtfLb0MyockAACAASURBVN2jSe9KCRB/paQOjvtRSTeGUn73LXYqR1dMwOt75OW34qGka5KIK8IAAhCAAAQWJlCy6L2w0YITrrrp6McuPfs6u0fnBYGVEfCK55V1AEMQSAh4xTPzM2HoScAr7j37jO/tIuAV48zt2xVn6+ptSTwjoFrXaOBnXQS8FuC9/K6LK358CBBXPtzX5dVrfL38rosrfsZNgPhbfHxeK+mvS/qJxU/ljEoJeH2PvPxWOox0KxAgrggFCEAAAhBYmEDJovfCRgtO8PJb0DQO2WACxNUGDx5NP46AVzx7+SUEIGAEiD/ioHYCXjHu5bf28dz2/pXEFQKqbY+S+vrvtQDv5be+EaRHKQHiqu548BpfL791jya9KyVA/JWSOnzcv5T0OknvXu50zqqMgNf3yMtvZcNHdzICxBUhAQEIQAACCxMoWfRe2GjBCV5+C5rGIRtMgLja4MGj6ccR8IpnL7+EAASMAPFHHNROwCvGvfzWPp7b3r+SuEJAte1RUl//vRbgvfzWN4L0KCVAXNUdD17j6+W37tGkd6UEiL9SUoeP+7EgnjpZ0teWM8FZFRHw+h55+a1o6OhKCwHiirCAAAQgAIGFCZQsei9stOAEL78FTeOQDSZAXG3w4NH04wh4xbOXX0IAAkaA+CMOaifgFeNefmsfz23vX0lcIaDa9iipr/+2AH+FQ7cud/Lr0FVcrpGAxRXz9BqBr9mV14ahl98148XdSAkQf8sPzNWSvl/SBcub4MxKCHC/W8lA0o2GAPe7BAIEIAABCCxMoGTRe2GjBSd4+S1oGodsMAHiaoMHj6YfR8Arnr38EgIQMALEH3FQOwGvGPfyW/t4bnv/SuKKjfltj5L6+v/q+rpEj7acADFdbwB4CUm8/NY7kvRsEQLE3yK0jj/2f5f0jynl1w9iBWdzb1DBINKFQwSIaQICAhCAAAQWIlCy6L2QwcKDvfwWNo/DNpQAcbWhA0ezWwl4xbOXX8IAAkaA+CMOaifgFeNefmsfz23vX0lcIaDa9iih/xCAAAQg4EXAS0ji5deLM37HRYD46zceT5Z0gyQr5ff/9DPF2RCAAAQgAAEIQAACENhMAiWL3kP0zMvvEH3B5ngIEFfjGQta0p+AVzx7+e1PDAs1ECD+ahhF+tBFwCvGvfwSDXUTKIkrBFR1xwC9gwAEIACB8RLwEpJ4+R3vSNCydRIg/vrTtgxU3yvpBf1NYQECEIAABCAAAQhAAAKbR6Bk0XuIXnn5HaIv2BwPAeJqPGNBS/oT8IpnL7/9iWGhBgLEXw2jSB+6CHjFuJdfoqFuAiVxhYCq7higdxCAAAQgMF4CXkISL7/jHQlatk4CxN9qaN8p6bWSfnM15rACAQhAAAIQgAAEIACBzSFQsug9RG+8/A7RF2yOhwBxNZ6xoCX9CXjFs5ff/sSwUAMB4q+GUaQPXQS8YtzLL9FQN4GSuEJAVXcM0DsIQAACEBgvAS8hiZff8Y4ELVsnAeJvNbStlN87Qym/r6/GJFYgAAEIQAACEIAABCCwGQRKFr2H6ImX3yH6gs3xECCuxjMWtKQ/Aa949vLbnxgWaiBA/NUwivShi4BXjHv5JRrqJlASVwio6o4BegcBCEAAAuMl4CUk8fI73pGgZeskQPytjvbrJD1M0t9fnUksQQACEIAABCAAAQhAYPwESha9h+hFT7+nS3q+pIskfXuI9iU2L5Vk/p4n6Wvh/Ufv///Vkl6WvDdwM1Zr/o6DLLxnSjrriHRfH+t3HPyW+tCedOwJ0u+ZrTukB0m6Ltg9ekT6lv3709ILd6Trw/tXH5FeGY+dSB89VXpbn7b0jKs+rjkXAisn4BXPPfwOOTc+VNK7JD0lgH5r4TVgyDatfMxXYfAPpMdOpJsn0pV959Qwn9v14lho26fS60aY0+3BxKM6mPc/JOm0dI63f98uPWlXujW8/2473q4L6fnxOtEj/laBDxsQGJyAV4z39Mu9d8/I2OZ7bwRUPYOH0yEAAQhAAAJLEvASknj5XRITp1VGgPhb7YD+H5J+SdKNqzWLNQhAAAIQgAAEIAABCIyXQM/NlKU71tPvujdxrpR0fti8tz5v/Ib8Kjdxwgb4hXFTPQqqwib6dKM8burvSRc8QPpKusGf21g2sPK4uuIDF7768mdea2K35pX/vawfzoPAkAR+8aaXnLCn71ws7Vx82dnXrn3fscf8PNTcGMVTlj3cRFT2MlHrjxSIqIZq05Ah0Mv2KgVUUfi0J52522hgG2HsvUH82ohnJ9K1JtRKrys70sNtjrf5flf6XDxuR/pgEFndajbS60IU4PaIv17cOBkC6yLgFeM9/XLv3TNAtuXeuw3T2m9keo4Vp0MAAhCAAARqIeAlJPHyW8u40Y9+BIi/fvzys/8bSe8Ipfz+zWpNYw0CEIAABCAAAQhAAALjJNBzM2XpThX4jZvet0t6vaQ7JZ0j6fMhI5RloPqmpEsk3ZJkiHqgpGskvTg07gxJtyWip2+0fGaH2sbQJ8I5aWYTy0D13ZJOkfTy4D/dkLcN5DQbVbrB9LiQKStt51WS3hzspaKsxnXcTN6Rrp1IzwgipCZTk32ebr7oIKvTNMvTRDp3R7os8HpD6MvPBhvnSZpmDkns3C3JPpNtkMcN7CxT1FQElZ83kZ65I/3CfjarZjM8E0+Z2TzTyGU70tMm0j1p23ekE1eRMSWPq3l/Lx3AnAiBBQhccdPRoztNxrydx0qTuybSNZeffV387k4tHQinJhfr4L/Xj1xAlWaEinNwPh+ayOmG0MF8Do/zbTp/p/Nw+n6bWCrO9Saqsjk+Pddc2tz/R0nWqrSN7wlzcOrDzonttbb+jqR/K8nm7K7ryhtD/2yN7l9K+mwm8rKPo+hrOsfH7FDJnNnModnce4/Nl4+X7koyOF0dskHFDH5pdqhmvo3zqaQP7yd/erqkE/f7kF5HGuFTnikqXn+S84zrNINgfg2ya5Rdc2Ib069E2q896WbLPhWvMV3XMctCVXB/sMC3j0MhMD4CXjFe4Jd7b+69F/7CFMSVEFAtjJUTIAABCEAAAish4CUk8fK7EmgY2XgCxN/qh/CXJf01SS9cvWksQgACEIAABCAAAQhAYHwESha9h2h1gV/bxLFN7veHDex0A92ESbb5bhvknwmCqS+F40zwdELISmLHmVjJhFf2MntWvts2s9PjHrn/O8A2wU0g9Wct9r4Qzv+h4GMRAVXezh8Im/SPCW1ISwNON9eDIOBoFEXFDeoCAdX1E+lFOweZdU2gcZ5tWseMT5ZxNwidmk33LKvISZZFak86OW52x8whiUBqep6JrfLsIWHT/BWSflXSe/cFZCbQajbg8yfvZ/SlyWyybMzNE0wVxN2yrjkPAq0ETDy1q52X70z0U//oGdd+4hc/eOEZkx29ZU+TN0YRVS6c2tUDXv+Pzv61L3nFa4HfXLxk85jNj/adj4LSfI6zOddeNje8KRxnglg7114fmfH+b4U5+eOpECmDbXNynMOjzZidyub32CY7zeZ/E0WZOGjWdcDKmtpxdowdO++68tJExBXLy5qvK3RQstTa1LyS8qbNXJdmeArztK1LXRAON5FTM4fuSaeGEnhTIVSauS9mfDJh1q70SROkdl1HJtIfW9aoKNjKrhPHCaesPYnAqvl8X3drgt1H5CIrOzbateuR/Z0KrcJnU+FVnoGwIP6YbSCw0QS8YrzAL/feEvfeC367CuIKAdWCTDkcAhCAAAQgsCoCXkISL7+r4oadzSZA/A0zfv+npF8MmyvDeMAqBCAAAQhAAAIQgAAERkKgZNF7iKYW+M03xC3bSdx0t+wZtqEdxUdx8942ni37VMxIEjf5beP9jmyDPc0U9eysFFT6mYmBTEBlm/tx49021+OG/LwMVGk77d9my+y0lpVKNqgboVO6uW6CpQIB1XRTOjvWhtE242OmKBNCnRnL7mVlmp6WfhbsNJvkYcO89byYvcocJdlHFhVQ6cj9goqFQw8B1cLIOGFgAlfedPQPdyc7F5p4KroyEdXezuTanb3vetZk9y8utExTlnEqCqficQXz5CCtL/A7qyxeV7m8OE/nAqrYh3SOnwqOkuxPcV4v6XM6h6cCqlzUlbb3qUEEZoIpey1zXbE+vEbSq/avV3ZtMPHQ5fti1W+njU4FQ5LsGjOdU+24tgyAUUCVZHF6UFpOL7U/7zqSzdGn2d+pgCpmx0ptptkFM5GuHXYoS1WSLavJoLUnPbFAQDW9dhXEX0kMcAwERkvAK8YL/HLvzb33wt+bgrhCQLUwVU6AAAQgAAEIrIaAl5CkxK8tkF4pKS0BsJpeD2AleRLquB/Ay7iLP7D3pGNxMXWWj2yBIKaibtJKp+cv045KzymJv0q7Pmi3/tv99Oa/IelvSaKU36CoMQ4BCEAAAhCAAAQg4E2gZNF7iDYW+M034nMBVczyYRvT6cZ8ml3Emh5FSyagmlVqzwRUscxU7G4s7fTTiegpbsr/Wiih9LKwST6vhN9FYQO9WEAVN7DXLaD6jvTUB0g/Ecv6JWPflP/LN/vT7CUrElCddET64WVjzuIqnjvZ0xU7u7r8srOv3bniAxe+2v5tn9n7lz/zWhszbcz7N1346p0DIcZmtn/T+S/a/g8efePOzs7PxFi0GMxjOsSqlbK08mozX23nLvv9KD2vYH62uTAVh0bT6bxtJUbTcqp2jGUsMoFSzHJipVHT9dK29+08s9OVgSrO9bb+Gl/Rbi6gmgrZwoGxtODfC3/nAioTfJVeV2I7fleSZRu017R8X2xYInCyErQ/F4WtifDISvFZ+dVYinWagSoRUMUyfI0oNh3baL/tOrLb6LPuz05o58WMgzFTYS6gStZxrdxrUyZQkgm4phmyLMug2Ur6ZmVZX5RkucozTuV/Xx/7VhB/paHMcRAYJQGvGC/wy7239DbuvRf72hTEFQKqxZByNAQgAAEIQGBlBLyEJPP82tOux6VrXlmvBzC0agFVnoY5fWIp/ui2H9lp2v/8B3v6tGv8QT5A1zfR5Lz428Q+jaXN/0TSg8PTgmNpE+2AAAQgAAEIQAACEIDAygmULHqv3Kk9ZXTThZM5woD8Kfj0b9s4bhNQzctA1SWgiuX58u6moqeY0eqboWxRm4AqLzWYtnP0AqpQ0u9QBqoUSF6GL99kise2ZaBKyzZNJBOOWIlBe9lmvL2av8lANcQ3DpteBLozUH3nWZPdB9SagcoyOsUyeqnQNQqU4pBEAWzX++m8mmZzsjnVxEr2SgVdXRmo0jk5DYu8HaUZqNLritkz388Mhg+V70vmx5g96m9K+r496YJ5GQY7MlA1c2i6XtoloMrXXFtKCN7cIqBqSrdKaoS0R6T72taPszXfaanBLjGC2cpL+hXcH3h9nfELgZUQ8IrxAr/cezsIqGq79277khynIl/JNwkjEIAABCAAAQjMI+AlJJnn155KfXFo/BmSPpM9fWXvWd14e6VPWcUnXb+Wdjz+AN6Rrp1Iz5BkaZZjpqb447v54Zw8CdQ8iRR/jEp6ffIEkz3NZDbsCaL4NKk9MWSLliYesdfTJTUplx8v3WVvtKWSDsem5528J523e+AvlgiIT0c16aFTAVXXQmq+SDAvGLbo83nxt0UoBunqZ0P2uPcOYh2jEIAABCAAAQhAAAIQGAGBgs2UQVpZ4Df+Rn5dyODRJUxKN75tE/0ESZb16XGS3izpnNCJWQIqy1DyRkkvl2Slo1IbsYRfzCIS2/XlkPnKfue+R9JLk9/85i76X6mAKv3tbE4m0s1hXeHoRDo3LZNUUMLvWFaK6STbHN+TTo4ZSXalz3WV/ss36mOwtAmo0genot2JdK1lKEk24+/Ns6ksEoCU8FuEFseug8AVNx09uqudl+9M9FNWxs/K90129JY9Td54+dnXNaLBX7zpJSfs6TsX56X8CubJQbpQ4NcyAqZZmeL8/BYdZEMycWkqoLI1Szve1kBtjSWdi+1ce+VZAuP7dl70Z2X84lxsn9v8av9PS/PFzFdxHk4zUNl7ebujDZvL43XAyrTG9pqwq/S6YvZjW78YrgOHyvfFAUvWVqeipHR+/470vTYPx7XTtrXRbC31q3Gu3pHeYdeGGRmopnN6WPOyGDxvVgm/vBxfXBsOA3aoFGy45pjQqslSFUVd8Xpg8/2OdGNeejB/+LYg/gaJe4xCYF0EvGK8wC/33i0CKu69u78ZBXFFBqp1TS74gQAEIAABCGQEvIQk8/zGp1PtB74tEtgPbnvZj297Iiku5MYf5vZ+PC4u+E5/aCdpkO2YQ4ujLU9vxlTKqYDq+mxx9NAP5P0FB/sRa+mu7cfz6SaamkjxB/jd5jP9wZ4upObn2Q/qdHE0PEllixG2+Gzpr23BpLFpP6jzp1jbFnrjwirRPyUwL/5A1Y/A391/qtyeFrRSft/oZ4qzIQABCEAAAhCAAAQgME4CJYveQ7S8wG8sI2L34vZgUvqgUZpdJM9sEn+Hpw8z2W/ovCxJbsP+jqWdUl9p1qiIIt24twef7G8rAWiloOz3rgm3BhFQZRk+PhwaZKXHlxFQnRl+l9tDVXMfnJrx2721jFSbgMrammzG25/TDCWzhFiLxh4CqkWJcfw6CJiIaqeZE3YeK03umkjXRPFU6j8XUpmgaqQl/KzZbQ+C2nwQxVF2jImQnhLmbxNXWXY7mxvTsqlpCb84l9q56fv2dxQmmT17pfN0Ou/bPGzlLs8NQq7YDvu/2Y+iVysfGMv3mXA2fm5zudm2//5KWMMtva7E4Wy7bhwKtWSN98YoGs3md8vS9+cHOtnDwtasXGrMDmX2G+HSjmTl81oFVHZu9mDs7ZYFy8RWu9In0/PMYCKKStvfiL7s4d4o2k3Wj+NDs/H4Zp5PS/ulAqu2TFYF9wfr+NriAwKDEfCK8QK/3Hu3Z6BKkwJw7519MwriCgHVYLMJhiEAAQhAAALdBLyEJPP8pgKqP8qecko/s96lqabzhd2m9/mP6zQFclLD3g6dmYEqZpKa9SRqIoRq7NgCafZE0wX7GaVskTWmbLYf6o+QZNms3hCGqTlvkVT+JQKqmMmKL8OUwLz4A1V/AlbK73sk/WR/U1iAAAQgAAEIQAACEIDA+AiULHoP0eoCv62/i4doCzb7EQhrBk/Oy0gtYjWsH1wd1xoWOTc9No+rKz5w4asvf+a1JuhoXvnfy/rhPAgMSSAVUo1YQDUkAm/bcc3240nGq9I2mdDrTfsH27wThVml527UcVHwtScdS0Vdi3SizUbB/cEiLjgWAqMj4BXjBX659x5dtLQ3aMz33m0tpoTfhgQWzYQABCAAgeoIeAlJ5vltE1DFJ6XiIJwvydI6xydd4/v5U1BTAdWMFMyfDpmj7PxBBFTfJT3rLw4ySNnTqenrU3vSc3clE1M1/hPh1fWWBjp7Oiqq9hfKQGVPxh45eFqM1wGBefEHp9UQsPTmtvD1vtWYwwoEIAABCEAAAhCAAATGQ6BgM2WQxhb4ZRNnEPKrN9p3Ez1mIJlIH7Vyfn1aWBBXfcxzLgTWSsArnr38rhXu8c7SLIT26WUh+9QizcrLXy1y7kYe23cTv+38LY2/jRx/Gr0cAa8YL/DLvfdyQ7r2szbt3hsB1dpDBIcQgAAEIACBhoCXkGSe31xANesJpLx0QOuw5intx5CBKja0LeXyIhmosixXlqbaygja6zgxGDE/JTAv/kC1GgImerR4tFJ+31yNSaxAAAIQgAAEIAABCEBgHAQKNlMGaaiX30E6g9HRECCuRjMUNGQFBLzi2cvvCpBhogICxF8Fg0gXOgl4xbiXX8KhbgIlcYWAqu4YoHcQgAAEIDBeAl5Cknl+UwHVbaFMn1G8SlJ8KumlkvLyfpZl6fk6yLb0tYi9S0BlGZ7SMnh70sm70q2SmlrzqUDp8dJdBSX8zrPMUbuSZd/5kGV/MjHTnnSq2c0+Mz9XpqIny0CVtzf2Iyrko8302D3pguhzIl1rT5/G4+Pf4w3DtbdsXvytvUEVO3y9pO8Ogr6Ku0nXIAABCEAAAhCAAAS2jUDJovcQTLz8DtEXbI6HAHE1nrGgJf0JeMWzl9/+xLBQAwHir4ZRpA9dBLxi3Msv0VA3gZK4QkBVdwzQOwhAAAIQGC8BLyHJPL+5gCr+/eKA0sr3vSv8OwqqTpF0XPk+O2aegCp+LulESe+WdJKkW5cUUD04tOvpkj4l6awj0n32XhBjXR8+Nz+WJcpe06xRJopKhFJNG2L4tAmo7LOYsSoc1wi/0vfzUoDjDce1tWxe/K2tIVvgyO7zTUxoKdz/+Rb0ly5CAAIQgAAEIAABCGwJgZJF7yFQePkdoi/YHA8B4mo8Y0FL+hPwimcvv/2JYaEGAsRfDaNIH7oIeMW4l1+ioW4CJXGFgKruGKB3EIAABCAwXgJeQhIvv+MdiaxlbbXsF238Kmws6nNDjif+1jtQT5X01lDK79+u1zXeIAABCEAAAhCAAAQgMAyBkkXvITx7+R2iL9gcDwHiajxjQUv6E/CKZy+//YlhoQYCxF8No0gfugh4xbiXX6KhbgIlcYWAqu4YoHcQgAAEIDBeAl5CEi+/4x2JrGUx29SedMzKDC7a8L7nL+pvw44n/tY/YNdI+suSLly/azxCAAIQgAAEIAABCEBg9QRKFr1X71Xy8jtEX7A5HgLE1XjGgpb0J+AVz15++xPDQg0EiL8aRpE+dBHwinEvv0RD3QRK4goBVd0xQO8gAAEIQGC8BLyEJF5+xzsStGydBIi/ddI+8LUr6bOSLpX0/vW7xyMEIAABCEAAAhCAAARWS6Bk0Xu1Hg+sefkdoi/YHA8B4mo8Y0FL+hPwimcvv/2JYaEGAsRfDaNIH7oIeMW4l1+ioW4CJXGFgKruGKB3EIAABCAwXgJeQhIvv+MdCVq2TgLE3zpp3+/raZLeEkr5/TufJuAVAhCAAAQgAAEIQAACqyFQsui9Gk+HrXj5HaIv2BwPAeJqPGNBS/oT8IpnL7/9iWGhBgLEXw2jSB+6CHjFuJdfoqFuAiVxhYCq7higdxCAAAQgMF4CXkISL7/jHQlatk4CxN86aR/29U8lPVDSi/2agGcIQAACEIAABCAAAQj0J1Cy6N3fy/EWvPwO0RdsjocAcTWesaAl/Ql4xbOX3/7EsFADAeKvhlGkD10EvGLcyy/RUDeBkrhCQFV3DNA7CEAAAhAYLwEvIYmX3/GOBC1bJwHib520D/t6QCjl9ypJv+XXDDxDAAIQgAAEIAABCECgH4GSRe9+HtrP9vI7RF+wOR4CxNV4xoKW9CfgFc9efvsTw0INBIi/GkaRPnQR8IpxL79EQ90ESuIKAVXdMUDvIAABCEBgvAS8hCRefsc7ErRsnQSIv3XSPt7X0yW9OZTy+/e+TcE7BCAAAQhAAAIQgAAEliNQsui9nOXus6666ejHLj37uh8dwjY2t5eAVzxvL3F6PiQBr3hmfh5yVLE9j4BX3M9rF59DYFUEvGKcuX1VI4idlEBJPCOgImYgAAEIQAACPgS8hCRefn0o43VsBIg//xF5g6S/JOkl/k2hBRCAAAQgAAEIQAACEFicQMmi9+JW55/h5Xd+yzhikwkQV5s8erQ9J+AVz15+iQAIGAHijzionYBXjHv5rX08t71/JXGFgGrbo4T+QwACEICAFwEvIYmXXy/O+B0XAeLPfzy+K5Ty+3lJ/5N/c2gBBCAAAQhAAAIQgAAEFiNQsui9mMWyo738lrWOozaVAHG1qSNHu9sIeMWzl1+iAAJGgPgjDmon4BXjXn5rH89t719JXCGg2vYoof8QgAAEIOBFwEtI4uXXizN+x0WA+BvHePx3kn4llPL71jiaRCsgAAEIQAACEIAABCBQRqBk0bvM0mJHefldrJUcvWkEiKtNGzHa20XAK569/BINEDACxB9xUDsBrxj38lv7eG57/0riCgHVtkcJ/YcABCAAAS8CJiS5wsH55U5+Hbo612Uq5hni33Mb0POAPm3u6frQ6Yu0w+KP+89V0l/e1hsl/SeSfmp5E5wJAQhAAAIQgAAEIACB9RMoWfQeolVefofoCzbHQ4C4Gs9Y0JL+BLzi2ctvf2JYqIEA8VfDKNKHLgJeMe7ll2iom0BJXLGBVXcM0DsIQAACEBgvgVePt2m0DAKDEiD2B8VbbNzEU5+VdEzSvyg+iwMhAAEIQAACEIAABCDgTKBk0XuIJnr5HaIv2BwPAeJqPGNBS/oT8IpnL7/9iWGhBgLEXw2jSB+6CHjFuJdfoqFuAiVxhYCq7higdxCAAAQgAAEIQAACEJhF4CxJlonq5H0h1bfBBAEIQAACEIAABCAAgU0gULLoPUQ/vPwO0RdsjocAcTWesaAl/Ql4xbOX3/7EsFADAeKvhlGkD10EvGLcyy/RUDeBkrhCQFV3DNA7CEAAAhCAAAQgAAEIdBH4FUkPkPTTYIIABCAAAQhAAAIQgMAmEChZ9B6iH15+h+gLNsdDgLgaz1jQkv4EvOLZy29/YliogQDxV8Mo0ocuAl4x7uWXaKibQElcIaCqOwboHQQgAAEIQAACEIAABLoI/KehlN8lkj4AKghAAAIQgAAEIAABCIydQMmi9xB98PI7RF+wOR4CxNV4xoKW9CfgFc9efvsTw0INBIi/GkaRPnQR8IpxL79EQ90ESuIKAVXdMUDvIAABCEAAAhCAAAQgMI/A2ZL+aSjl9x/mHcznEIAABCAAAQhAAAIQ8CRQsug9RPu8/A7RF2yOhwBxNZ6xoCX9CXjFs5ff/sSwUAMB4q+GUaQPXQS8YtzLL9FQN4GSuEJAVXcM0DsIQAACEIAABCAAAQiUEHiTJPtt8NKSgzkGAhCAAAQgAAEIQAACXgRKFr2HaJuX3yH60mHzeZJ+RNJFkr69Tt93SK+VdKaks45I9/Xx/WnphTvS9cHGPTvS0x4v3WV/e3/X1AAAIABJREFU/4H02In09h3pBfZe8HssHPup6P8O6UGSrpN0nn22J535BOn3bpeetCtdvYp2mt0tias+w8m5G0TAK557+H30Pt5XS3qZpK+tGPWl9hVPbJ4h6bYOHw+UdI2kd845bl4zS+bxIfs9r30zP9/U60CP+FuaFSdCYJ0EvGLcy+862UoqmbMHadKmzrl9YZTEFQKqvpQ5HwIQgAAEIAABCEAAAptP4C+FUn4/J+mDm98degABCEAAAhCAAAQgUCuBkkXvIfru5XeIvnTY3PhNnCCQunkiXXmq9LawOfQISUePSN9K/96TTt2VbjVx1K706SCYuveI9MogwrrQhFIT6Rk70mUmxJpIX5X0oYl0rdnvOz5bEld9MXH+hhDwiucefocSEpl46oREjGp+3hMeWpslokJAtSIh7bqvAz3ib0O+2TRz2wl4xbiX3zWPN/fe0ujuvRFQrflbgDsIQAACEIAABCAAAQiMlMAzJL0+lPL7f0faRpoFAQhAAAIQgAAEILDlBLw2Uwr8xo3428N99Z2SzpH0+TBktkFyQ/h3+tnpkj4R3r8lPIlumVDa3n+qpB+SdJWkh0p6V/i3bcjb8c8PG/aPDJv1p0jKbV4m6fsk/X449nHBv7Xpd/bb/lfTDFRJJiZrYipCarJFhXZ/SNJp4d9XmwApbmBL+rCkp4eMKkejaCkcO80OlTwFf3fI+nQoc1RHpqiYuao5L2aKil+TIIRqxE/23kSaiqvyr1Jsw5703N2DjfymzzvSiel5q3xivyCutvwbT/c3iYBXPBf6jXPmU5J58WH7fNMMVKuYp78VMkl9PMzRcQhNVGUvm7/tlWaosuxUnwnn2f9/WpLN3+cnNqIIK5/XzVa8XqTz+C9I+qUko5X137KPW3/tlfY7vd68Nc9CyHWg+zrw4Zsu/OplZ1/LfvsmTVa0dSEChXPsQjZLDi7wy733AUjuvUsCKhxTEFdNmQ5eEIAABCAAAQhAAAIQgAAEjMCbD/YUmvT1vCAAAQhAAAIQgAAEIDA6AiWL3kM0usBv3Nx+f9ggT58oN5GSbZbbeyaOihvpv5psaJvQyj6310dmvH+HpBft37NfLslEUldI+k1JH8jONWGVlYGy/6eZUKwdds8fhV1pVpS4eW/+D5XwS7MxhfaZYOpWE0qZmGgi/bFlY4ql80zE9ADpKyY6isIpy/4URVV70gVJxiczeXS/Sp4Ju46FbFCfsyxP0Ucom2fZoKZiJkk3Rv/xPCuxl479HZKJI8yOvc7ak07eld6RlvSLxyeCr9v2pFfuSu9L+hjtNH0O7Wm1s2jsFcTVoiY5HgJuBLziucBvnt3J5loTo753H1YUEj1mRfO0zbtRiGXzWhRMpeMS/dtnUQDwiuTaYHNwOl9bWdNUMJvO61Ew+9JEhGW+SgVUNr+9UdLLJf1ZEHF9KW8314Hp9eS468Bv33ThHyKgcpt2cLwGAgVz7CCtKPDLvXcoW829d3kIFsQVAqpynBwJAQhAAAIQgAAEIACB6gn8Z6GUny3W3VR9b+kgBCAAAQhAAAIQgMDGEShZ9B6iUwV+bRMnbkKbGCrN9hGzUMWmxc3zXEAVP591bvq+bXrbf39bktk5Jun6YCDNLJK2y45PhVxp1qpvZ1ms7O/mlQqf7O9Y9i4KlhKhUpOFKt3EiaX07P10A/6IZIKA6StkdTo3lMm7J5TTs8+brFf2jywLVfO0/axsUEnGlPPik/lpNqrHS3dF52n7J9KLdg7KmqcisTYBVVP6LxdtLRp7BXG1qEmOh4AbAa94LvA7q1RfVwm/ZefpdB430ZNlvLJXFFPNKtUX34+Zq/L5Pp2703ab8CtmH0zn8VIBlWU2/JFEOJtfF7gOHFxrZl4HPnLThbcioHKbdnC8BgIFc+wgrSjwy713yADLvXd5CBbEFQKqcpwcCQEIQAACEIAABCAAga0g8ExJvxxK+f3HregxnYQABCAAAQhAAAIQ2BgCJYveQ3SmwG++EZ9ufsesHi9O2hY309OyTGnppFnv2yb67+6XxnuCpI/t65vODuX6Lpb0qv3MTHkWlXwTPt1oT7NkzRRQJWKke0P7Y/k+EzZdF0vn2WdRXBUzUKUCqq7Sd+lnOhBMmV17HZ1IJqwycdjV4bfKoQxY+5mimvakoqxEbPWp+Fkq0ooCqkxo9e6QDetBJQIqE1tZ5q0+8VYQV33Mcy4E1krAK54L/JooKBUgRS7pvB1L761ins65p+IoyzCYZpOKx+bCqnzujqVe4/GxFOyRGQKoRQRUsbxstJ2Wfm3e4zrQLqCy68DNN114PQKqtU41OFszgYI5dpAWFfjl3pt774VjryCuEFAtTJUTIAABCEAAAhCAAAQgUD8Be4J9j1J+9Q80PYQABCAAAQhAAAKbRqBk0XuIPhX4zZ+CT//ON7jT8k1pc0veNyHAyZK+L2Se+glJ/z78nZaDsrLcVi4wz0DVlqkkluxrzTxiDYzZmyT9uQm3LPtTzEwVRVKhtF2TmalNQDUrA1TYnH9tFEJlAqqflfSGAMlK/eXipul5UUAVSwlKuict19fmf4bQynxMBVw70olWjrCtn2SgGuLbhs1NJVAwTw7StQK/JRmo8kxMJfNx2/xt6ymvCYJWm4PjK9qzB9auCWVWb0s+nyegSufu1O+sTIK5gCq9Ftj5MVOh9dvKGbaVGjw0XlwH2q8DZKAa5GuN0RERKJhjB2ltgV/uvaUndT28wL338aFZEFcIqAb5RmMUAhCAAAQgAAEIQAACm03AFu4+K8k2K+zpbl4QgAAEIAABCEAAAhAYBYGSRe8hGlrgN2aMel3ILpJmd3p2kiHExDmWfcQ2zt+739a03J6dY687Zrxv55mfKyRZVqvLJT1uXyj1M/slA38l2LSsJXbcO8P/LevKCaE8kx2bbsLHY23j/DNhU9/8R0HVFGUUS0k6MZauS0sa7T8Af2WajapNQJULrrKsU6+YIaAy0ZRl62qyTE2kZ8RsVG0l/NraGTuRCrxM+BT/zoVWdnxabnBPOnlXekcUY4Xzpn/3ibeCuOpjnnMhsFYCXvFc4Ded62zujfPzWyS9Mjw8lgqo+s7TNu/aK4qS2ubl+HkUAPzDfYHqTyXCqjQDlZU8TbNWWfttLo/XjPhZOo9HAdWXQjvs2EsknRPaFq89VpouLT+bXjOmpVztHK4D7deB377pwj8kA9VapxqcrZlAwRw7SIsK/HLvnWSC5d67LAwL4goBVRlKjoIABCAAAQhAAAIQgMDWEfjv95/u/sfh6fb/b+t6T4chAAEIQAACEIAABEZJoGTRe4iGF/iNGU6+IclKQKUlkOLm+VPC+7Zp/7QgVDJxVSyflJbws83utvfTUlBRUJWKsKz7afm/tB1tGabsvVgaytr9N4Mw69DGeVK+6aS0XF6S7cn83m6ZsCxT0670yTRrUxyTRLRkb00zRHWV8IsZoEy8ZeeELFh/GsrtTcVVloEqa0902/ixP9I2Jdmn0pDJS/4dsw+jaMz+3VWKcNHYK4irRU1yPATcCHjFc6HftnnRxENx/jRuNqeuYp42WyZEMmFpfJ0f7NvfcR6P5QLPSESsJn41kVcqoPp8Nq/H8n32vr1mzeOPDCVeT5FkZV6t9Kv1117pdSM9/7jyfbEDXAd0Zsw6mF4HPnzThV9FQOU27eB4DQQK59iVt6TAL/fe3HsvHHcFcYWAamGqnAABCEAAAhCAAAQgAIHtIWAbO38Rnmjfnl7TUwhAAAIQgAAEIACB0RIoWfQeovEFfmeViBqiOdhckkDY9JZlr1rGRBQQTKSPniq9bRkb6TkFcdXXBedDYG0EvOLZy+/awOJopQRWfR0g/lY6PBgbIQGvGC/wy733COMlb9Kq59y+XS6IKwRUfSFzPgQgAAEIQAACEIAABComYE9Ffi4IqH674n7SNQhAAAIQgAAEIACBDSFQsug9RFcK/LKJMwT4FdsMJajeviO94PHSXYuaDxm0rk6zcC1qIz2+IK76mOdcCKyVgFc8e/ldK1ycrYzAqq8DxN/KhgZDIyXgFeMFfrn3HmnMpM1a9Zzbt8sFcYWAqi9kzocABCAAAQhAAAIQgEDlBJ4l6bWhlJ9lo+IFAQhAAAIQgAAEIAABNwIli95DNM7L7xB9weZ4CBBX4xkLWtKfgFc8e/ntTwwLNRAg/moYRfrQRcArxr38Eg11EyiJq526EdA7CEAAAhCAAAQgAAEIQGAFBH5N0n+U9PIV2MIEBCAAAQhAAAIQgAAEliZQsui9tPGOE738DtEXbI6HAHE1nrGgJf0JeMWzl9/+xLBQAwHir4ZRpA9dBLxi3Msv0VA3gZK4QkBVdwzQOwhAAAIQgAAEIAABCKyCwINCKb+XSaKU3yqIYgMCEIAABCAAAQhAYCkCJYveSxmec5KX3yH6gs3xECCuxjMWtKQ/Aa949vLbnxgWaiBA/NUwivShi4BXjHv5JRrqJlASVwio6o4BegcBCEAAAhCAAAQgAIFVEXi2pF8Kpfy+syqj2IEABCAAAQhAAAIQgMAiBEoWvRexV3qsl9/S9nHcZhIgrjZz3Gh1OwGvePbySxxAwAgQf8RB7QS8YtzLb+3jue39K4krBFTbHiX0HwIQgAAEIAABCEAAAuUE3irpP0j62fJTOBICEIAABCAAAQhAAAKrI1Cy6L06b/db8vI7RF+wOR4CxNV4xoKW9CfgFc9efvsTw0INBIi/GkaRPnQR8IpxL79EQ90ESuIKAVXdMUDvIAABCEAAAhCAAAQgsEoCfzmU8vtpSR9epWFsQQACEIAABCAAAQhAoIRAyaJ3iZ1Fj/Hyu2g7OX6zCBBXmzVetLabgFc8e/klHiBgBIg/4qB2Al4x7uW39vHc9v6VxBUCqm2PEvoPAQhAAAIQgAAEIACBxQhYKb/XhFJ+e4udytEQgAAEIAABCEAAAhDoR6Bk0bufh/azvfwO0RdsjocAcTWesaAl/Ql4xbOX3/7EsFADAeKvhlGkD10EvGLcyy/RUDeBkrhCQFV3DNA7CEAAAhCAAAQgAAEIDEHgWknfkvQPhjCOTQhAAAIQgAAEIAABCMwiULLoPQQ9L79D9AWb4yFAXI1nLGhJfwJe8ezltz8xLNRAgPirYRTpQxcBrxj38ks01E2gJK4QUNUdA/QOAhCAAAQgAAEIQAACQxD4K6GU30sk3TyEA2xCAAIQgAAEIAABCECgjUDJovcQ5Lz8DtEXbI6HAHE1nrGgJf0JeMWzl9/+xLBQAwHir4ZRpA9dBLxi3Msv0VA3gZK4QkBVdwzQOwhAAAIQgAAEIAABCAxF4DmSrgql/CZDOcEuBCAAAQhAAAIQgAAEUgIli95DELvqpqMfu/Ts6350CNvY3F4CXvG8vcTp+ZAEvOKZ+XnIUcX2PAJecT+vXXwOgVUR8Ipx5vZVjSB2Fv0tiYCKmIEABCAAAQhAAAIQgAAEliVwnaR/J+miZQ1wHgQgAAEIQAACEIAABBYh4LWJ4+V3ETYcu3kEiKvNGzNaPJuAVzx7+SUWIGAEiD/ioHYCXjHu5bf28dz2/pXEFQKqbY8S+g8BCEAAAhCAAAQgAIHlCXx3KOV3oaSPLG+GMyEAAQhAAAIQgAAEIFBGoGTRu8zSYkd5+V2slRy9aQSIq00bMdrbRcArnr38Eg0QMALEH3FQOwGvGPfyW/t4bnv/SuIKAdW2Rwn9hwAEIAABCEAAAhCAQD8C/4OkKyT9LUmU8uvHkrMhAAEIQAACEIAABOYQKFn0HgKil98h+oLN8RAgrsYzFrSkPwGvePby258YFmogQPzVMIr0oYuAV4x7+SUa6iZQElcIqOqOAXoHAQhAAAIQgAAEIACBdRD4dUnf3P/v4nU4wwcEIAABCEAAAhCAwPYSKFn0HoKOl98h+oLN8RAgrsYzFrSkPwGvePby258YFmogQPzVMIr0oYuAV4x7+SUa6iZQElcIqOqOAXoHAQhAAAIQgAAEIACBdRD4q6GU309KumUdDvEBAQhAAAIQgAAEILCdBEoWvYcg4+V3iL5gczwEiKvxjAUt6U/AK569/PYnhoUaCBB/NYwifegi4BXjXn6JhroJlMQVAqq6Y4DeQQACEIAABCAAAQhAYF0Enrtfwu/yUMpvXT7xAwEIQAACEIAABCCwZQRKFr2HQOLld4i+YHM8BIir8YwFLelPwCuevfz2J4aFGggQfzWMIn3oIuAV415+iYa6CZTEFQKqumOA3kEAAhCAAAQgAAEIQGCdBKyU3zck/dw6neILAhCAAAQgAAEIQGB7CJQseg9Bw8vvEH3B5ngIEFfjGQta0p+AVzx7+e1PDAs1ECD+ahhF+tBFwCvGvfwSDXUTKIkrBFR1xwC9gwAEIAABCEAAAhCAwDoJfE8o5fdCSb+zTsf4ggAEIAABCEAAAhDYDgIli95DkPDyO0RfsDkeAsTVeMaClvQn4BXPXn77E8NCDQSIvxpGkT50EfCKcS+/REPdBEriCgFV3TFA7yAAAQhAAAIQgAAEILBuAn9P0qWS/ot1O8YfBCAAAQhAAAIQgED9BEoWvYeg4OV3iL5gczwEiKvxjAUt6U/AK569/PYnhoUaCBB/NYwifegi4BXjXn6JhroJlMQVAqq6Y4DeQQACEIAABCAAAQhAwIPA9ZK+LukVHs7xCQEIQAACEIAABCBQL4GSRe8her9iv6dLev5++euLJH171e29Q3qQpOuC3aNHpG91+bhDeq19fkR65arbsoi9O6SH7TfjQ3vSsSdIv7fIuZt67IrjalMx0O5KCBTEsz1sdWXW3TslnRPee6Okl0v6fPj70ZLes/+A1vslXTULU4Ffs/NqSS+T9LUV4LZ+fEHSuyR12ba53o593or8Fjf9dulJu9Kte9KZfefTODdLOi004Op4vcjn7U9LL9yRbE3IXvfsSE97vHSX/ZF91tiI16uJ9NFTpbcVd3BEBxbE34haS1MgsDgBrxhfsV/uvVuGnnvv9u8DAqrF5wnOgAAEIAABCEAAAhCAAAS6CTw4lPJ7gaT/GVgQgAAEIAABCEAAAhBYFYEVb6YUN2vFfkezifMH0mMn0s170gV9N9mLYXYcGMRcj5A0V/i1Cn/eNlYcV97dwf+WEyiIZxMT2atNDGVCpFRAFcVTL5V0WxfaAr8IqHrEZpiXz5R01o708PSaEURRF6afTaQrTQyVzuc70onxvAdIX7F/x+NSG0ek+3o01eXUgvhzaRdOIbAqAl4xvmK/3HvPCAjuvY8Hg4BqVbMHdiAAAQhAAAIQgAAEIACBlIA9QfoqSX8bLBCAAAQgAAEIQAACEFgVgRVvphQ3q8Bv3Pw3m5OQccQyKln2lFMk3ZJkIUk3cez4ayS9ODTmjFwskGSUsgcV7HWyZfWYSF+1jE0xK8hEelHYtD4uA1WW+ePdUaCUbozbxnWeaSRmL4lCqx3p2on0jODzUAaR0LajOsiAZe261TKMBN+XSXq9pDeE43422DhP0qds8938rzJrSvHgOh5YEFeOrcM1BBYjUBDPpQIqE9FYdicTWnWKp6yFBX6jgOr2MA/FrFcx05XNyZ8IvX1rkh0wfT/O4U+VdEM49vz9ueuO/X+n2a2i8MvmfZv3zMahDFT5vBvnyJitKXx+LPiYzo/JeXdLOs/m5yhGknSiHR/n7DiXSrp6P9NhYyteI+zfszJFtZw3zTZl5yXXiFsl/XI61+fRkvZrT3rijnRZuHbdk2ZJjOKqKKhaLOr8jy6IP/9G0gII9CDgFeMFfrn3PhhX7r0XiO+CuBICqgWAcigEIAABCEAAAhCAAAQgsBABS79u6fEvWegsDoYABCAAAQhAAAIQgMAMAiWL3kPAK/CbZ0t5aBAAvDP834QDJ4SN+cclJfxi2WsTCthG+5tDOau4sW8b1lEQdXqywd6Uu4sipVR4tNvsjd9fwm9POjWWctqVPhfPC6W0rNTfvWkppcDv6EQ6N25423uWMSSIGQ59NpEObYbPEFBdb5v3O9KNoW355v+NoQ1NvybStZtazmmR+CuIq0XMcSwEXAkUxHOJgMpK/Nlxce6c26cCv3F+fl3LfPzIIHS1TFefCYLWL0n6VUlv2ndu4iibj00EZS8Tds0q4Rc/T+f94wRUYb5+R5uYKMzXltHpaBQWSYrzo5VbPRZFUlHMFOfLVJi1J51s874JqMLcauemWaRM/HRB6JNdS0yUdTReL+J5OfwovLL5fFf65KwMhonQykycJcmudY3/INadtkcHZWan16K5Az6yAwrib2QtpjkQWIyAV4wX+OXe+2AoZwmouPduCfWCuEJAtdgUwdEQgAAEIAABCEAAAhCAwAIEHhJK+f2EpP9lgfM4FAIQgAAEIAABCEAAAq0ESha9h0BX4Let/FSelSSWpzKR0PNDdpXrkywrDwyb97b5Ps26kgiomk2SI9K38kxN2TGW3SlmerJNFcuCkm9cP2JPeuWu9L4owopZpmIWkLS8X5LlpNnI7xJszcpAlWVXadoTxmoqBEuzm5ifIcZyTDYL4mpMzaUtEOgkUBDPJjwygVT6iln30sxN9rlldzKx0txXgd98fk6zAKaC1m8HIau182dCW6OAKm3HLAGVze35vJ/+3dhIhU9RhJRnX8qyUB0ngkoy9jVCrMdLd6UNjHN0zDqVZ7myY9syE6aC27ysa5Kd6h7z+R3pe6M4Nz02uR5ZhsHWtqdir0RApSP3C9XmjvtYDiiIv7E0lXZAYCkCXjFe4Jd774MRnZmBinvv40O+IK4QUC01U3ASBCAAAQhAAAIQgAAEIFBK4FxJPx/KlpSew3EQgAAEIAABCEAAAhBoJVCy6D0EugK/sUTUy0IWVtugt032WLrJMlLFbCa5gOopWZsPCQfaBFQtJZ/Ssn2pgCr+2zay09en9qSLdyUr53dIFJXzSzONxE3+NQio7t7EjfRFY68grhY1yfEQcCNQEM/zMlBZyVPLEmVl8ezflhVqlSX80vnZRKwXSXq2pB9Jyvalc3lahjUt7TdLQPWYbN7PrwvTsQkCokeEEqYXx03uRNRkpfcOlcibV/ovHfhcZJteM6LwSQfz/yHB7SwBVRTUWqnATJR1fcyIFf0n4q+28oNdGahOOiL9sFsAL+m4IO6XtMxpEBgHAa8YL/DLvfdBiKxKQMW9d/jKUcJvHHMPrYAABCAAAQhAAAIQgEDNBH5jf+Hzq/tPFf7DmjtJ3yAAAQhAAAIQgAAEhidQsJkySCMK/OabOG1/t2Wgsg3ytgwn036sOgNVNJxne8ozUKUg88/WIKC6lQxUg4QyRiEwGIGCeXKegCrOkVYyLxehzmx3gd+2TfYooJqVgSqKX6Nf+/uHQsbAXhmozGAs4yfpz/ezbf1p2AC3j6yUnb2O2xDPBVS5SCoF1CWgmhyU7otZAGP5vMZnm4AquVaclpb2a/OfCMCaLFUxM1Yq4Gop+zrt9yYKZwvib7DvHIYhsA4CXjFe4Jd77xnXi5YHLdKyqXYW2V87vjwIqNYxs+ADAhCAAAQgAAEIQAAC203gr0n6bChT8tHtRkHvIQABCEAAAhCAAAT6ECjYTOljfua5BX7zTRzLOGXlp6wcn/3fNtxPCFlO0g37VwSnV0mKJawOZV1pE1Dl4qcuQVO6Ib4rfS5umoTyVOlmvTVl+vdEOndHusw2we2DiXRzWwYqK92UbuzvSSdbWae40b7MJs5EuvZU6W2DDOaIjBbE1YhaS1Mg0E2gIJ4XEVCZs3TetPJ6ra8Cv10Cqkcm2a4+E8qofknSe/edpeX3TEBlrziffyH8O7VtYqRrJH08Oc6EYLkYa1rGT9JpMaOTGU/n0on0jB3JyrzOKoNnGbKmm+BtWaZidqj0sz3piXFuz7JRzRJQ2cb7sZCxqikja22dVfbVslTlWanSkrDxOhTn+eQad+8mCmcL4o+pAwIbTcArxgv8cu8dxLDce5d/xQriihJ+5Tg5EgIQgAAEIAABCEAAAhDoQeDHw4Lbf9nDBqdCAAIQgAAEIAABCGw5gZJF7yEQFfhtK9UUBVGnSLol2US3DfWY/cSaaxvuLw7tPlS+z95rE1CF9+PmuWUFUdyw7ij5Zxvx9rKyTc0meJ7RJMs0MrXZlYHKBFRpeadg/6T9DCdNFqlFBFRdGVWGGFdvmwVx5d1E/EOgmEBBPC8qoIpC1C9KesmshhT47RJQmTDL5uRPBPtpqT4TPt3Q8b7N11ZuMBVapfP+xUEY+6pQ2vVQF8L8a0LVaaambC69J8tQdVnMHHVEus+MZcdP5+w5GagsQ7gJr+zaEX1M9vtyVtyET64nh64zSQeOKzGYZJ9K+znNRBXbFD5sRGFpH6JAtzjgRnJgQfyNpKU0AwLLEfCK8QK/3HtLN5tolXvv8tguiCsEVOU4ORICEIAABCAAAQhAAAIQ6Eng7WHxz55c5AUBCEAAAhCAAAQgAIGFCZQsei9stOAEL78FTet1SNh8f/uO9IJYaqmXwZ4nhw34J0eBV09zoz+91rgaPXgaOAgBr3j28jsIxA0zuoo5OwirTJB1VhSGbRIG4m+TRou2LkPAK8a9/C7DaJFzuPdehNbqjy2JK0r4rZ47FiEAAQhAAAIQgAAEIACBdgL29KiV8rOnOH8XSIsTeNSjHvWv/uRP/uQHFj+TMyAwPgInnXTSF+++++4fHF/LaBEEIAABCIyZQMmi9xDt9/I7RF9ymyELirxLJ8XsV3vSMctqtY6+e/uoOa682eJ//QS84tnL7/oJj89j33k7ZkycSB/d1LKtxN/44pIWrZaAV4x7+V0tvXZr3Huvg3K7j5K4QkDlNz54hgAEIAABCEAAAhCAwDYSOE/SJZL+q23s/Ar6PJlMLLM+LwhsPoGdnWZJgnWJzR9KegABCEBgrQRKFr2HaJCX3yH6gs3xECCuxjMWtKQ/Aa949vLbnxgWaiBA/NUwivShi4BXjHvZQxTBAAAgAElEQVT5JRrqJlASVyxU1h0D9A4CEIAABCAAAQhAAAJjJPAOSf9a0ivH2LiRtwkB1cgHiOaVE0BAVc6KIyEAAQhA4H4CJYveQ/Dy8jtEX7A5HgLE1XjGgpb0J+AVz15++xPDQg0EiL8aRpE+dBHwinEvv0RD3QRK4goBVd0xQO8gAAEIQAACEIAABCAwRgIPC6X8flzSx8bYwBG3CQHViAeHpi1GAAHVYrw4GgIQgAAEDgiULHoPwcrL7xB9weZ4CBBX4xkLWtKfgFc8e/ntTwwLNRAg/moYRfrQRcArxr38Eg11EyiJKwRUdccAvYMABCAAAQhAAAIQgMBYCTxP0iso5bfw8CCgWhgZJ4yVAAKqsY4M7YIABCAwbgIli95D9MDL7xB9weZ4CBBX4xkLWtKfgFc8e/ntTwwLNRAg/moYRfrQRcArxr38Eg11EyiJKwRUdccAvYMABCAAAQhAAAIQgMCYCfwzSV+S9PNjbuTI2oaAamQDQnOWJ4CAanl2nAkBCEBgmwmULHoPwcfL7xB9weZ4CBBX4xkLWtKfgFc8e/ntTwwLNRAg/moYRfrQRcArxr38Eg11EyiJKwRUdccAvYMABCAAAQhAAAIQgMCYCTw8lPI7R9KtY27oiNqGgGpEg0FT+hFAQNWPH2dDAAIQ2FYCJYveQ7Dx8jtEX7A5HgLE1XjGgpb0J+AVz15++xPDQg0EiL8aRpE+dBHwinEvv0RD3QRK4goBVd0xQO8gAAEIQAACEIAABCAwdgLnS7pY0uPG3tCRtA8B1UgGgmb0J4CAqj9DLEAAAhDYRgIli95DcPHyO0RfsDkeAsTVeMaClvQn4BXPXn77E8NCDQSIvxpGkT50EfCKcS+/REPdBEriCgFV3TFA7yAAAQhAAAIQgAAEILAJBN4p6V5Jv7AJjXVuIwIq5wHA/eoIIKBaHUssQQACENgmAiWL3kPw8PI7RF+wOR4CxNV4xoKW9CfgFc9efvsTw0INBIi/GkaRPnQR8IpxL79EQ90ESuIKAVXdMUDvIAABCEAAAhCAAAQgsAkEvjeU8nuupN/bhAY7thEBlSN8XK+WAAKq1fLEGgQgAIFtIVCy6D0ECy+/Q/QFm+MhQFyNZyxoSX8CXvHs5bc/MSzUQID4q2EU6UMXAa8Y9/JLNNRNoCSuEFDVHQP0DgIQgAAEIAABCEAAAptC4PmS/oGkx29Kg53aiYCqB/ivfe1ret7znqdbbrmlsXLKKafoPe95jx796EcvZfWaa67R05/+9KXPX8ppRSchoKpoMOkKBCAAgTUSKFn0HqI5V9109GOXnn3djw5hG5vbS8ArnreXOD0fkoBXPDM/Dzmq2J5HwCvu57WLzyGwKgJeMc7cvqoRxE5KoCSeEVARMxCAAAQgAAEIQAACEIDAWAjcIOkeSa8aS4NG2A4EVEsOyuc//3mdc845es5znqNLL720sfKud71L559/vj7xiU/o9NNPX8iynfu6172ulwBrIYcVHoyAqsJBpUsQgAAE1kCgZNF7iGZ4+R2iL9gcDwHiajxjQUv6E/CKZy+//YlhoQYCxF8No0gfugh4xbiXX6KhbgIlcYWAqu4YoHcQgAAEIAABCEAAAhDYJALfF0r5PUfS/7pJDV9jWxFQLQn7qquu0m233daIph760Ie2WokiqzvvvLP5/IYbbmgyVtl5Z5xxhq688kpddtll+smf/En9+q//+tTGMgKsJbtR1WkIqKoaTjoDAQhAYG0ESha9h2iMl98h+oLN8RAgrsYzFrSkPwGvePby258YFmogQPzVMIr0oYuAV4x7+SUa6iZQElcIqOqOAXoHAQhAAAIQgAAEIACBTSPwE5JeLunIpjV8Te1FQLUE6Fi6z7JMxexTuZlvf/vbuuiii/T85z+/yUZlgqv3v//9TYap++67byqgSrNXkYFqicFITkFA1Y8fZ0MAAhDYVgIli95DsPHyO0RfsDkeAsTVeMaClvQn4BXPXn77E8NCDQSIvxpGkT50EfCKcS+/REPdBEriCgFV3TFA7yAAAQhAAAIQgAAEILCJBN4l6YuU8msdOgRUS0R0iYAqmk2zUJ1yyimHBFRppilK+C0xENkpCKj6M8QCBCAAgW0kULLoPQQXL79D9AWb4yFAXI1nLGhJfwJe8ezltz8xLNRAgPirYRTpQxcBrxj38ks01E2gJK4QUNUdA/QOAhCAAAQgAAEIQAACm0jg+0Mpv2dJ+vgmdmDANiOgWgJuiYAqHvPlL3+5EU3dcccdihmmYgYqBFRLwO84BQHVanliDQIQgMC2EChZ9B6ChZffIfqCzfEQIK7GMxa0pD8Br3j28tufGBZqIED81TCK9KGLgFeMe/klGuomUBJXCKjqjgF6BwEIQAACEIAABCAAgU0lcIGkl0k6dVM7MFC7EVAtCdZK8t12222yzFEPfehDj7Nin51xxhmKIqk0wxQCqiWhzzkNAdUwXLEKAQhAoHYCJYveQzDw8jtEX7A5HgLE1XjGgpb0J+AVz15++xPDQg0EiL8aRpE+dBHwinEvv0RD3QRK4goBVd0xQO8gAAEIQAACEIAABCCwyQTeLekLkv7RJndixW1HQLUk0Fia7znPeY4uvfTSxoqJpM4///xGNPWwhz1M55xzji655BI99alP1fOe9zzFbFQIqJaEPuc0BFTDcMUqBCAAgdoJlCx6D8HAy+8QfcHmeAgQV+MZC1rSn4BXPHv57U8MCzUQIP5qGEX60EXAK8a9/BINdRMoiSsEVHXHAL2DAAQgAAEIQAACEIDAJhOwUn6fk/RMSZ/Y5I6ssO0IqHrAjGX6brnllqmVtCyfZam67LLLms9MTGWl/Oxze6XZqezvKMi68847dcMNNzSCK16LEUBAtRgvjoYABCAAgQMCJYveQ7Dy8jtEX7A5HgLE1XjGgpb0J+AVz15++xPDQg0EiL8aRpE+dBHwinEvv0RD3QRK4goBVd0xQO8gAAEIQAACEIAABCCw6QReIOmnJT1h0zuyovYjoFoRSMz4E0BA5T8GtAACEIDAJhIoWfQeol9efofoCzbHQ4C4Gs9Y0JL+BLzi2ctvf2JYqIEA8VfDKNKHLgJeMe7ll2iom0BJXCGgqjsG6B0EIAABCEAAAhCAAARqIPCbkv5U0kHdte1+IaDa7vGvqvcIqKoaTjoDAQhAYG0ESha9h2hMgd9H7/t9taSXSfraEG0osGlteI+k11m14uR4u4+20tjpewXmxn3I7dKTdqVb96QznyD9Xp/W3iE9TNKHJJ0W7Fx9RHql/Tt+ticdMz+fll64I12f+LPS40ePSN/KPmts3CE9SNJ1E+mjp0pvS9tZEFd9usW5EFgrAa94LvRr8+CVkt4q6SJJ314rnAWdxXkjnNbMLwuaOHR4Po+Fua2Zm3IfM+axZo6M82CfttR2bmH81dZt+rNFBLxivMAv995rjsNtufdGQLXmwMIdBCAAAQhAAAIQgAAEILAwgf88lPI7W9JtC59d1wkIqOoaz63uDQKqrR5+Og8BCEBgaQIFmylL2+460cvvgp2JAqovS7L6wlHIhYBqDsg7pNdKOnNfL3XWjvTwiXTznnRBIpi60D47It0Xjn1EFE1F038gPTae9wDpK/bviXSliaaCIGFqI56zIXG1YBhy+LYS8IrnAr8PlHSFDoSPn9+E8Vm1gCqfgzLR6FQE2jWPzZr7NoHnkG0siL8h3WMbAoMT8IpxL78LAuXee0Fg8fAx33sjoFpyUDkNAhCAAAQgAAEIQAACEFgrgb8v6SXJE+FrdT4iZwioRjQYNKUfAQRU/fhxNgQgAIFtJeC1mVLgN30K/jGSni/pm5IukXSLpKskvVnSKfvZVc9PskGZ0OmGMJ53SjonbPA/NBzzlJAx5Xv2j7EMV7b5HzdrzJbZjmKp2IZv7It7vhR8mulUQJXatc8uC8fFc2+X9HpJ1paXhnOtDfE4O2eW/2lYppsiJjoKm/eX7UhPe7x0V/j8WDjhU5k4yYRMd0s6z7JLRTGSpBPt+JhxKj4FL+nq/Wwyja2J9KKY5SnLonJP9N1y3jTblNlIhAW3SvrlkJnq1jSblKR7Y4aq2Om0jxPpnjSzy450YiqoiucUxNW2ftXp9wYS8IrnAr+/JunFAekZkj4j6Zrsvfiw1tz5LYqMdqRrJ9IzwjrFoYxzwddRHWSgs+x2zRwS54kwz74hHPezwcZ5kpr5UAcZpyw71IPDMU+XNJ3H7L1sjmtEUOHY9LyT96Tzdg/m9TiP5Rn38ix6zVydz2N70qmryvq3geE9s8kF8VdTd+nLFhLwivECv9x7J/HIvffq7r0RUG3hREeXIQABCEAAAhCAAAQgsKEEbtzfRPnjsHmzoV3o3WwEVL0RYmAsBBBQjWUkaAcEIACBzSJQsJkySIcK/OabOJ+QlG7U/0AQOpm4ygRNJnpK/23ZomLJahNbpf+2Y02IZeKq+4Kwyo6xDX877oRQkuqR+503kdXlIdtKFFxFAdVvBdHAx4MNa/MbJb08QEvL/9k5zwk+7eN4XJf/aUmsIFJ6R8cmvGVjOhqFRfssbgwCJcsEdSyKpKKYaSJda8KodHNoTzrZNvNNQJWcm2aRMvHTBaFvJmAwUdbRKAKI5+UBE0UJJsbalT6ZZqNqKfU3FTTkG1fp34kY4pDwqiCuBolnjEJgCAJe8Vzg1zJQmWDqncm8aQhsHj09iFvnza/T+S0KqIKtoxPp3B2pVXQ0Q0B1vc0vO5KtcZjYKReL2vtWbtA+Oz3Mo18NQqxD85jNlbvS56JIKz/PBKtpVinLqhfmsVdI+lVJ741zo5UJnDOPGbMPxfl4iBjaRJsF8beJ3aLNEJgS8IrxAr/ceyflaLn3nmaJbX4L9Ln3RkDFBAgBCEAAAhCAAAQgAAEIbAqBvx5K+dmPoG0t5YeAalOilXbOJYCAai4iDoAABCAAgRYCBZspg3Ar8Jtv4kSRVBRGfSERLZmw6WVJib3YZhNK/VDY1H7T/ptRAGVZo+LfljkktZ36tc+i7adK+pEgrLKN8ug/5ZPatfejSMqyXMW2mMCg1H8sGTjN4mQb7VGEFMvZxQZkWaiOE0FZ5qp0M8iEAGnjYyapmHUqz3Jlx7ZlaOnKopJkp2qEUd+RvjfNuBI/D6KFTweBw0lho8Y4N5s2Sam/fBNHRw7YNq+CuBoknjEKgSEIeMVzgd9UQPVHmQg1/cywzJpfp/NbIqBqhJ8z5gWzNTMDVZaNL84Tdk6TrSoRQjV2TNyUZbkzcWg+31hpUctmFTNbNeel7TMBVTIHx0xUjSirVEAVM1kNEUObaLMg/jaxW7QZAlMCXjFe4Jd77/vLdXPvfX+Z7d733giomAAhAAEIQAACEIAABCAAgU0i8EJJ9rT6D29So1fYVgRUK4SJKV8CCKh8+eMdAhCAwKYSKNhMGaRrBX7byohctJ9NybKWpCX00uOsRFNaRsrabqXyLCNIKmbKBUyW3Sp9xdJ/9l4UUEXblnHlxxIBlWVbSc9vO9eEAl0Cqln+TXg1fQWBlG3oW0mqi6NgIBE1Wem9vESeZaCaigLaRFHRQS4KSI+NwidJVprqkKBgloAqEUVYub2mFGBsa8yIlQdXgaAh38Q56UjyW6YgrgaJZ4xCYAgCXvFc4LdNQGWlSdOXlVb9YjY/2udpadXm+DhXRFHougVU3yU96y8kE2xayb/09ak96bm7ks2j9kqFV9fn81iSUW9RAdXdqRB0iFjaJJsF8bdJ3aGtEDiOgFeMF/jl3vugtDf33t0PLyx8742AiokQAhCAAAQgAAEIQAACENg0AlZaxJ4atdIk2/ZCQLVtI15xfxFQVTy4dA0CEIDAgAQKNlMG8V7gd5lNnDRLlAmtSjNQPT9klpqWlAqdTttgIigTS5l4y0QBVrbvI1nmlTwDVZoZq0tANcv/IfYxe5SkP5f0pyEbix1jZansdVx2lrx81KzMKXZyl4BqclC677gn0NMSfqmYICvN12TDavORB1cqoNqTnthRxmvabzJQDfIVxegICBTMk4O0ssBvLqBKM/ylbbI5c+785i2gCiX9DmWgip24Q3pQOscumoEqE4Xe0zVfDzKYG2i0IP42sFc0GQL3E/CK8QK/3Htngcq996HfGEvfeyOgYgaEAAQgAAEIQAACEIAABDaNwAmhlN/TJf1vm9b4nu1FQNUTIKePhwACqvGMBS2BAAQgsEkECjZTBulOgd++mzi26f2uUKrayuaZ8Mle9m8TM10i6Zz90n/3ZSIo+8w2/O3/aQm/WG7K7Fy5L2Cy7Cq5gCq1a75KBFRd/qclrsxYKkqKGZ3C+9MsUxPpGTvS9ZJaS/glNm41UVNblqkohJolZsqyUR1ty0CVlBO0jFVN1hZr6yJCiR3JMlfdvCddsCt9zkpxWQlDy2SViBrujeIss18QV4PEM0YhMAQBr3gu8JsKqG7L5lebu+0hrZeGB7VsHrZ5145L59fjSvi1ZaCyEnmpEHRPOtnKgMY5Ls+qlx4bxiQv4XdeKBnazCn7832TLSqdx+J8M6v0Xz6PxbFvy0AVj50xjzUl/+K8NkQMbaLNgvjbxG7RZghMCXjFeIFf7r2TEn7ce6/u3hsBFRMgBCAAAQhAAAIQgAAEILCJBKyUnz2x/sRNbHyPNiOg6gGPU8dFAAHVuMaD1kAAAhDYFAIFmymDdKXA7zKbONZW26y3UlK3SHrLfrm7p4XsUlFQZZ9dLOkJ+webwMlKdcQN/1Oy8lJ5Biqzb1mmzIeV8rP/myDghgDpxZIeFz4zYVSJgKrL/3Hsgzjg3Fi+zw5IS+VJsgwnaYYqK2E4LeHXcryiYGpOBqqvBrHBaYmPyb6u66woaIh2suxTaR+OKzFoHyZiK/vTyhOedeRA2DbNihWMTDNZzRIwFMTVIPGMUQgMQcArngv85gKq+LfNgfYyganNj/aaNb9OkXUJK01Alc1xJso8ycRNuQj08dJdBQKqBwfH9gDZofkmKYdqhzTiz3DsNMufiUFzIWrsSJuAqmse68oIOEQ8bYrNgvjblK7QTgi0EvCK8QK/3Hu3jBj33gdZZPvceyOgYjKEAAQgAAEIQAACEIAABDaVwHsl/eF+422jZ1teCKi2ZaS3oJ8IqLZgkOkiBCAAgQEIFGymDODVPVNQLMVn4qdDWZ4G6SxGDxEIIoUnp5mpFkUUhAcmyJqKrcyGVzwv2n6Oh0AJAa949vJbwmQsx6xiHluFjbHwWGU7iL9V0sTWGAl4xbiX3zAG3Hs7BuMqrjd97r0RUDkOPq4hAAEIQGB7CTzqUY/6V3/yJ3/yA9tLgJ7XROCkk0764t133/2DNfWJvmwMgb8RSvk9df+p/U9uTKt7NPQhD3nI17/+9a/HJ1B7WOJUCPgTeMhDHvJvvv71rz/EvyW0AAIQgAAENomA12bKmv3m2VHuDOX7LPsTrzUTiFla9qRjll1mUfexfN9E+qiV80vPX3NcLdp0jofAQgS84tnL70JwnA9ewTzWlO9bdh507v6g7om/QfFifAQEvGJ8zX659x5BrMUmrOCaZZl8r1v23hsB1YiCgaZAAAIQgMBWESCDyFYNd92dJYNI3eO7Ab17kST77+9sQFtX0UQrO+LxO87L7yqYYWO8BIir8Y4NLYMABCAwWgJr3kyZcvDyO9qBoGErIUBcrQQjRkZCwCuevfyOBDvNcCZA/DkPAO4HJ+AV415+BweKA1cCJXHlsfDuCgXnEIAABCAAgZEQQEA1koGgGf0JIKDqzxALvQm8T9Jn94VFV/S2NH4DXoITL7/jHxFa2IcAcdWHHudCAAIQ2FICJYveQ6Dx8jtEX7A5HgLE1XjGgpb0J+AVz15++xPDQg0EiL8aRpE+dBHwinEvv0RD3QRK4goBVd0xQO8gAAEIQGC8BBBQjXdsaNmCBBBQLQiMw4cg8IhQyu/vSvr9IRyMyKaX4MTL74jQ05QBCBBXA0DFJAQgAIHaCZQseg/BwMvvEH3B5ngIEFfjGQta0p+AVzx7+e1PDAs1ECD+ahhF+tBFwCvGvfwSDXUTKIkrBFR1xwC9gwAEIACB/5+994GWrKrvfL91cb0ILxMbIYlrCKAh8xBZK0boBhMgYkwETTe+aBSCIKivGyKKz7/NZIZuaJIMDShLFJTLwoCCARMzT7ojasaATzoRaCC8BJFMiCLDLKMg4JuR5K14693fuXsX+56uqnOq6pyzd53zqbVcdlWds3+//fn99j7cu7/390uXAAKqdGODZxMSQEA1ITAur4vA/yHprZKOqctAIuPGEpzEspsIdtyoiQB5VRNYhoUABCDQZgJlfuldx/xj2a1jLoyZDgHyKp1Y4MnsBGLlcyy7sxNjhDYQIP/aEEXmMI5ArByPZZdsaDeBMnmFgKrdOcDsIAABCEAgXQIIqNKNDZ5NSAAB1YTAuLxOAtbK728lbavTSOSxYwlOYtmNjBvzNRMgr2oGzPAQgAAE2kigzC+965h3LLt1zIUx0yFAXqUTCzyZnUCsfI5ld3ZijNAGAuRfG6LIHMYRiJXjseySDe0mUCavEFC1OweYHQQgAAEIpEsAAVW6scGzCQkgoJoQGJfXSeAg18rv1yXdWaehiGPHEpzEshsRNaYbIEBeNQAZExCAAATaRqDML73rmHMsu3XMhTHTIUBepRMLPJmdQKx8jmV3dmKM0AYC5F8bosgcxhGIleOx7JIN7SZQJq8QULU7B5gdBCAAAQikSwABVbqxwbMJCSCgmhAYl9dNYKOkMyQdW7ehSOPHEpzEshsJM2YbIkBeNQQaMxCAAATaRKDML73rmG8su3XMhTHTIUBepRMLPJmdQKx8jmV3dmKM0AYC5F8bosgcxhGIleOx7JIN7SZQJq8QULU7B5gdBCAAAQikSwABVbqxwbMJCSCgmhAYlzdB4E8l3S/poiaMNWwjluAklt2G8WKuYQLkVcPAMQcBCECgDQTK/NK7jnnGslvHXBgzHQLkVTqxwJPZCcTK51h2ZyfGCG0gQP61IYrMYRyBWDkeyy7Z0G4CZfIKAVW7c4DZQQACEIBAugQQUKUbGzybkAACqgmBcXkTBA52rfx+TdJdTRhs0EYswUksuw2ixVQEAuRVBOiYhAAEIDDvBMr80ruOOcayW8dcGDMdAuRVOrHAk9kJxMrnWHZnJ8YIbSBA/rUhisxhHIFYOR7LLtnQbgJl8goBVbtzgNlBAAIQgEC6BBBQTRGbiy66SLt27dKNN96o/fbbLxth2GdTDM0tMxBAQDUDPG6tk8AmSadLOq5OIxHGHic4OVTSzZJemvPL2hnukuS/v1TSje6aYyTdIelqSWePmU+TQhfz87WSLh/hs3fTHgQ2D5tb49XGdkv7SLrGObNxrfSjWfJht7S/pJ1L0uajpK/aWKNs3C29rSdd6+xtXyudN+z+Wfxp6N4m86qhKWEGAhCAAATqJnDRjo239dU7vm47jA+BJgj01L/9/A3XvLIJW9iAQN0E2J/rJsz4KRJgH08xKvhUJQH29ippMlZsAmX2bARUsaOEfQhAAAIQ6CoBBFRTRB4B1RTQGrgFAVUDkDExLYHPSbpP0u9PO0CC95URUHmB1N5OhPRCSW/WikDHBFb+ey+e+pL7/okx821K6JIXRQ0TfXk3WyWgcqIoE/6tXys97gVRko6W9BlJmUjrHumwvnTrknTGXtL37N99ads66ZO7pYslHeivTTB/8y41lVdzgAIXIQABCEAAAhCAAAQgAAEI1EugTOWNej1gdAhAAAIQGEaA/TmdvEBAlU4s8AQCEIAABLpFAAHVFPEuI6Cya7Zs2ZKNftZZZ+nyyy/X3nvvrWeeeUbvec97dPXVVmRFuuGGG/TmN7958PnTTz+dff7ggw/q5ptv1qGH2pk9rzIEEFCVocQ1kQiYcOgBSVah4O5IPlRtdhIBldn2IimrQvV4IKDa7f793RLiKRunjNAlXwHLV76y+8+XtM3B8IItq9hkVaae5z4/XNI3lrfik91727A/Lun6QPQV2rDvLcZ7VKDyIqOetNiXTnIiJF+paVXlKK1Uktq5nCe3WyUnJ2SyB8mHJX3E+fJuN8apku40kZNWKk5ZBao17hqrmvVIT3rNkdKD9lmuUlQmgnLXhvcdviSdurBiL/MhJ56yWwYCKu+f2elLj4RVsJakdQvS7UvS8b6KVdUJWPF4ZfKqYpMMBwEIQAACEIAABCAAAQhAoJsEOKDvZtyZNQQgkD4B9ud0YoSAKp1Y4AkEIAABCHSLAAKqKeJdJKD65je/qWOPPVZ33HGH9t9/f5188sn6wAc+kAmlwnvD64444ohMWPX1r38d4dQUMbFbEFBNCY7bmiJwlhMI/WpTBmu2U4WAygRJJ0h6gRMrPVTC5yKhi68G9WnXVs8EUybesspXL3btFN8j6SAn3LLqYJc5AdXLAz/GVaD6s1xFLRvX2g+a2GlVCz8voHLiqo196ZSetGWY6GiEgOravvT2nnSTEyidaqIkX/FpeU72uQnCTAh1jBv3+06I9bAJpUIx08KKkC8TaeXvM7FVWFXKhE9OQPV+SVdJ+uwyv2xMq0DlqkyZKNBXqrKqU9l7F8edfWnRKlKViGvsS4ryKrZ/2IcABCAAAQhAAAIQgAAEINAaAhd+ftMFW1+3eEFrJsREIAABCLSEAPtzOoFEQJVOLPAEAhCAAAS6RQAB1RTxLiugsqFNRHXMMXZ2Lz3xxBOZiMren3/++YP3p59+ul7/+tdnAip7+WpVU7jW6VsQUHU6/PMyeRPe3CPpD+bF4TF+TiKgGtXC76XB+HuIj0bYLhK62IZ7ZYEgK6xCZXa9gMpM2kb8jKRxAipfNcu3IBzZwi8QUN1kFZ3ukl7hKzMtrFQjM+GTvawi1NAKVL6SVChYcvfkhVDZOCZuylWHOsMLm1xLPt9ez6pZ+cpW2X2hf2HlqKAS1UQCKl/JakZDMOsAACAASURBVA7yvSiv5mAKuAgBCEAAAhCAAAQgAAEIQCBNAnYg31vQ1lHe9Zd0IYKqNGOHVxCAQLsJsD+nG18EVOnGBs8gAAEIQKDdBBBQTRHfIgHVPvvss6pNn5kIq1Hdf//9q6xu27ZN73//+xFQTRGL8BYEVDMC5PYmCLxI0t9JesVylR4T4czzq4yAKhRI2cZnLfGsypRvf2fzt8/e5Kohha32Rv5e1QrOjQFnlaY+MEJAZd/d4CpFWUWlG11lqNoFVH1pm1VialpA9Rzpt/5VsgpS1vIvfN25JL1xQTIxlb1C4dW1+dZ7MwioHl67Uv0r9RcCqtQjhH8QgAAEIAABCEAAAhCAAAQgAAEIQAACEOgIAQRUHQk004QABCAAgeQIIKCaIiQ33nijPv3pT8v+f7/9rPCIVrXm85/Z53bNaaedphNOOEEf/ehH9a53vWtQgSo0/cwzzyCgmiIW4S0IqGYEyO1NETh7WUT0O05E1ZTNOuyUEVD5Ck15+15A5b/377/rWu09McbhIqGLVaCydnp5MZavgmVDW5Upq/Y0q4DK2v9Zy77CClSxBFSupd+qClSe7e4VBoMKWJNWoMpVuXpkXDWtOhKw4jGL8qpicwwHAQhAAAIQgAAEIAABCECguwRoEdXd2DNzCEAgbQLsz+nEBwFVOrHAEwhAAAIQ6BYBBFRTxHvXrl069thjdcMNN2Qt+fKt+Uw0demll+rmm2/WQQcdtEoYddlll8nut2u++c1vZuNYdaojjjgCAdUUsQhvQUA1I0Bub5LAf9ZK+7Y/bNJoxbaqFFCZa7461GlO2DTK3SKhS17MFFakskpXJrCyz04MqlFNWoHKWjFeLumFbqwXO9HWHm0IfQu/YQIqa5EXtuVbkg639n6Stlu7v1CgdKT0YIkWfqda5agF6QFJ1t4va7e3JK0L2gb678zOtryAKu+vD8KwClT+2iXpDG+zLy1apS1/vX9fce7VMVxRXtVhkzEhAAEIQAACEIAABCAAAQh0ksC2HZv6WzYscjbcyegzaQhAIGUC7M/pRIeHZDqxwBMIQAACEOgWAQRUU8bbV5byt5911lm6/PLLtffeVuRkpSLVli12li699KUvzcRUhx56qHylqauvvjr7zouwqEA1ZSCC2xBQzc6QERoj8POuld9xku5pzGq1hqoWUHnh0wsk/dIYV8sIXXxFK99C0FejCj+3loL/JOlbkn4vELNZdapnnP3zncjoS5K2SrKN21fN8v6e4D43MdUuV5Fq4H6RgMp/L+lgSZ+RdIik26cUUK1xhl8r6c7lNpHr10qP22dOjHWt+97sbHT/XlWBKhBKZT74iQwTUNl3viWhuy4TfoWf51sBVpuClY5WJq8qNchgEIAABCAAAQhAAAIQgAAEukLAKpr0FrKfq4e++ku6cOvrFi/oCg/mCQEIQCAVAuzPqURiTz8QUKUbGzyDAAQgAIF2E0BA1e74dmp2CKg6Fe42TPZ3JZ28LJY5fk4nE0twEsvunIZpcred2OpVJrKytn6TjzAQbM00xjR2Z7iHvJoBHrdCAAIQgAAEIAABCEAAAhCYhAAtoiahxbUQgAAEmiPA/twc6yJLCKiKCPE9BCAAAQhAoB4CCKjq4cqoEQggoIoAHZOzEvi/XKWg/zTrQBHujyU4KbJr36f0+ldJz0nJoSJfdks/bS0Al6TN1mZwufrWREyH3F9kMoXvi/IqBR/xAQIQgAAEIAABCEAAAhCAAAQgAAEIQAACEOgAAQRUHQgyU4QABCAAgSQJIKBKMiw4NQ0BBFTTUOOeyASsXdvfSTpG0r2RfZnUfCzBSSy7k/Lh+vkiQF7NV7zwFgIQgAAEIAABCEAAAhCAAAQgAAEIQAACrSWAgKq1oWViEIAABCCQOAEEVIkHCPfKE0BAVZ4VVyZF4B2S3ijplUl5VexMLMFJLLvFRLhingmQV/McPXyHAAQgAAEIQAACEIAABOaKAC2i5ipcOAsBCHSIAPtzOsFGQJVOLPAEAhCAAAS6RQABVbfi3erZIqBqdXjbPrnPS/prSRfP0URjCU5i2Z2j0ODqFATIqymgcQsEIAABCEAAAhCAAAQgAIFpCGzbsam/ZcMiZ8PTwOMeCEAAAjUSYH+uEe6EQ/OQnBAYl0MAAhCAAAQqIoCAqiKQDBOfAAKq+DHAg6kJ/IJr5ffLku6bepRmb4wlOIllt1m6WGuaAHnVNHHsQQACEIAABCAAAQhAAAKdJcABfWdDz8QhAIHECbA/pxMgBFTpxAJPIAABCECgWwQQUHUr3q2eLQKqVoe3C5M7Z1lE9dtz1MovluAklt0u5GCX50hedTn6zB0CEIAABCAAAQhAAAIQaJQALaIaxY0xCEAAAqUJsD+XRlX7hQioakeMAQhAAAIQgMBQAgioSIzWEEBA1ZpQdnkit0jaJWn7HECIJTiJZXcOQoKLMxAgr2aAx60QgAAEIAABCEAAAhCAAAQgAAEIQAACEIBAdQQQUFXHkpEgAAEIQAACkxBAQDUJLa5NmgACqqTDg3PlCPw718rvaEl/U+6WaFfFEpzEshsNNIYbIUBeNYIZIxCAAAQgAAEIQAACEIAABCAAAQhAAAIQgEARAQRURYT4HgIQgAAEIFAPAQRU9XBl1AgEEFBFgI7JOgi8U9LrJf1aHYNXOGYswUksuxWiY6gECZBXCQYFlyAAAQhAAAIQgAAEIACBdhKgRVQ748qsIACB+SfA/pxODBFQpRMLPIEABCAAgW4RQEDVrXi3erYIqFod3q5Nboekr0m6JOGJxxKcxLKbcChwrQIC5FUFEBkCAhCAAAQgAAEIQAACEIBAGQLbdmzqb9mwyNlwGVhcAwEIQKBBAuzPDcIuMMVDMp1Y4AkEIAABCHSIwL777vvkk08+uaZDU2aqLSaw7777PvXkk0/u2+IpMrXuEPjfXCu/dZLuT3TaJjjhBYE2EeD3Em2KJnOBAAQgAAEIQAACEIAABJIlwAF9sqHBMQhAoOME2J/TSQB+UZlOLPAEAhCAAAS6RSBWxYVYdrsV3e7NlrzqXszbPON3SfrflytRvSrRScZab7HsJhoG3KqIAHlVEUiGgQAEIAABCEAAAhCAAAQgUESAFlFFhPgeAhCAQBwC7M9xuA+zioAqnVjgCQQgAAEIdItArAPDWHa7Fd3uzZa86l7M2z7jnZL+70Rb+cVab7Hstj3Xuj4/8qrrGcD8IQABCEAAAhCAAAQgAAEIQAACEIAABCCQCAEEVIkEAjcgAAEIQKBzBGIdGMay27kAd2zC5FXHAt6B6R7qWvkdKen/SWy+sdZbLLuJ4cedigmQVxUDZTgIQAACEIAABCAAAQhAAAIQgAAEIAABCEBgOgIIqKbjxl0QgAAEIACBWQnEOjCMZXdWXtyfNgHyKu344N10BM6VdJKkX5/u9truirXeYtmtDSQDJ0GAvEoiDDgBAQhAAAIQgAAEIAABCHSBAC2iuhBl5ggBCMwjAfbndKKGgCqdWOAJBCAAAQh0i0CsA8NYdrsV3e7NlrzqXsy7MuM/l3S7pEsTmnCs9RbLbkLocaUGAuRVDVAZEgIQgAAEIAABCEAAAhCAwDAC23Zs6m/ZsMjZMOkBAQhAIDEC7M/pBISHZDqxwBMIQAACEOgWgVgHhrHsdiu63ZstedW9mHdlxtbK7wFJL5P0t4lMOtZ6i2U3Eey4URMB8qomsAwLAQhAAAIQgAAEIAABCEAgT4ADenICAhCAQJoE2J/TiQsCqnRigScQgAAEINAtArEODGPZ7VZ0uzdb8qp7Me/SjN8tab2k30hk0rHWWyy7iWDHjZoIkFc1gWVYCEAAAhCAAAQgAAEIQAACeQK0iCInIAABCKRJgP05nbggoEonFngCAQhAAALdIhDrwDCW3W5Ft3uzJa+6F/OuzfgLkv5S0mUJTDzWeotlNwHkuFAjAfKqRrgMDQEIQAACEIAABCAAAQhAAAIQgAAEIAABCJQngICqPCuuhAAEIAABCFRJINaBYSy7VbJjrPQIkFfpxQSPqiXwYtfK76WS/q7aoSceLdZ6i2V3YkDcMFcEyKu5ChfOQgACEIAABCAAAQhAAAIQgAAEIAABCECgvQQQULU3tswMAhCAAATSJjDuwPBQSTdLsoP68HXscgupXZL895dKutFdcIykOyRdLensMVNP4aByb0mXOx/fI+mZnL9vlvQBSSdLeqjJMN4jHdaXbu1L29ZJn5zV9m7p4uX5bXbj3GltwNZKj9v7u6W39aRXSdooaR9JOyUd7a7dvlY6z/59l/SKBel29/ln7Pq10o/C++39rL7OeH8KeTXjFLgdAoUE/s/lJflaSa8uvLLeC4rW2/mStuVcuN/tqfbxFZLODfZX/0z5nKSLanh+2PgXSHqnpCcqRGPz/MfgORgObc+R4yQNe8ZU6MKeQ7l9//hwv5/WoNvnr3X3P9KTXnOk9KC9d8+r63rSmfbZqOfN7pXnyzWSTrX7lqTjj5K+6p4t26vwc9r5ufuK8nnG4bkdAhCAAAQgAAEIQAACEIAABDwBWkSRCxCAAATSJMD+nE5cEFClEws8gQAEIACBbhEoI6DyAikvOHqhJDsU3t8JrPz3Xjz1Jff9uAPqFA4qOyGg8sInO6xeyPRS2QH2oyaM2r0Sw519adGEWuGBe0/6aRNxLUlnLEgP+Ot60i1OZHW7jeHFXnadHYZHXj4p5FVkBJjvCIFbJf0XSR+KMN8DJL3X/W/cz3EmLLLXMDGUiZlCAZUXT53jBLrjpjXtOkdANUWy5AW97jlxoBfRhu+XpHUmtB32vHEirE0mlOpLJ/WkLSbE6kvfD59DU7hY1S3T5lVV9hkHAhCAAAQgAAEIQAACEIBAZwhs27Gpv2XDImfDnYk4E4UABOaFAPtzOpHiIZlOLPAEAhCAAAS6RWASAZWR8SIpq0JlFYysQpUJqHa7f3+3hHjKxik6qMxXtwrthtWvfHUsXxUr9NH+HYq5/BhbXFUUO9T/GRduXx3EV0yxKilfdhVeVlWgCgVJJhjKHy6PqtQRVHCyShtWDSqr7pSr1pFVdupJB5t4SdIXXKWZg/315q8XPuUrRXlfgvuMVVYpyqd1KJIKD7F9NZHgukxcpZXD8Fv9objNORxDK2ObKMteq2xFWEpFeRXBJUxCoBYCh7lWfr/YYCu/UDj14QoFVPYssSqGtifbnlX0KrPO93NjnhA8B2xPCytQmRD4BmfMV8ayaoP+WTHqGZL/PF+Byt/vnyM/FVagCioxDfbMYeJVSbbv28Py7SZwHbW/e9GSm8egOlQw5sOu6tOqylFjKkVZxUKrXJXd5ytF+aC4Z1wmfnL+jayW6H1Ykt64sFIJMZuzf8b5KotVVssqSp4x35fJqxmG51YIQAACEIAABCAAAQhAAAIQ8AQ4oCcXIAABCKRJgP05nbggoEonFngCAQhAAALdIlCFgOp6SXZI/YIJ2t0VHVSOE1Ddm2u993534J2vivVnueuOcO0FTUBlB/X5ClT++9Mk+Xtfnp9TvmrTkMPkyySd4dLIBEh2CL0xOOQetMULK3L4ik92oLwg/bUTUGUCqL50iq/W4Vsk9aW/t0N1L9iyQ+69pO+F9+Vb6gUH8Nm4y12UjMWgkkiY+n5cO7y3z0P74ZzNn3AevjVgpGVUlFeR3MIsBGohYMLPE93+W4sBN2heOGXiqcdKCGHLVKCyFn923adHtMAbNq+ide73dhvT9jp7Nvy8pM8uD+YFVC92du07q5bofb1qubrix9x1Jqay7+31xRGfm/ArFFCFlbTyz6pBm9hwzwyeFdYi1XhcsyQtBmJV2/8HYiU3p0ysGlYADCoM2pB+f9/sqkFlVQRNEGvCXSfotWpQoWD3plDUmxdO2aCBeNferl+SDl+Qrg9b+vmAhc+bJem8BelPvP1gnNCfoePUmdi5sYvyqkFXMAUBCEAAAhCAAAQgAAEIQKDdBGgR1e74MjsIQGB+CVy0Y9PW8zcsXji/M2iP5wio2hNLZgIBCEAAAvNFYBIB1agWfr4KlM3ci5OKKBQdVJYRUJ0l6eqwsoc77P5AIHqyw+/T3ed2YH7HctsrX60qL6AKhVh2oG73hmMN5hS0LHq3pI+4LwbVl3JVqLKqUmFrI3cwvk/YTi8EFhw8Zwfa+apXdm2+ClUooPJVPcIxw+tNFNWTbhpVOSqolpVVLFmSfrmEgCqrSJKvZFWUCBV/X5RXFZtjOAhEJ2DCHquWZ6Kmql+2D5vIxtr12fheOOXtFK03X9Ev9Mvvv36P988PE66aGKnMq8juqFZ941r4eZFVXkDl/bGKVqGwKvQzFFBZ9Sl75viqhvn32X2h8MnehxX+wu9dFapsH7bPTSAb7u/jxKvuOZWJr/rSI8P2+1wVqrAqolWgWh8KYoPKWaf6ioh5Ma2HMuR5s6r16wgBVdb6L2Ir2KK8KpObXAMBCEAAAhCAAAQgAAEIQAACEIAABCAAAQhAYGYCCKhmRsgAEIAABCAAgakIlBFQhQKpsM2RPwA3w9bm7k2uekbYTm+UU0UHlUUt/MIWS2bDC6lMBGUVPMKX99naN1UioHICI6u8ZQKrS/2BdiA8MtHUKnHVEAHVoEWeiaRCh/NtAUMBVVBlJGutZPf5w3dfgSovoModfGeCLkkm4BpUyPLVqgLxlrURzFpHjag4NRBMhVWwIh5+G4qivJpqkXATBBIm8BJJV7qWazHcHPdzXFEFqnwL2HMqauFnzwez7atLeS6hgMpaj14uyYS4/uUFwKG4KxTpjvo8FFCZzeOKBFTBnvyoM54Jlty/bV9+QV686ja4VQKqca3vxrVadVUNrzUhlCSrmjioTjVqzEBsdacXV4UiLS+eLXjeZBWnRgmo/DMnRiLz/IhEHbMQgAAEIAABCEAAAhCAAAQgAAEIQAACEIDAHgQQUJEUEIAABCAAgTgEygioLh1RGSQvcvLvvzvk4Do/uyKhS5GAyo9nVUGsaom1ELQKJvYaWjXKtfkrElC9IVe9alQFqkz81Jee7EmH+cpL4w6sx1SgMp8H1avszTgBVV4kFYqrxgioLpa0WVJ48O0rYA3s56paDVoN5itg5Q/YR1UhiZDSRXkVwSVMQmBuCVRRgcomby1T8y8b+wpJ50qyVnmjRE/D4BWt8zIVqKz1YSh08hWo8r6W+XziClQ2Kb9vSvonSbcNqzY4pEXssApUQ6v/jXkerRL3BmJaL26y58WqClRBVcWsGpYXSw3b+0cIrVY9b3qSCXQHcxlWZTHCqinKqwguYRICEIAABCAAAQhAAAIQgEA7CdDCr51xZVYQgMD8E2B/TieGCKjSiQWeQAACEIBAtwhUKaAycnbYfIMTM41rx1R0UOmFUbvc4btvBWXVrb7pRFP+O1+Nyr57XJKvavJnrsKI+WXtlI4oqEDlvzchlr/35YGgalVmBIfEWUUnq+AUHib/WPoZqwwlaWgLv/AA3bVY+r6vAtKTrh91uLwgPeCvc9W2rpGUVaMaJqDKt+MLW+zlhVDD5mR+emFVX1oMWv896itnjWsj1fByKsqrht3BHARaQeAA18Yv38qvaL0VVaAKBVQGyq43W7793Sh4RXb988PEUPac8FWhPq6Van/vlBQKqEzcY88ru/azy0YvcNf4Vq5uGxz6ud0XCqhC2/fmnkHPhBMKq/351nWheLYn+bZ3WTUquzffwi8vts2Jpqwio69sZRW37FlhL6tAaNW2su/60kk9KatG5apDrRJQDfPTzyMvfBr3vAmfE0vS4QvS9V6M5as6Rm4DW5RXrVjMTAICEIAABCAAAQhAAAIQgEAKBLbt2NTfssF+zcgLAhCAAARSIsD+nE40eEimEws8gQAEIACBbhGoWkDlD49fIOmXxqAsc1DpxVg2jB32Wms+3x4wbKXkv/eVQ8L2fl8KqmGFQis7KN97yOG2t2lt/74s6dWjBFT+oDhsOZSr4PSIqyxic13vDoxv9wflnk0gWrKPMrFVUXWOoBqI3XOXpJ+1tn0L0l/nD9hz43uzWSUqd3CeVS/pS17AdXQubtmheniI7v000VjQrsluW1VJK8JSKpNXEdzCJARaQSAvpDJB1Swt/PICKv/8+Laks2d8foTPCP8csMqBXhxlw/vqhfa9iatMpGTirdc7IbBdE7bwC59J4eehgMruCZ9B1iLwF5a1T1uXqwCuElAFe+chviWe3Rzu2X3piz3pxFECWfcAeIUT69rbQYWocRUR/TNG0sF2j3tW/UNeXLVWejz3vPFhyezYm/CZM+55Y2OF34fPwnGtCBtcOTw/GoSNKQhAAAIQgAAEIAABCECg2wQ4oO92/Jk9BCCQLgH253Rig4AqnVjgCQQgAAEIdItArAPDWHa7Fd2C2XrB15K0+Sjpq9PAqWKMaeyOuIe8qhAmQ0FgBIFQSBXj5zjWeUKp6cRP8hUJJ3XNC8n60lfWSZ+c9P4KryevKoTJUBCAAAQgAAEIQAACEIAABMYRoEUU+QEBCEAgTQLsz+nEJcYv3tOZPZ5AAAIQgAAE4hGIdWBYZNe+T/Vl1auswkgbXj1XXeRVrnrU/5xwUvn7/1zSKycco8rLi/KqSluMBYGuE4i13mLZ7Xq8h87fVSe8riedGbaILQvLVXPcHlbhKntvxdeRVxUDZTgIQAACEIAABCAAAQhAAAIQgAAEIAABCEBgOgIIqKbjxl0QgAAEIACBWQnEOjCMZXdWXtyfNgHyKu344F27CMRab7Hstit6zCZPgLwiJyAAAQhAAAIQgAAEIAABCEAAAhCAAAQgAIEkCCCgSiIMOAEBCEAAAh0kEOvAMJbdDoa4U1MmrzoVbiYbmUCs9RbLbmTcmK+ZAHlVM2CGhwAEIAABCEAAAhCAAAQg4AnQIopcgAAEIJAmAfbndOKCgCqdWOAJBCAAAQh0i0CsA8NYdrsV3e7NlrzqXsyZcTwCsdZbLLvxSGO5CQLkVROUsQEBCEAAAhCAAAQgAAEIQEDSth2b+ls2LHI2TDZAAAIQSIwA+3M6AeEhmU4s8AQCEIAABLpFINaBYSy73Ypu92ZLXnUv5sw4HoFY6y2W3XiksdwEAfKqCcrYgAAEIAABCEAAAhCAAAQggICKHIAABCCQLAEEVOmEBgFVOrHAEwhAAAIQ6BaBWAeGsex2K7rdmy151b2YM+N4BGKtt1h245HGchMEyKsmKGMDAhCAAAQgAAEIQAACEICAJFpEkQYQgAAE0iTA/pxOXBBQpRMLPIEABCAAgW4RiHVgGMtut6LbvdmSV92LOTOORyDWeotlNx5pLDdBgLxqgjI2IAABCEAAAhCAAAQgAAEIQAACEIAABCAAgUICCKgKEXEBBCAAAQhAoBYCsQ4MY9mtBSKDJkOAvEomFDjSAQKx1lssux0IaaenSF51OvxMHgIQgAAEIAABCEAAAhCAAAQgAAEIQAAC6RBAQJVOLPAEAhCAAAS6RSDWgWEsu92KbvdmS151L+bMOB6BWOstlt14pLHcBAHyqgnK2IAABCAAAQhAAAIQgAAEIEALP3IAAhCAQLIEaOGXTmgQUKUTCzyBAAQgAIFuEYh1YBjLbrei273Zklfdizkzjkcg1nqLZTceaSw3QYC8aoIyNiAAAQhAAAIQgAAEIAABCEjatmNTf8uGRc6GyQYIQAACiRFgf04nIDwk04kFnkAAAhCAQLcI2IEhLwi0iQD/XdmmaDKXlAnEEpzcJumVKYPBt7kkECuf5xIWTkMAAhCAAAQgAAEIQAACEJiFAAf0s9DjXghAAAL1EWB/ro/tpCNz0DUpMa6HAAQgAAEIVEMg1oFhLLvVUGOUVAmQV6lGBr/aSCDWeotlt40xZE7PEiCvyAYIQAACEIAABCAAAQhAAAINEaBFVEOgMQMBCEBgQgLszxMCq/FyBFQ1wmVoCEAAAhCAwBgCsQ4MY9klGdpNgLxqd3yZXVoEYq23WHbToo83VRMgr6omyngQgAAEIAABCEAAAhCAAAQgAAEIQAACEIDAVAQQUE2FjZsgAAEIQAACMxOIdWAYy+7MwBggaQLkVdLhwbmWEYi13mLZbVn4mE6OAHlFSkAAAhCAAAQgAAEIQAACEIAABCAAAQhAAAJJEEBAlUQYcAICEIAABDpIINaBYSy7HQxxp6ZMXnUq3Ew2MoFY6y2W3ci4MV8zAfKqZsAMDwEIQAACEIAABCAAAQhAwBOgRRS5AAEIQCBNAhft2LT1/A2LF6bpXbe8QkDVrXgzWwhAAAIQSIdArAPDWHbTIY8ndRAgr+qgypgQGE4g1nqLZZc8aDcB8qrd8WV2EIAABCAAAQhAAAIQgEBCBLbt2NTfsmGRs+GEYoIrEIAABIwA+3M6ecBDMp1Y4AkEIAABCHSLQKwDw1h2uxXd7s2WvOpezJlxPAKx1lssu/FIY7kJAuRVE5SxAQEIQAACEIAABCAAAQhAgAN6cgACEIBAsgQQUKUTGgRU6cQCTyAAAQhAoFsEYh0YxrLbreh2b7bkVfdizozjEYi13mLZjUcay00QIK+aoIwNCEAAAhCAAAQgAAEIQAACkmjhRxpAAAIQSJMA+3M6cUFAlU4s8AQCEIAABLpFINaBYSy73Ypu92ZLXnUv5sw4HoFY6y2W3XiksdwEAfKqCcrYgAAEIAABCEAAAhCAAAQgAAEIQAACEIAABAoJIKAqRMQFEIAABCAAgVoIxDowjGW3FogMmgwB8iqZUOBIBwjEWm+x7HYgpJ2eInnV6fAzeQhAAAIQgAAEIAABCEAAAhCAAAQgAAEIpEMAAVU6scATCEAAAhDoFoFYB4ax7Proni/pGElvlvSE+/DQ5f+/QNI7g89akQ27pYslHS9p/Vrp8Vkmdbf0tp50rRvjkZ70miOlB+39PdJhfem6nnSmfebsbnbX3unt75b2kXSNpFPtuyXp+KOkr94lvWJB2j6Dn7Hzaha03AuBBC804AAAIABJREFUeSNQtN5sn92Wm9T9kk52n10h6VxJDwV78M2SPifpojEwiuzWzdHm9Y+SbhxiyJ4px0l6j6Rn6nYkHL9D+3xdWGPnVV3zYlwIQAACEIAABCAAAQhAAALJEaBFVHIhwSEIQAACGQH253QSAQFVOrHAEwhAAAIQ6BaBWAeGsez66PqD/dOCQ3AEVAW57wRSt/albeukT7oD+wMlbVwr/Sh8vyStW5BuN3HUgnS3E0w9ulY6z4mwNplQqi+d1JO2mBCrL31f0s6+tGjjT7EUY+fVFC5zCwTmlkDRerN91l7DxFC234YCKntv4qlzJO0qIFJkt26grRZQzcE+X1d8Y+dVXfNiXAhAAAIQgAAEIAABCEAAAskR2LZjU3/LhkXOhpOLDA5BAAJdJ8D+nE4G8JBMJxZ4AgEIQAAC3SIQ68CwyG5ezGTVok53VT0sQpdLOsuFKhRB2XV3uM+vzl2/xlU+OVbSr0n6N5JeGlRAGWbTj2VD2n12sO99+aGkD0j6khMIXOnGK/JnUJUkqMRk44cipKxaVE/66b50q6SD7YK+9HYTFvkDbklfkPRa59dGL1py8x9Uhwoqkzzsqj6tqhw1plKUr1yV3ecrRfkl4oRQmfjJ+TcQV+WXkfdhSXrjwkpFrGzOPelgm2NOlDVttayivOrW6ma2EKiXQNF6Kyugsqp4Vs3JhFZF4im31Wjcz49NPD/CClT+uWPVtb4s6afCClTs85Xv83VldVE+12WXcSEAAQhAAAIQgAAEIAABCHSOAAf0nQs5E4YABOaEAPtzOoFCQJVOLPAEAhCAAAS6RSDWgWGR3XEH4K+X9PPusH0/SX8g6T9I2j+oaPIdJ7J6TNJlwb99JRRfQcSi7ccKbYZjWXupsC3TEU6kZYKqe93YL3TXvFiSjW3Xj/JnVTWWsBqTS72dy+32bnetr65ZkhatvZ0TIJ0SipW8cMqqP3lR1ZJ0RlDxyYbcuNwlb8tyO6nNrhrUA1blyWxYNSjXNs+qQQ3ETJJusu+8sCovnLJBd6/Mz8ax1/ol6fAF6fqwpZ9fSoHga9eSdN6C9CfefjBO6M/QcUoszaK8KjEEl0AAAiUJFK23MgIqa/Fn1316REu8Ya4U2W3q+WGir7Byln8emM+rWvixzw+eF1Xs8yXTc+LLivJq4gG5AQIQgAAEIAABCEAAAhCAAASGE6BFFJkBAQhAIE0C7M/pxAUBVTqxwBMIQAACEOgWgVgHhkV2yx6Ah9EKRU5W5clXivo9SX8o6WvBAb0XUH0xqHxiVVAukPROSU/k0iCsgGUCKi+SsuvCdk6h3ydKOi44SA/HGFShCoVPZtO3vTPRlL0PxEdWhSqrHGWfh1Wb7H14QL9WsrkMXqH4qi894trp2fdZ1Sv7R64K1fZAQLVHNaigosqpkrJrw2pUR0oPeuOBQOpoq6DVk24JBVwjBFRZ6z/PYIIlWZRXEwzFpRCAQAGBovXmW6WGw/hKfl54ZFUA7RVW7isCX2S3qeeHCajy+zr7fP37fFF+TPt9UV5NOy73QQACEIAABCAAAQhAAAIQgAAEIAABCEAAAhCYiAACqolwcTEEIAABCECgMgKxDgyL7I47ADfxUXgw7w/kTUB1Q46Mtdd7e1DhxLeHCkVP/sD7E1alKRBQ5Q//fUtAE1D5doLeF9/OKS+gGuaP+TkQaAVipEed75lgyf3bKjy9wERTS9Iv96SR7fKCNn3rRwio/LgmmLrGjb+xL1lVq2tNCOWqdQ2qU40aMxBb3Wm+mr1QpOUFVDmh1WdcNax9ygiofLvCCTO9KK8mHI7LIQCBMQSK1ltRBaqbJV26ot+U/fucBlr4Vf38GCXcXVWBin1+aAWq26fc5+talEX5XJddxoUABCAAAQhAAAIQgAAEIAABCEAAAhCAAAQgsIoAAioSAgIQgAAEIBCHQKwDwyK7eQFV/pDa07IWfh9bfmOVo9YG7fhCmnu7NnvWImqYgMp//0NJBzoBVdiKz8RO+QpUZQVUvj3g2Oj66k2S/knSbUFrvUElprDCkw02ogJVJrAKK0DZtaEQSisVp7yA6t2SPuKcs1Z/eXHTxcut9lZVoHJ+mOAqq4blbQ2rQDVCaGU2BgKunnRwOBfXUpAKVHH2A6xCYBICRft4kYDqCknnSrI2qbbHhpX9xvlRZLfJ50epClQ2GfZ53dqXtq2TPjnjPj9Jjk5ybVFeTTIW10IAAhCAAAQgAAEIQAACEIDAGAK0iCI9IAABCKRJgP05nbggoEonFngCAQhAAALdIhDrwLDIrm/vZBVJ7nUCKIuMVfV4vyRf8ckEVH8g6T8sC6n2lxQeyNth/AGSfAu/UQIqG9fb+64kE2uFAioTHF3u0sLsl61ANcqfVZVJbNywTZ9vXec/swPnoO1dVo3K7skLqMLr7YA6J5oyZkMrUEna4r/rSyf5alTDWvgN89Mvl/yBuH+fF1rZ9WG7wSXp8AXpei/GcvcN3k+4HIvyasLhuBwCEBhDoGi9TSKgMjN+z95jj8z5UGS3yeeHPYOsld9FQ55Vg1at7POV7vN1LcqivKrLLuNCAAIQgAAEIAABCEAAAhDoHIFtOzb1t2xY5Gy4c5FnwhCAQOoE2J/TiRAPyXRigScQgAAEINAtArEODMvY9S357pd0lRMu2cG6VTCyA+sTXKh8Cz97a9VA7nCfW/s+G8MLoMYJqOwWu9YqS4X3nCXJ7G+VdEpQnapMBSpfuSrvz6B9n0+1oL3TIb4lnn0XVHAywdQXe9KJJrDaS/peXkBl1weiJXs7qBA1pgLVRl8BStLBdo+rgvUPrt3eQFxlbfqC6lPhKsns2AehT6HvwcX5ln/WMlFeNBbMeVXVqwmWZJm8mmA4LoUABMYQKFpvkwqovBjp25LOnsGu38+thWoTz4/wuWPPjF9wz4xVAir2eR1/lPTVCvb5uhZlUT7XZZdxIQABCEAAAhCAAAQgAAEIdI4AB/SdCzkThgAE5oQA+3M6gUJAlU4s8AQCEIAABLpFINaBYSy73Ypuw7N1oinrpXjeNKa9wKAvfcWqaE0xBnk1BTRugcCUBGKtt1h2p8TUrtsS2OfrAkpe1UWWcSEAAQhAAAIQgAAEIAABCOQI0CKKlIAABCCQJgH253TigoAqnVjgCQQgAAEIdItArAPDWHa7Fd2GZ+ta/F3Xk848UnpwUvOugtb2sArXhGOQVxMC43IIzEAg1nqLZXcGVO25NYF9vi6Y5FVdZBkXAhCAAAQgAAEIQAACEIAABCAAAQhAAAIQmIgAAqqJcHExBCAAAQhAoDICsQ4MY9mtDBwDJUmAvEoyLDjVUgKx1lssuy0NI9NyBMgrUgECEIAABCAAAQhAAAIQgAAEIAABCEAAAhBIggACqiTCgBMQgAAEINBBArEODGPZ7WCIOzVl8qpT4WaykQnEWm+x7EbGjfmaCZBXNQNmeAhAAAIQgAAEIAABCEAAAp4ALaLIBQhAAAJpEmB/TicuCKjSiQWeQAACEIBAtwjEOjCMZbdb0e3ebMmr7sWcGccjEGu9xbIbjzSWmyBAXjVBGRsQgAAEIAABCEAAAhCAAAQkbduxqb9lwyJnw2QDBCAAgcQIsD+nExAekunEAk8gAAEIQKBbBGIdGMay263odm+25FX3Ys6M4xGItd5i2Y1HGstNECCvmqCMDQhAAAIQgAAEIAABCEAAAgioyAEIQAACyRJAQJVOaBBQpRMLPIEABCAAgW4RiHVgGMtut6LbvdmSV92LOTOORyDWeotlNx5pLDdBgLxqgjI2IAABCEAAAhCAAAQgAAEISKJFFGkAAQhAIE0C7M/pxAUBVTqxwBMIQAACEOgWgVgHhrHsdiu63ZstedW9mDPjeARirbdYduORxnITBMirJihjAwIQgAAEIAABCEAAAhCAAAQgAAEIQAACECgkgICqEBEXQAACEIAABGohEOvAMJbdWiAyaDIEyKtkQoEjHSAQa73FstuBkHZ6iuRVp8PP5CEAAQhAAAIQgAAEIAABCEAAAhCAAAQgkA4BBFTpxAJPIAABCECgWwRiHRjGstut6HZvtuRV92LOjOMRiLXeYtmNRxrLTRAgr5qgjA0IQAACEIAABCAAAQhAAAK08CMHIAABCCRLgBZ+6YQGAVU6scATCEAAAhDoFoFYB4ax7HYrut2bLXnVvZgz43gEYq23WHbjkcZyEwTIqyYoYwMCEIAABCAAAQhAAAIQgICkbTs29bdsWORsmGyAAAQgkBgB9ud0AsJDMp1Y4AkEIAABCHSLQKwDw9skvbJbqJltAwRi5XMDU8MEBJIjEGu98fxILhVa4VCsfG4FPCYBAQhAAAIQgAAEIAABCEBgEgIc0E9Ci2shAAEINEeA/bk51kWWEFAVEeJ7CEAAAhCAQD0EYh0YxrJbD0VGTYUAeZVKJPCjCwRirbdYdrsQ0y7PkbzqcvSZOwQgAAEIQAACEIAABCDQKAFaRDWKG2MQgAAEShNgfy6NqvYLEVDVjhgDEIAABCAAgaEEYh0YxrJLGrSbAHnV7vgyu7QIxFpvseymRR9vqiZAXlVNlPEgAAEIQAACEIAABCAAAQhAAAIQgAAEIACBqQggoJoKGzdBAAIQgAAEZiYQ68Awlt2ZgTFA0gTIq6TDg3MtIxBrvcWy27LwMZ0cAfKKlIAABCAAAQhAAAIQgAAEIAABCEAAAhCAAASSIICAKokw4AQEIAABCHSQQKwDw1h2OxjiTk2ZvOpUuJlsZAKx1lssu5FxY75mAuRVzYAZHgIQgAAEIAABCEAAAhCAgCdAiyhyAQIQgECaBNif04kLAqp0YoEnEIAABCDQLQKxDgxj2e1WdLs3W/KqezFnxvEIxFpvsezGI43lJgiQV01QxgYEIACBOSHw4S9/8Fv/41+eeuGcuIubEGiUwE/+xJpvv/fVl7yoUaMYgwAEWkdg245N/S0bFjkbbl1kmRAEIDDvBNif04kgD8l0YoEnEIAABCDQLQKxDgxj2e1WdLs3W/KqezFnxtUR2EvSj8cMt03SluD7WOstlt3qSDNSigTIqxSjgk8QgAAEIhGwQ4M3rDs3knXMQiBtAp+7+wohekg7RngHgXkgwAH9PEQJHyEAgS4SYH9OJ+oIqNKJBZ5AAAIQgEC3CMQ6MIxlt1vR7d5syavuxZwZz07grDVr1mx9+umnX/C85z3vu0899dSFkq4eMmx+fcVab7Hszk6aEVImQF6lHB18gwAEINAwAQRUDQPH3FwRSF1AZW1n5goozkIgUQJbX7dY61qiRVSigcctCECg8wTYn9NJAQRU6cQCTyAAAQhAoFsEYh0YxrLbreh2b7bkVfdizoxnI7DpRS960SU33HDD837lV35Ff/VXf6XTTjvt6W9961sflLSYGxoB1WysuTttAjw/0o4P3kEAAhBolAACqkZxY2zOCKQuoLL1e9gBR88ZVdyFQFoEHnzsTirNpRUSvIEABCAAgQ4SQEDVwaAzZQhAAAIQSIJArAPDWHaTgI4TtRHoQl619b+bmdf0y6Ko9d7IkdesWfOdnTt3/ttjjjlmcM2uXbu0fv36//7UU08dlLvxXyU9J/jM3seIWxfW+fTZwJ3TEiCvpiXHfRCAAARaSAABVQuDypQqIzAPAipacFYWbgbqKIHU13lHw8K0IQABCECgYwRi/OK9Y4iZLgQgAAEIQGAogVgHhrPYtZP+0yW9R9IzNcf1fElm782SnnC2Dl3+fytj/c7gs5rdqHb43dLFko6XtH6t9Pgso++W9pe0c0nafJT0VRtrt7SPpGvcuBvXSj+yf98tva0nXes+375WOs9f25e+sk765Cy+SLK8ivG63fFsynasedY5P+Y0Pd2vSTpuytv36vf3RN/rZT+e/Tg3Zl6oZe/H/Rxn++e23Bj3SzrZfXaFpHMlPRTsrTdL+pyki8bMZ9rnR117dyufE6P4V/n8yD0THulJrzlSetBs3yMd1peu60ln2mfO7mbn153++RU8b06175ak4+1ZdJf0igVp+wTPuWnzasqlx20QgAAEIJAyAQRUKUcH32ITSF1YwfqNnSHYbwOBJtY5LaLakCnMAQIQaBOBC3ds3NjLztx6h0n9B/vS5Vs3XOPPeNo01bmZCwKquQkVjkIAAhCAQMsIxDownMVu0wIqEwCcJulGF/u6DuEbS60aDsA3BYfZmaBKktXM/4ykTEDlDsNvXZLO2Ev6Xl+6tS9tM9GUO0QfjDEDiFnyagaz3AqB+SSwZs2aR2+55ZafO+64Z/VXX/va13TSSSf9t6eeeurA3KwmbeFnwiJ7DRND2T4aCqjsvYmnzpG0q4DmtOu8rr3bC8Va9ZwYFYOqnh/+meCfA25cy7nsmRG+X5LWLUi3mzhqIdPiZgLdR02EGz4/+tJJPWmLCbH60vftWdSXFkuKc6fNq/lc/HgNAQhAAAJjCSDAIEEgMJpAE8KKWfizfmehx70QWCHQxDq3tbplwyJnwyQdBCAAgQQImHhqQb1ze3397n88afGO379l07H9nj6+pP4ViKjiBYiHZDz2WIYABCAAgW4TiHVgWGTXH3TfJenDknzVEqtU4gVUP5T0AUlfCipE7S3pcklnubAe6w7j/XhPD/nOLrUx73D3XB1Ut7KD8X8j6aVBpZTwEN7EQmE1qlDcdYSrlBX6aUKCK9144WF7ZtofKPekRTsIdiKkrFKTfR8eXGulqtOgylNfOsUOjh2vj7i5vNuNYZU5woodvgLVw5JWVe2w+3JVQQYiqMB+dl9fel1P+r3l6ku3u2pSoXjKhhrc68b0B9uPhL73pINDQdUMS7Ior2YYmlsh0EoCbz/ooIM+/KlPfeqnjj32WN1xxx16y1ve8sPvfOc779Wz1eL8xOsSUFkVPBOo2v5YJJ4yX8qs8/3cmCcEz4j8fm2VBW9wk8s/Y/zzIHy+hM+J8POi54RVLwzvNZP+2TTseTbqOTHqOZVNYVjlv/CZ0ZN+2vZZSQc7iG83YZF/7kj6gqTXuhhs9KIlx2dQHSr/HJC0qnLUmEpRq547vlKUT67wGeH8G4hs8yvP+7AkvXFhpaKiveyv5FY9SyYUe5XJq1ZuAkwKAhCAAAT2JIAAg6yAwGgCTQgrZuHP+p2FHvdCYIVAE+scARXZBgEIQCAdAtt2bPzGQr+3ycRT3isTUS31+otbNlzzknQ87ZYnCKi6FW9mCwEIQAAC6RCIdWBYZNdXI/GtnOyg20qkWNs+EybZf8jZAfS9TjD1mDt8t4PsA4LrTKzk20VZdZNL3aF6eN1BQSWU7wwZ7x9duH7e2ZhEQJX384VO7PXi5fZY5kPYGnAgoPIH2F4U5dsalRBQXduX3t6TbnICpVPtkNpXfJJ0kxM62YHz5lw1j0OsitSSdHhQ6eMBV03KC6QG91mLpLCqlL137fzeL+kqSZ9dFpCZ0CqsJjJoGzhiLllFkRmWR1FezTA0t0KgtQTetmbNmq1PP/30gc973vMefeqppy7U8HaadQiorMKf7YWfDqr8FYEuWudeSGtjmiDL9lnbv21P8oLX/B7sq2XZ3vUxd50Jdu1ee31xxOcm/LJ7i54TYbWtoufZsOeEib/8GPnn1IBXWI3JfWjVAK3FqHG+ZkladHu17eUmun2NXeeEVcZqj4qBQcUnu3Tjcpc8E+r658eqZ4Rrm2fVBAdipmHPHd/u1TvuW8G69/45dH3Y0s9fGwi+di1J5y1IfzJExJs9s5w/Q8cZkmRFeVWUl3wPAQhAAAItIoAAo0XBZCqVE2hCWDGL06zfWehxLwRWCDSxzmnhR7ZBAAIQSIfAKFErYte4MUJAFZc/1iEAAQhAoLsEYh0YFtnNt3eyaiL+UNsOkkPxkT8cv8yJn/yhuT9E/9pKcY5V7aLCSlGvD8RZzwQVrkysZWIgOxi3w3NfIcWqpfhD+KIKVKGf/pDdxhnaSio4GM6ETu7wN2tbFBx6ZyKkURWoRoitLMOzg/RAQDUQM4V2FlYO1PNCp6ytkjs4H3pfeCAeHIZPKqDS2mcFC9OsyqK8mmZM7oEABFYI2B4WtuMrWm++tV3IL6wKaKJWq+5nrz0q8o2BXmR3VKu+cS38/HMkL6DyboTPIBNWhS+/t496TlgFqvCVr1RY5jlx4pjnlD23slcoarX3Xgzr9+fgGWNVqLLKUXZdvgLguLaqTvyaia/60qpqgtZ6z8bLVaHKqiiOqgYVVM6yaojZtWE1qiOlB/38gmfL0U4sfEvu2earIIYCqsEztGAhF+UV+wAEIAABCHSIAAKMDgWbqU5MoAlhxcROBTewfmehx70QWCGQ+jonThCAAAQgUC0BKlBVy7Oq0RBQVUWScSAAAQhAAAKTEYh1YFhkN3/QnRdQnR602QsPvvNtoPzBtgmoRrXaMwGVb+Pk6fn2TO9wAiob1x96f8Kqb0h657Koq0hAFfpZWkDVl7ZZa6WmBVQ/lk7cS3qLb+sXpFLW/s8JygYCKt/qL9+KaQYB1SFrpZdPlsKrri7KqxmG5lYIQCBHoGi9+apOoejKD+GrDFpVQNufTUx1TkUt/Gyv3qPCX064akKfsN2r+WWVlcxX75uJu8KWrqM+D/f2Yc8JE1DlxWR+XN/q1QS7JoQa9ZwwAdWo59RAoBWIkR51oL3g1t6aiPYFJnxakn7ZWr6OElCNa31XphKiCaEkmah5pHDXJ0Igtsq3mc1EWl5AlRNaZe1hJe1TRkBlYit7phas4KJ8ZgOAAAQgAIEOEUCAUU+wv/Xwt/W+Te/TQw+s6NEPPfxQfWjxQ3rRIVaAs/j11JNP6YPv2Kwj1r1MZ7/37OIbuKIWAqkLK1i/tYSdQTtGIPV13rFwMF0IQAACtRO4cMfGjQvqndvr63etjZ+17+v39PEl9a/YuuGaa2p3AANDCSCgIjEgAAEIQAACcQjEOjAsspuvQBW+N9HSMAFVUQWqcQIq354vH4XwMNtXtPqhJKvINExAlW/NNFcCKtfSb1UFqhBI/lA9L/Dy1w4TUIUVRfJVS9x92X+IU4EqzkaAVQhMQaBoHy8SUIVt7UaJnoa5VWS3TAWqfEUnL8TNi73KfF70nMi3C8xXoCrznDB/Rz2nVjHye62kf5J027BqhuF+bDePqECVCazCClB27RgB1bslfcQ5M0zcZG0DBwJcu86LcH01LG9rWAWqEUIrE1D5X+IM2gaOEiEX5HhRXk2xRLgFAhCAAATmlQACjOojd99d9+m0k07X9isv1vo32N/mSDs/t1ObzzlPN9zyab3sqJcVGkVAVYiokQtSF1awfhtJA4y0nEAT65wWfi1PIqYHAQjMHQETUfWk90i9w6T+g33pcsRTccOIgCouf6xDAAIQgEB3CcQ6MCyyG1YnsepP44RJ4QG3HWQf4KpTWWWPKyWd7MI7SkB1UK69XziGb+FnPtjL+/Vd55OJuXzllHtdRRO7zqqJlK0sMqge4tsrjTr8HXbo7Sq2bOxLVq1jcOCdO+TOfj+da+G32bVAuskdQB9iVaaWpMN926cF6YFxFUTy/vplNExAFbaW8uP2pUWrChJWTbHD/hmWY1FezTA0t0IAAjkCRettEgGVDR3uvYO2dEOoF9m1ioVhNUL//Pi4VvYXE7+GAioT4dj1uyR9dtle+Kywe+2Vr2LoP7f7QgHVsOdEKKDyla8mfU7YsyYUnI1kFbbp89UBw726J/m2d1k1KnMkL6DK7+2554k9F4e2kg3bvPalk3rStb4tX16AO8xPH+u8ONe/zwut7Pqw3aB7fl3vhV/uvsH7ghVclFdsABCAAAQg0CECCDCqDfY///O/aPsWK1Apbd62Wc997k9k/85/ft1Vf6R7775PBxx4gD77qc9mwqo1++07qFr1pre8SY89+tigApW/3661lxdn+c//xw//3+zzh//rP05U6ara2bdvtCaEFbNQY/3OQo97IbBCoIl1bmt1y4ZFzoZJOghAAAIJEbjo8287tL/wnC/1lvY64fzXfXylbCyvaAR4SEZDj2EIQAACEOg4gVgHhkV2fQWRpyWdJcm31DOxUVi9ww7ZQwGVrxJl99jrWHconq9Ikh/D3t/h7glt5Q/G7RKzZxVD7P/NH/t/a610v6SrnHCqFgFVIEw6WtIXnL9PWSujKQRUdgD+sGvX90hYaSSoCmImslZJa6Uf5Q/AA39uD4VPwwRUNlBwCG5vt/t7RgmxplibRXk1xZDcAgEIjCBQtN4mFVB54dO3JY3ryVJk19wN2+35PT1suWrXmPjpBPd8MXGViYls7w7buoYt/Pxeb/eGnxc9J8J2gfac2CrpFCfkMnFVmQpU/tk37Dm1KjyBIDUTxa6VHrcLggpOJpj6Yk860QRWe0nfywuohuzXg2fEuBZ+PelgG0vSwSZ2clWw/sG127MWiXu0gM3lVmbHPgt9Cn0Prs+3/LPWugpbyo5rRTgkp8vkFZsBBCAAAQh0hAACjGoD7Vv3vfo3f2OP1nuf+PAnMtHUJVdt101/dJM+esnHBhWpvBDKRFP2/bf+67eyKlbv+uA7s3HCe/13Jro67Bdfkgm27r/nfoRT1YYyG60JYcUsbrN+Z6G3cq+vDheOdMwrj8nW4Zp918xuoMYRPnX1p3Tcr/9q6dagNboy10M3sc4RUM11iuA8BCDQUgLbdmz8kNR7r9T/8JYN17yvpdOcm2khoJqbUOEoBCAAAQi0jECsA8Miu6NaMLUM//xPx4mtXuVFVtPMyAmr7E+SB4f904yzcuYu/rtySnjcBoEJCcRab7HsToiHy2ch4MRP1tZ1qqqEXkjWl75ilQ5L+EJelYDEJRCAAAS6QgABRrWR9gKqt73jrYP2fd6CCTU+edUfZUKnL33+iwMxlYk08veFLfxOeesp+uA7Ng+qUfnvTvrtDfr13/yNoRWvqp1Vd0drQlgxC13W7yz0Vu4N1+WLDnnhYC0OE0HObq26EfJ+VzfpFTICAAAgAElEQVRy90ZqYp3Twq97ecWMIQCBtAn8/o6zD1jS0n/zXi5o4ef+44ZPPJa21+32joOudseX2UEAAhCAQLoEYh0YFtlFQJVuzqzyzFebWpI2HyV9dVK3pzjkHmeiKK8mdY/rIQCB0QRirbdYdsmFBgm4yoTX9aQzj5QenNT0FMJc8mpSyFwPAQhAoMUEEGBUG9xJKlD5alRFAqoTXnfioLVf6K1VpzrzHW9FQFVtCFeN1oSwYhb3Wb+z0Fu5d5gQKaz4ZteYgHHXbdYFXYOqcKOEVyaetJeJJX/nzFN0wQcuzN5fcOlWfeNvH8xadoYVrorac9q9P/mT/2s2nr/PV6Hzs7dqdC876mWzw+joCKmv846GhWlDAAIQqJXASvUpe61UoLJ/UYWqVuSFgyOgKkTEBRCAAAQgAIFaCMQ6MIxltxaIDJoMAfIqmVDgSAcIxFpvsex2IKSdniJ51enwM3kIQAACqwkgwKg2I7wYwkbdvG2znvvcn8gM5D+/7qo/GlqByle9GVeBKvR4lL1qZ9Xd0VIXVrB+Z8/NIgGVtdv8uYN/Lqso59v9mWBpzX77ZsJGX20uHOeBv/k7bT7nPG2/8uJBlTgTToX3+bVetj2nzXSUPaucxWt6Aqmv8+lnxp0QgAAEIDCMgK8+ZVWnrApV+P9UoYqXMwio4rHHMgQgAAEIdJtArAPDWHa7He32z568an+MmWE6BGKtt1h20yGPJ3UQIK/qoMqYEIAABOaUAAKM6gN331336bSTTh9UqjELJpL46CUfywQUVikmFE1YBSovhHrs0cd0yVXb5SvMWJWps9979qrr/Xc21mG/+BIqUFUfwsGIqQsrWL+zB79MCz8vaPRVqPJr793//lx95D9dkTljwsn/8ud/MWjXaeKmYRWtjlj3MpVpz+n3BBs7bOVJC7/ZY+9HaGKd08KvungxEgQgAIFZCfjqU1Zxyv5basuGxV742azjc/90BBBQTceNuyAAAQhAAAKzEoh1YBjL7qy8uD9tAuRV2vHBu3YRiLXeYtltV/SYTZ4AeUVOQAACEIDAgAACjHqSwbfye+iBhzIDhx5+qD60+CH5SjF5AZVdE4o03vSWN8mEEyayMAFVmTZfYcWrembVvVGbEFbMQpX1Owu9lXt9ValwJFt/tp7stX3L9qztnomm7GXiSC+EtHtv+dMd+t33nK2L/v3vD61GNU5ANUl7zn9+5hkEVLOHe+gITaxzf0Bf0xQYFgIQgAAEShIIq09ZtSm/P+c/Lzkcl1VIAAFVhTAZCgIQgAAEIDABgVgHhrHsToCGS+eQAHk1h0HD5bklEGu9xbI7t4HC8VIEyKtSmLgIAhCAQDcIIMDoRpyZ5XQEmhBWTOfZyl2s31nordw7rpKTF0L6Nn2+upwXUPnvrR3fl//8LwYiyfyYZStQhbPJt+dEQDV7rEeN0MQ6R0BVX/wYGQIQgMAkBPKVpsL9mSpUk5Cs/loEVNUzZUQIQAACEIBAGQKxDgxj2S3DhGvmlwB5Nb+xw/P5IxBrvcWyO38RwuNJCJBXk9DiWghAAAItJ4AAo+UBZnozEWhCWDGLg6zfWeit3DtOQOWrwlkluDPf8dZV1aisFWdYGc5XrXruc39ijzFHCagmac+JgGr2WI8aoYl1Tgu/+uLHyBCYVwK2L/QWtHVe/cdvCFRJoL+kCxFQVUmUsSAAAQhAAALlCcQ6MIxltzwZrpxHAuTVPEYNn+eVQKz1FsvuvMYJv8sRIK/KceIqCEAAAp0ggACjE2FmklMSaEJYMaVr2W2s31nordw7TkDlv998znnZtb9y/K/oie8/MWjVF36//cqLtf4N64eOOU5AVbY9Z15AFbYJDW3PTqR7I6S+zrsXEWYMgW4QuGjHpq0vPuDoC17yb4/uxoSZJQRGEPjGf79T33j0TgRUZAgEIAABCEAgEoFYB4ax7EbCjNmGCJBXDYHGDAQkxVpvsewS9HYTIK/aHV9mBwEIQGAiAggwJsLFxR0jkLqwgvUbPyGLBFjxPcSDIgKpr/Mi//keAhCYTwJWgeolBx69FQHVfMYPr6sjgICqOpaMBAEIQAACEJiGQKwDw1h2p2HEPfNDgLyan1jh6fwTiLXeYtmd/4gxg3EEyCvyAwIQgAAEBgQQYJAMEBhNIHVhBes3XvZSASoe+6otN7HOaeFXddQYDwLzT4AKVPMfQ2ZQDQEEVNVwZBQIQAACEIDAtARiHRjGsjstJ+6bDwLk1XzECS/bQSDWeotltx1RYxajCJBX5AYEIAABCAwIIMAgGSAwmkATwopZ+LN+Z6HHvRBYIdDEOre1umXDYg/mEIAABDwBKlCRCxBYIYCAikyAAAQgAAEIxCUQ68DwNkmvjDt1rLeQQKx8biFKpgSBQgKx1hvPj8LQcMEUBGLl8xSucgsEIAABCNRNAAFG3YQZf54JNCGsmIUP63cWetwLgRUCTaxzBFRkGwQgkCdABSpyAgIrBBBQkQkQgAAEIACBuARiHRjGshuXNtbrJkBe1U2Y8SHwLIFY6y2WXWLfbgLkVbvjy+wgAAEITEQAAcZEuLi4YwSaEFbMgpT1Ows97oXACoEm1jkt/Mg2CEAgTwABFTkBgRUCCKjIBAhAAAIQgEBcArEODGPZjUsb63UTIK/qJsz4EHiWQKz1FssusW83AfKq3fFldhCAAAQmIoAAYyJcXNwxAk0IK2ZByvqdhR73QmCFQOrrnDhBAALtJEALv3bGlVlNTgAB1eTMuAMCEIAABCBQJYFYB4ax7FbJjrHSI0BepRcTPGovgVjrLZbd9kaSmRkB8oo8gAAEIACBAQEEGCQDBEYTSF1YwfoleyEwO4HU1/nsM2QECEAgRQIIqFKMCj7FIICAKgZ1bEIAAhCAAASeJRDrwDCWXWLfbgLkVbvjy+zSIhBrvcWymxZ9vKmaAHlVNVHGgwAEIDDHBBBgzHHwcL12AqkLK1i/tacABjpAoIl1Tgu/DiQSU4TAhARo4TchMC5vLQEEVK0NLRODAAQgAIE5IRDrwDCW3TkJC25OSYC8mhIct0FgCgKx1lssu1Mg4pY5IkBezVGwcBUCEIBA3QQu/sK7nvz/fvwva+q2w/gQmEcC/8teP/HUea/96L6p+o6AKtXI4Nc8EWhCQGVrdcuGxd48ccFXCECgXgJUoKqX71NPPqUPvmOzdt22KzN06OGH6kOLH9KLDnnhVIY/dfWndNyv/+rU909ltCM3IaDqSKCZJgQgAAEIJEsg1oFhLLvJBgLHKiFAXlWCkUEgUIpArPUWy24pKFw0twTIq7kNHY5DAAIQqJ5ArEPdWHarJ8iIbSaQep4ioGpz9jG3pgggoGqKNHYgAIGQABWo6suHbz38bb1v0/v06t/8DZ393rMzQzs/t1ObzzlPN9zyab3sqJdNZNzu/eRVfzSTAGsigx27GAFVxwLOdCEAAQhAIDkCsQ4MY9lNLgA4VCkB8qpSnAwGgbEEYq23WHZJh3YTIK/aHV9mBwEIQGAiArEEIrHsTgSHiztPIPU8Nf8OO+DozscJABCYhcCDj92puqtD0cJvlghxLwTaSQABVX1x/cSHP6F7775Pl1y1XWv2HV5o14usHnrgocyR7VderPVvWK/77rpPp510ut71wXfqo5d8TL/95jfoT2/83MDZaQRY9c20HSMjoGpHHJkFBCAAAQjML4FYB4ax7M5vpPC8DAHyqgwlroFANQRirbdYdquhxiipEiCvUo0MfkEAAhCIQCCWQCSW3QiIMTnHBFLPU/Ovv6QLm0bcW9DWGHabnif2ukHA8rluAVU3SDJLCEBgEgK08JuEVvlrfeu+I9a9bFB9Kn/3P//zv2j7lu066bc3ZNWoTHD15T//i6zC1FNPPDkQUIXVq6hAVT4Gk16JgGpSYlwPAQhAAAIQqJZArAPDWHarpcdoqREgr1KLCP60mUCs9RbLbptjydwk8oosgAAEIACBAYFYApFYdgk9BCYhkHqexvIvlt1JYse1EChLgHwuS4rrIACBKglQgapKms+OVUZA5a8Oq1AdevihqwRUYaUpWvjVEys/KgKqevkyOgQgAAEIQKCIQKwDw1h2i3hU+f2bJR0n6T2Snqly4KKxdksXSzpe0vq10uNF14/7/m7pbT3pWnfNIz3pNUdKD9r7e6TD+tJ1PelM+8zZ3eyuvdPb3y3tI+kaSafad0vS8UdJX71LesWCtL0KP53NLuTVLOHkXghUSaBovZ0vaVvO4P2STnafXSHpXEkrdaGlQyXdLMlqQF80xtEiu3art311jD14UsjBHmm3blwr/WjSMcLrd0v7S9q5JG22vda+G2Ujt8dvXyudN+z+WfyZk3vL5NWcTAU3IQABCEBgVgKxDo5j2Z2VF/d3i0DqeRrLv1h2u5V9zLYpAk3kMy38moomdiAwPwSoQFVPrMoIqPw1j3/v8Uw09cDf/J18hSlfgQoBVT3xGTYqAqrmWGMJAhCAAAQgMIxArAPDWHabzIK5F1A5gdStfWnbOumTTiB1oD/gD98vSesWpNtNHLUg3e0EU4/aYbw7oN9kQqm+dFJP2mJCrL70fTvk70uLNn4FwelCXlWAiSEgUAmBovVmIiZ7DRNDmVgqFFB58dQ5knYVeFdkd28pa9lhwk8vzqpkwnUNUrWAKtxzTUTrBVGSjpb0Gb+H+z1+STpjL+l7fWnkfl/X3BMatyivEnIVVyAAAQhAoG4CTRwcD5tDLLt182T8dhFIPU9j+RfLbruyi9mkQqCJfG7CRio88QMCEChHAAFVOU7TXGUt+e69+z5dctV2rdl3zR5D3HfXfVmbPi+SCitMIaCahvhs9yCgmo0fd0MAAhCAAARmJRDrwLDIrh2mXyDpLkkfluSrlvjDcBMn3eAmH353jKQ73OdfkmTXPSFp2OcnSvp5d7i/n6Qb3b/t8N6uP91VLjnIVUV5qaT8mFsk/aykr7trj3D2zacvL/v+U2H1k2GH5GG1KOf3TnfIbW+zaiD+kFvSF5aZvNYJDDZ60ZK7b1AdKhjzYVf1aVXlqDGVonzlquw+XynKJ5k7lM/ET/ZZeNieT0Tvw5L0xoWVilj22tiTDh5ySF9JtawVl9SbdVFwPwQgUIpA0XorK6CyKnnh/ltkvMjuJySd5QY5VtK9ki7PfeZFWl64ld/fBz74/bcnLZoA1O3PvlKTr66X7W9aqbZne/jtgXjUnhP2HPuIG/TdbgyryJdV6tNKxSmr0ud/g2H7/Kp9O1cpKhNBufHC+w5fkk5dWLGX+ZATT9ktAwFVuKf3pUecD9lcQlGsr2JVFJg5/74or+Z8ergPAQhAAAKTEIh1qBvL7iRsuBYCqedpLP9i2SUjIVAHgSbyuQkbdbBhTAhAoD4CCKjqY+tb8736N39DZ7/37MyQiaQ2n3NeJppas9++et+m9+lt73irjv21Y/XBd2yWr0aFgKq+uIwaGQFV88yxCAEIQAACEAgJxDowLLKbb+UUVnMykZIdzHtxlD+kv0rSx5YnZ8IrE1rZ9/b64ojPd0t6+7LoZqskE0lZxZI/lvT53L12sP9pd8Bvtg4IxFJXunZUZi+soOIP7M3+qhZ+YWUQ59/gsN1ER33p760akz8sNxGTrwzihVPW3imsHBJUfLIh7VDdDuw3u2pQD4QH+q5tnlWDGoiZJN3kDtpN6JTdlz8wDw7hzcb6JenwBen6sKWfT6xA8LVrSTpvQfqTIYf52eG+82foOFMs1aK8mmJIboEABEYQKFpvZQRU1uLPrvN7bBnYRXatApUJpmxME0qFfpg41u/beeFWuL8P2q6G+5ntm33plKCK3irR0QgB1bV96e096SbfyjS3r9vnxsGEUMeE1fmWhbwmZl0lZlqQBnt6/j5rpRo+G2wfd3v3+yXZM/Kzfkx7juTbvQ4T9FZYIbBMbGNeU5RXMX3DNgQgAAEINEwg1qFuLLsN48XcnBNIPU9j+RfL7pynE+4nSqCJfKaFX6LBxy0IRCSAgKpe+L5N367bni3+H7blsypVH73Ejtek17zuRN36+S9m4ip7hdWp7L0XZD30wEPafuXFWv8G+/tQXlURQEBVFUnGgQAEIAABCExHINaBYZHdfHsnqxAViqPC2ZpQyipJ5QVU/ppR94af7788vv3vF904m137JxvDBFnvdJWsQr/s+lDIFVatssP3/PvMn/Bw2977tndesJSvFhIetPtWenZfvkVTCMQdgtshv7XJW3XAb4fmdm2uCpWvpuIrUK23tk9+zKByllVMya4NK5fYoX1wrXHJqmg50cAtoYArmF8ooMpa/1VQ5aQor6ZbJdwFAQgMI1C03mx/NGFQ+LKKUPZTelj5yb4/zYlUy5AushsKqL6Zq24Vfme2wj3cVz70+/2qPdsLTZ3oM9+u1K4dWYHKC01HVBy8PRBCZePYPp2rDnXGsgh1UKkvaJ9q1ax8ZavsvtC/cE8N9t5MlFVWQOXFr2UCM+fXFOXVnE8P9yEAAQhAYBICTRwcD/Mnlt1J2HAtBFLP01j+xbJLRkKgDgLkcx1UGRMCECgigICqiBDfd4UAAqquRJp5QgACEIBAqgRiHRgW2c0fZIdip+/k2jEZW6u4dFHuUP7qoPpTeFgffm6H53+53BrvKEm3LeubNrh2fe+V9B+WD8xfnDtgz4uufJs/E0yFVbJGCqgCMdKjLimyQ/GghVPWOs++8+IqX4EqFFDlK4eECZY7pPetoewSXz3lWhNCSbosJ24aJaDKKlP5dlMmrgpFWl5AlRNa+RZTq1pajRJQmdjKKm/NuFCK8mrG4bkdAhAICBStt6IKVDdLunRFzyn79zlOXFUEucjuMAHVCblBTbD17aDlq/863y52IHr1+2/TAqrnSL/1r5JVkDIBa/i6M98iNRBeXZsXpc4goHp47bMVHYtiM8/fF+XVPM8N3yEAAQhAYEICBQfHeSG4Hz0vFLf/zrFqxvbyLeXtZ9GVnhlDXg0cWHs/vK+TkBl37yzjTuLD0Gv9HymFPy/PMqgb77qedGbws67/Q6HsD4Fs/NwfPw3aL7v/XrSft1f9YdIsPqV0bwN5OtN0Y/kXy+5MsLgZAvGeR7CHAAQgsAcBBFQkBQRWCCCgIhMgAAEIQAACcQnEOjAsspuvQBW+XyvpuEAc5StQmYAqfJX53H7Re7ikn3WVp94i6X+6916QNa4CVSigKlWByhz0lUUk/ZMJt+wXsPlf+oaH9MMEVKMqQLlf5A6EUIEwy75aVa0k325qmCjLtxKUNPiFcDiHsIVfUNXqTv/L4kBUZbcN2gYOEyNQgSruZoB1CExIoGgfLxJQXSHpXNdy1fbPsBrUOFeK7OYFVKOqFw6tEpg3PG5vHtI+dZVgNL9PV1WByvuY318nrUCVq3I1th3hhLkxj5cX5dU8zgmfIQABCEBgSgIlBVReIOX/2+OF7o9qTGjjheImoPLioi8FbeiHetaAAGMWoVNnBFRBtc+samfQ0vlgX5E5+Ln7QFeJ1P6oy/9xlH29s62tkBvI0ylX7sptsfyLZXcmWNwMgREEmshnWviRfhCAQJ4AAipyAgIrBBBQkQkQgAAEIACBuARiHRgW2fV/1et/KR1Wd3p9IKCyw2r7pbS1hPrsMspQ7GT3uN9rDv3c7jM7F0qyqlZbJR2x3KrvXZI+6sa0ilN2nTV7tv+3A/4DnHjLrg0FVP5aE17d66pkmf33LFdvsopUg1f4C1hfJSSszBS0c8qqUQ0TUOUP9XMH81atJF/Zyuxbi6nBL3b70kk9KatGZSKuvIBqmJ9+Evk2Uf59Xmhl14ftBpekwxek673wyt03eD/jcijKqxmH53YIQCAgULTeJhFQ2bDh/rpqz8xRL7IbCqjs2RD64Z8tVu0q397Pnhm2p9v/P+FtjhNQmegz3Dfd/mYt+Ya2Oi0hoMr2/AXpAVcdMGu3tySt8xUJg++Gtv4bVYFhWAWqsKWsH9cf9Pnr23rwN2QlF+UVix8CEIAABDpEYEIBlZEJxUXWCj1fafO7ReIpG6TkgbX/udNX2PStkP1/Az3PheowSScv/zeF/QHSDe4z+1nQWiz7ClT5sfJVtL4s6dWSvu5+3v5KcK/9N9OocQfZEvycaH/MY5WeD/bVhwuE6v6/h+xna5uTVeO0P9T5kPNF+XGWK0t/QdJrzYakrCKya1s8aDNvjvmfwYOfd/19u54jXfav0n/2f/CTE0/Z7f5n51UVqfI/H4+rGD3vS6lknkabZiz/YtmNBhrDrSbQRD43YaPVQWJyEGghAQRULQwqU5qKAAKqqbBxEwQgAAEIQKAyArEODIvs+hZ+T0s6S1L417rhL3nt848v/yL1NU6oZOIq/0vcsFVf+Mvd8HP/S+avOYFUvnWggQ5bNIR+DKte4n9xbveZ37/ghFmrxABB1ZBDwrL+QbUnu/8uq4Rlv7hdkP66L92ab0kQ/DLarh9UiBrXwq+38gvrW90vla3iiFXB+oe8uMra9OX88UmX2bE3oU9B9akwOcNKVL4N4OAX1nZhxb9YLsqryhYOA0EAArYFqDeGw6QCKr+3W2u9ka1tVraesXbzAir/3vZke/lDxvz+vkf7PrugSECVO1Szgzrb17PWLlNUoFrjfLSDv8H+aZ/l9mPfItW+usbdkz8gHLSXcXutP+TLRFl2mOgeNK8wcZYbIzsQDD/PtwJscd4X5VWLp87UIAABCEAgT6AiAdX1kkzk9AInZHqoiHSJw2T/30smErc/3AmFW/6PeF4e2PM/y37OXW//feYFVPk/+rGfpT/g7jVXTQRmwin/B0HDRGLDxjXfBq/gZ9Y9/minJ/10+DNlrlWyF1DZWOsDobr/7yATg50S/mzq/ghqID43gVVPuin876X+yj1bht0XVPMc/IGP/beepN/SiqjKfo6+aVgF6RH/zVjVHwoVpU6j35fI00b9mXL9vjR33zy04IzF1X6esj/Su8pVOL/cObLHHws6oajfRwr3vKonlBcyzjq++32VqVCzn5HsNawafO53cwPxprv2VeHPX7P61NT9TazzJmw0xQs7EIBANQQQUFXDkVHmnwACqvmPITOAAAQgAIH5JhDrwLDI7jAh03yTbqH3w36ZNMk0vZCsL31lnfTJSe4dcW1RXlVggiEgAAFHINZ6i2V3bgJfxS/qqxhjboCtOEpezVnAcBcCEIBAnQQmFFCNauEXCjRM7JNvOb/HFEocJufb6HnbNtbvSfpDN6gXNtgfEoVihlGVsnx1ZhNNWaXOsIqWfWev8F5rVzhq3KECKl8tKhQfuAfw4A+FRgioMlF4XqA0bpywzfGoilJL0hnDKj0PE0eYn4FofhIB1e1tFKOXyNM6l2fh2BWtX18NPaUWnIVzr+kCE14aB9tP7I8wOiGgCqv1WuVhYxv84WD4B4zZH6pY5d6edIurJLxq37L9xo9RU4wqH7aJdU4Lv8rDxoAQmHsCCKjmPoRMoCICCKgqAskwEIAABCAAgSkJxDowLLKLgGrKgDZ5m/uF0nU96cwjpQcnte1+Qb49rMI16Ri564vyasbhuR0CEAgIxFpvsezOTfB9+70lafM0v6if9f65AbXaUfJqTgOH2xCAAATqIFBSgBEKpMJKlr7qk7lmLfTelGubN9LlEgfWeUHULAIq8+OOIc5Ytc7dQRvCSgRUXkjUtIDqx9Kn9pK+mJ+nCbqGVXp2AomsslX4M+60AiovHKsjT2ONWSJPY7mW2S25fr1Aym5pqgWn3xt8a0zbQ8IK6WH1c/PL1uKfDREshfuAteg0MaNVh7Kx7GWVd48oqOZu1+WrbvmqeVY5z4s+w2ruts+dsVzF/HedHS/U9JXt7Hs/N9v7BhWoQlHjclU7qzRvYwwq7uYrR4X7xI+ln3EVcwdtQK2VpvNhc1iNPax4J8m+s9ceVXbd53vYd+PafX784/3vq3JV1wcCqnHtO53gbFXF4KiLYwLjqa/zCabCpRCAwBwRQEA1R8HC1VoJIKCqFS+DQwACEIAABAoJxDowjGW3EAgXzDUB8mquw4fzc0Yg1nqLZXfOwoO7ExIgryYExuUQgAAE2kxgCgFGiMOLILxAw7//rqvg8sQodiUOrKepQGUt7r1QYlwFqnFzsO/yFahGjTu0AlUsAVW+AlU4yXxVK/uubAUqLzj3rZvzIoqqW4mltN5K5GlUd6dYv8PWRR0tOP1e4FtjmsjJRIyhUOrTrhWliZLe4ESYXiRloqTv5ARV1nrT1mI4hgmobM37SnLWavOyIfeNatkZtvM0EdS4ClTD5hC2Ec1yIRBQHRO2z+xL26waeUkBVdgGdLNr0ekrPmVtypekdU5slV3r26Db/hNWnMu39szfF/j7qG/fd89KlT9r5WkisoHIMr9njHi/qcI/HGxkfaW+zhuBgBEIQKBxAgioGkeOwUQJIKBKNDC4BQEIQAACnSEQ68Awlt3OBLajEyWvOhp4ph2FQKz1FstuFMgYbYwAedUYagxBAAIQSJ/AFAKMcFJ5AZV956u4mMjBV3TaA0SJA+v93P0mUrKWgKHw494hlWq8LyagsOt9pRgTV+SvD0UT5pu18yuq0jNs3NICqr70/bDdla/wYmKHBemBYa2wvOBiWCUrSSZSW78kHW4iCiewuEnSoAJMf0X4sGWYiMMmPUr4lK9AZdc6fw804YYbdyCScONcn69klX72F3tYIk+LB6nxignXb5MtOPN7Q1hBzldzCqtQ+cp24XrMV4fLV6ULxU52n+03tiY/m1vT3k7YstOv57xQc5yA6v1Bez8Th+b9ySIdCJIOsTXqwr9zlABxWAWqYSLMvvRIuL69EMpfGwod+9Lf+7Vv1eWcjWzN+j1j2H1eQOVTNl+lrqSAKttzpqncXuNSGTt0E+ucFn6xootdCKRLAAFVurHBs2YJIKBqljfWIAABCEAAAnkCsQ4MY9klA9pNgLxqd3yZXVoEYq23WHbTolbkFjEAACAASURBVI83VRMgr6omyngQgAAE5pjAhAKM/EyHCai88OkFkn5pFJqSB9Z+LGuzZS9fXWqYGMO+92II+7e15doW3DNqrGFzyIsqxo07mOK4yjKBiOFad4O1zdo8g4DqC8saqNdKOjhs2xWIKI42O14kMawC1bDP7J4RAqp9nHjj1LCNmF3vRBaD9l9zvBz2cL1knkabcsn1G6MF5zgBlQkcbR3YHmGVpoZVnXpM0j+6ln2+RV5ZAdVfTtCys04BleXFRkm2dhoVULmE9G39fH5mrfh8m8D83iDppooEVNf6saMtjAkNN7HOm7Ax4bS5HAIQiEwAAVXkAGA+GQIIqJIJBY5AAAIQgEBHCcQ6MIxlt6Nh7sy0yavOhJqJJkAg1nqLZTcB5LhQIwHyqka4DA0BCEBg3gjEOtSNZXfe4lO3v078ZAqW86ax5avt9KWvWHuyacZI+Z7U87SkgCqsrhbirrMF5zgBlVWI+kogbswLo+z96ZK+7Zz1FavKCqjyFajGzXlSAZVvNWjt/ooqUJndKAKqfAWqEEBe6Jlv0Rlem69ANeTei5craw3Ek6Pagqa8xs23JtZ5EzZS54x/EIDAagIIqMgICKwQQEBFJkAAAhCAAATiEoh1YBjLblzaWK+bAHlVN2HGh8CzBGKtt1h2iX27CZBX7Y4vs4MABCAwEYFYh7ol7Nrzap5eX5f08nlyWFLPVZu6riedeaT0jQn97zlBhVXTWr92pU1hb8Ixkr68RJ5G9b9iAZXNpaoWnF5AZa0mbcwXu6pQ1tozbM33Rdd6z1ejMmFS2NovbAVaVkB1Wa7F57iWnZMIqI4I5vBnzoateV8hK8uFoIWfvd1DQBVWfutJvu3mMcOqQ4WCpFEt/CR9JmitmVV/2kv6Xl+61dqABjYyf4a0/vPV5bLv10o/8kmdF1B5sVVfWgzGfdQLMMNWgWulx6MujgmMN7HOaeE3QUC4FAIdIXDRjo239dUzESovCHSeQE/921v1Q0TnIwoACEAAAhCYJwKxDgxj2Z2n2ODr5ATIq8mZcQcEpiUQa73FsjstJ+6bDwLk1XzECS8hAAEINEKgiYPjYROJZbcRqBhpDYHU87QGAVVVLTi9COp6SdaC0/5nbTWtfZ+9znctNu3fNzsRUr5FZ16cVFZAZTbKtuwc167zVctFEd7k/A2rYN0g6X5JX5b06kkFVDaeEyZZi71HJGXtOGcQUGXtQG3cvvR2XwnOV4ty/t/pRI6P56tIBf7s0YYzL6Cya4MWn9Y+NBNvmegqLxwLhVipbwipr/PU+eEfBCAwHQETVtqdW1+3mP1/U69YdpuaH3bmj4DPSQRU8xc7PIYABCAAgXYQiHVgGMtuO6LGLEYRIK/IDQg0RyDWeotltzmyWIpBgLyKQR2bEIAABBIlEOvgOJbdRMOAW4kSSD1PY/lXwm6+hd8kEd47V0HqmUlu5trJCeQq0T04+QiZKGx/STuXpM1HSV+dZoxY95TI51iuYRcCEGgxgVhCplh2WxxKpjYjAQRUMwLkdghAAAIQgMCMBGIdGMayOyMubk+cAHmVeIBwr1UEYq23WHZbFTwmswcB8oqkgAAEIACBAYFYB8ex7BJ6CExCIPU8jeVfCbt5AVWZlpxWeMC3ELQKT741Xpl7Jwlr3dfukmSVrebp1XPVpuTa8U3KvOfa91nVLqtIZVXFNswLgBL5PPNUaOE3M0IGgEDrCMQSMsWy27oAMqHKCCCgqgwlA0EAAhCAAASmIhDrwDCW3akgcdPcECCv5iZUONoCArHWWyy7LQgZUxhDgLwiPSAAAQhAYECgiYPjYbhj2SX0EJiEQOp5Gsu/WHYniR3XQqAsgSbyuQkbZefLdRCAQBoEYgmZYtlNgzpepEgAAVWKUcEnCEAAAhDoEoFYB4a3SXpll0Az10YIxMrnRiaHEQgkRiDWeuP5kVgitMSdWPncEnxMAwIQgEC7CMQ61I1lt13RYzZ1E0g9T2P5F8tu3fFm/G4SaCKfm7DRzegxawjML4FYQqZYduc3UnheNwEEVHUTZnwIQAACEIDAeAKxDgxj2SUf2k2AvGp3fJldWgRirbdYdtOijzdVEyCvqibKeBCAAATmmECsQ91Yduc4VLgegUDqeRrLv1h2I6QAJjtAoIl8poVfBxKJKUJgQgKxhEyx7E6Ih8s7RAABVYeCzVQhAAEIQCBJArEODGPZTTIIOFUZAfKqMpQMBIFCArHWWyy7hUC4YK4JkFdzHT6chwAEIFAtgSYOjod5HMtutfQYre0EUs/TWP7Fstv2fGN+cQiQz3G4YxUCXScQS8gUy27X4838RxNAQEV2QAACEIAABOISiHVgGMtuXNpYr5sAeVU3YcaHwLMEYq23WHaJfbsJkFftji+zgwAEIDARgVgHx7HsTgSHiztPIPU8jeVfLLudT0gA1EKAfK4FK4NCAAIFBGIJmWLZJSEgMIoAAipyAwIQgAAEIBCXQKwDw1h249LGet0EyKu6CTM+BJ4lEGu9xbJL7NtNgLxqd3yZHQQgAIGJCMQ6OI5ldyI4XNx5AqnnaSz/YtntfEICoBYCTeQzLfxqCR2DQmCuCcQSMsWyO9fBwvlaCSCgqhUvg0MAAhCAAAQKCcQ6MIxltxAIF8w1AfJqrsOH83NGINZ6i2V3zsKDuxMSIK8mBMblEIAABNpM4JW/c2T/tj++p81TZG4QmJrAK3/nSN32x/f0ph6g5hubEH4Mm0IsuzXjZPiOEmgin5uw0dHwMW0IzC2BEkKmQyXdLOmluUkeK2mXJP/9pZJudNccI+kOSVdLOnsYnBJ2q2Zqfr5W0uUjfPb29nPzsLldVLUTRePtlvaRdI27buNa6UdF94z7fre0v6SdS9Lmo6Sv2rWjbNwtva0nXevG275WOm/Y/bP4k/K9CKhSjg6+QQACEIBAFwjEOjCMZbcLMe3yHMmrLkefuTdNINZ6i2W3ab7Ya5YAedUsb6xBAAIQSJpArEPdWHaTDgbOJUcg9TyN5V8su8klCA61gkAT+dyEjVYEg0lAoEMESgiZ8gKpvZ0I6YWS3qwVgY4JrLyAyounvuS+f2IYzhJ2q4xCXhQ1TPTl7bVKQOVEUZuWdVPr10qPe0GUpKMlfUZSJtK6RzqsL926JJ2xl/Q9+3df2rZO+uRu6WJJB/prqwxMSmPtIaD6wQ9+YL+45AUBCEAAAhCAQAMEnv/85+sHP/hBA5ZWm4hlt/GJYrBRAuRVo7gx1nECsdZbLLsdD3frp09etT7ETBACEJiBwPOf//xkK83MMK2xt8Y61I1lty6OjNtOAqnnqasgd2HT9Jftbl2uzNW43abnib1uEHD5XOvznxZ+3cglZgmBSQiUEDKNqzBlVageDwRUu92/vztOPGX+lbDrp5GvgOUrX9n350va5i70gi2r2GRVpp7nPj9c0jcknezeW1Wsj0u6PhB9hTbsexOH7VGByouMetJiXzrJiZB8paZVlaO0Uklqp6TbrZKTEzJtkfRhSR9xvrzbjXGqpDtN5KSVilNWgWqNu8aqZj3Sk15zpPSgfZarFJWJoNy14X2HL0mnLqzYy3zIiafsloGAyvtndvrSI2EVrCVp3YJ0+9L/z977x1p3VFeC6z1QS0EKHTlkGo0FZiDSgPiDEXyGjgiKQ0bhR9vQTZqA3CBQPB8kgQaRhrEFgw1GIDwQUBCQxh4QNBAZaNKT2M0vKcEIrG4SB03+QEAr0IBFi59RN9MNoxZ5b966r/Zjv/qqzqlz7jmn6t6zrmT5e/dW1d619q57zq1aZ23gKlOxGpJju9I2SaBa4w/zVgNGQpvi0Wp0dscv5VFbsVI82opHA94UKy5MnDvFdhvA6MyFiTFoaWr74stO5tWS4CuH82gLm8GZWGu91bI7GKC1dNiTtbM3ebUn8VjL8tE8Ewgoh9tKi7XGoxZBpJbdtrJO3rSOQOt5KgJV6xkk/3YBgSUIVLuAg3wUAkJgWQQKiEylBCoSkp4E4IGBrPSVrpkU2GV3U4N6fyirR8IUFa6ofPVwAM8F8DIADw7ErY8CeHMgUP1D50eXAtUfR4paHJflB0l2OlfCzwhUgVx18Rh49gFwY4p0lCFQvfsYuO4AuD0QlK4lKckUn07mxPdJCCMR6vFh3O8FItZXSZTyZKZD4ItG0or7kWzlVaVIfAoEqpcDeCeAD5/gtxmTClRBZeoqp1RF1anN3yGOdx4Dt1KRatkMXc6aCFTLYT3K0lo3SkaBpU5ZBJRHbSWH4tFWPBrwpvjAcOLcKbbbAEZnLkyMQUtT2xdfdjKvlgRfOZxHW9gMzsRa662W3cEAraXDnqydvcmrPYnHWpaP5plAQDncVlqsNR61CCK17LaVdfKmdQRaz9Na/tWy23q+yL/dRED5vJtxk9dCYNcRKCAylZbwe5TD4hLyUYxTgV12IVnqHT2ELK9CRbtGoGJ/kqt+7IhYpirl52SqWVaCMFvCzxGobqei018Av2LKTIcbYagN8YkvKkIlFahMScoTlkKfjVqVI0JtxiG5KVKHep4Rm0JJPiuvRzUrU7ba9PP+eeUop0Q1iEBlSla7nvM5/0Wgajyya90oaTwsO+ee8qitkCkebcWjAW+KDwwnzp1iuwUY8ebVGP68CZ30dc/pDebmhvN/+ta3rv35yy/vlLAON5zgjeukjgwczG4+j4Dr91nONIJlyrwaiPhuNJ94He/GpAu9FDaFQP20Wa311meXmwtvP3HzNQC6njArbceNDI71YgA/CNP/mfBE2LfiJ8AGozhNh5SP04xcMMp/uuOO4/90zTWYSj47bMb8mm3O0IXURou9F1yMpb7P9S+YRl9eFQzRRhN9l7URB3kxHgHl8Hjs5ui51njUOjiuZXeO3NGY+4tA63lay79advc30zSzmggskc8q4VczwrItBNpEoIDIFJfQ40T+2pGa7HO+zzJ5vxlIQL7U3iWTL7DLPlSaekWGQMXPPhCUoqio9MGgDDU7geoYuJlKTEsTqO4L/JOfAFSQYsk///r8EfDMQ4BkKr488erd8d7hFgSqr144jclevkSgajysa90oaTwsO+ee8qitkCkebcWjAW+KDwwnzp1iuwUYNUOgiqVIC3yftUkgcz3IH0LParD+4FPmVf3ZzODBxOt4Bg/rDSlsBmNfa7312S0lRpW2S5GT7LpD0F7liFWDQZyow94QqGzjxEtxB0LVu4mVbbT4dgfAn5pMOMnLI6/FfXk1UajmH0bfZfNjLAvzIqAcnhffoaOvNR5LHBynYlHL7tC8UPt1I9B6ntbyr5bddWejZj8XAkvk8xI25sJH4woBITAPAgVEplQJP+9M/Ln9/e1AgLIHI89NoMAu23MvkOX0YjKWPWTJNlSZ4sP42xKoWP6PJft6FahqEahCSb9zClQGqhcksHOpIQpUkcrVN7rUtObJxPqjikBVPwadHqx1o6TxsOyce8qjtkKmeLQVjwa8KT4wnDh3+uzy5vZtAR+2JZv8AaF+NCVYP+luej2Bil3eCuCFoe8lTxe4G7ifC20eGdVwfhzfZw1osvdTClT+MBfAmepFoj4zfabk6WZMO/i1w90D4NZj4Gnh81t48BvfYOYkVgG8xUmhUhaVNsj4/7zVh87dmDaQd3O50JdXc9ndmXEnXsc7M+8SR4VNCUrn2tRab312/2W4BtgTaN9MXBe+4N6zdt8PGxxPCrM0ie8UOYmS3H8O4IkAvhb62WYKFRF/GJ5K47WKGx6U+Oa16zlRW2688PWusMli17D3hyfVPMmLn1EJ679E17gvO7/9tXEzsF2XSDI6Bl4P4Bsm0R1fI/wGxd8B/wOlvwHw+vJ7AK4AcEvw93o/jilQhc/5GV+baxr/ESlFXXKNcv1uOQb+wwFwo/kYXW/PrqOx75Hc+I/85gqlwguyuy+vCoZoo4m+y9qIg7wYj4ByeDx2c/RcazxqHerWsjtH7mjM/UWg9Tyt5V8tu/ubaZpZTQSWyOclbNTEULaFgBAYjkABkWkogYpOmDqU35M751yBXbaPyUxekYpKVzyj4ntPdmpUQxWo/jjsVz4kjPXwQNq6pAyhnS+lCFSsRuL3yY6AR4Y9vs1end//ewzwpYISftfyXOsQ+GI469qU2zsCrnRlA+2zZOm/2F8LQEqByj8YaTbtQcvUg5fDM639HiJQNR6jtW6UNB6WnXNPedRWyBSPtuLRgDfFB4YT506fXbsZfpE7RCZzn4fK/D8Pry8PB86PdiX8KBvKFw+sk3WpHUHp8a7OsxGd7uqqGc0Sfl+9/HLeLN4V3TT6G8N7U0SoY+DZdihMB4+Bj4e5XfSfHQOdrHo7TCbB6wC4PRwSb25i7wN8N4y7qX29lhtKt4768qqBJVfXhYnXcd3JTGxd2AwGtNZ667MbK0vF1wuSmSjjTcKUlfozktVnwzXGSLwvCaj4En4cn0QkKk/x2nHdyVf6TQBYQtY/jWYkLb/pQV88IZjXOGvHcoC2sZIjUH0IwJsS18EHn/gZlxncuB42Qa6Pr1nxtY6bKxkClZF7Kb19fbj2mOLTZsPkf7zjjv/GEn5GmrLrlL8ucUPHXbPY9myjxZOtYuVEjnUMfPUAeNgBcCb1HW/2ZP5+gRGKC7K7L68Khmijib7L2oiDvBiPgHJ4PHZz9FxrPGod6tayO0fuaMz9RaD1PK3lXy27+5tpmllNBJbIZ5Xwqxlh2RYCbSJQQGQaQ6Ay4tMDAfwvqZkX2LVucQlBe3jfv88HNb8D4D8CeCWAN4TOVKfi3iFf3B+8OYgEcE+RD1bafp/5ywc8+T73Fe8O511n7vcRqOzz8EAkBQAeBmBz9jWCQGVCBE/1D+/TmZTQQHDytvD/TQk/R5Ta+GATSRGo+Fn0MOYlD2nGpQDbzOjxXolANR67RXqudaNkEXBXZER51FawFY+24tGAN8UHhhPnTp9df3j9FQCxAoj/nAfYVPwgaYolfvh/3lSafKodRG/gLpEQjdpQfeMP2JcEqv94+eVU4LjKDmXtsPcIuOEQ+IjdiMY3sZ45HxOd5qhR7QlU5lMD+Ta3C315Nbf95sefeB03P98hDgqbIWht2tZab312PYHKiFF2HbDrAolSn3AEKl5n/Cul/PTiUKqPJCkqT/Faw/FeG649HIOfGUmKsuD8tylU+esYnyDjdcs2T6wfyVjskyNQUZmRpC6zZWP0EahI4H1KTND1T4rlCFS2IdEln20Eqri8Hq89GUWpDbHJnoBz/Shzfm6DxYLiSVmxr3xaro9QVZDdfXlVMEQbTfRd1kYc5MV4BJTD47Gbo+da47HEwXEqXrXszpE7GnN/EWg9T2v5V8vu/maaZlYTAeVzTfRlWwisF4EBRKZJQapld9JJ7MBgYe/u16ys3xiXpxhjjN2l+4hAtTTiA+2tdaNkIExq3oOA8qitFFE82opHA94UHxhOnDt9dmPCVHwo7Q+3YwKVlV8yeM/Js6YIVAnWvT/EPSNQPeRv/ubar//iL5Kxz1J5/vX5I+D3Dk/L+W3UnyKW/FlbqnccAv+OSlFz1qiOCFRfvXCqerLvr7682vf5985v4nXca2+XGgibwdGqtd767Prrg5XlM2ItJ2mkpphAZepRBoSV9uPfXt3JnhLzgNl1xpeU5VNlOQIV5byf4AhUds2jimIXgcr74W31Eag2pF+clrI7IygtQaAKIFlZP8NsU0bQygQmiFcbZStfem8kgepMsaogu/vyqmCINprou6yNOMiL8Qgoh8djN0fPtcaj4OA4dT/g7x086ZmhsafSPxo/Pe7jVmB3jjDPNab/TU8bpvyZIq5TZdrfr83l0yXjTl32PnWok7IR7RdwH2Fz77MLh0Kt52kt/2rZXWyxyNCqEFA+ryrcmqwQaAaBWkSmQrvcN2rp9RMA923JoT5f7gF+gSUAj4Dr+XBkeDi3r9vZ54n+xX13raEIVI1HbK0bJY2HZefcUx61FTLFo614NOBN8YHhxLnTZzelOOUPjnMKVCx/xHbxpqy/0bpE4SLe0ByiQGUDxzKkubrObN8lsXq4UT796QE3APp751CJVSlQNbC6GnRh4nXc4AzHuyRsBmPX9z0+eMDCDn12xyhQxUSrnAIVCbupA1G7PsXKUtsqUHWVEtwJAlWsQOVj3HPt7SRQJfqyxOCZOmRMjC7Irb68KhiijSb6LmsjDvJiPALK4fHYzdFzrfEoODjmNZ4vkn7iV0pNmWV4rTx9NlQFducI81xjro5AZXsCx8CtVwLvIbC+rElMGme7A8BKI2/KmXjl6nCwNFd8Ro/bep7W8q+W3dGBVEch0IHAEvmsEn5KQSEgBGIEColMkwNXy+7kE9GAe4OACFSNh3KtGyWNh2Xn3FMetRUyxaOteDTgTfGB4cS502c3JlBZ7WeWNeLTqdywvjyodzzalUKieodtZNtTvuc2qlMKVDH5KVdSjyX8vnr55VcdAndx8/MQ+KKRm0Ld6jNlj+DH2d/HAEso3UjVDX6WU6DiJmkoC7g5CLYSRyeloja1nktrVHsCld/AbSDn5nShL6/mtL0TY0+8jndizqVOCptSpM7a1VpvfXY9+Ylk2vh68Q4AzwJA0pQpIcQEKir2vSK044SNIBUrR/Ezuz7ZAaovzZcjUJGIZQepXwDw1hPVgW8BIAnY/s3xcn6wPODWBKoD4Aq7Fh0Atwfy7uNT6lAlJfxwqsJ4MVzvNupPVrKWiovOBnG7GCtg8U1//btwGqPNK1ag8geUbtx7ee1z7TelAv04HVnel1eDF0itDvouq4W87E6FgHJ4KiSnGWet8Sg4OC4lUKXUMLPBKbBrv5P/AsBbAJjqlT1AxHuHDwQD9pkpNlvpYI7BssEkH78BAO9FfhfAowBQVfOh4bftJ8O9CO87rAzyC8PYvwzg7qCsxfuk/wLAf/bl8Lud6tAc55+HMe1hJz/euwA8JKVAZfcFJBkdA68HsFGxZPnemEzt71VM5RIA1aR/D8AV/D0dfKcy5iXjhM9NNXPz25vtI6Woz9u9hXuf47LfLZnSxe+2gBuBqosIHiuGekXOaVb19qMU5On2RrYYoZZ/texuAZW6CoFtrkdbo6c1szWEGkAI7B0CtYhMtezuXQA1ockQEIFqMijnGWitGyXzoLneUZVHbcVe8WgrHg14U3xgOHHu9NmNCVSEyghR3Nj1m7n+EJntePhsm7fnyvfxwxSBKrzPjWUqPT2Of7unQ88Uq0ig+vnLLz/wT5HagTE3NuODX0fMOjdmlwIVCVT2edjo5YH0w8YoUE1djqCBfO1zoS+v+vrv/ecTr+O9wkvYDA5nrfXWZ9cO5P5hIEB9M7ou2IFf3O6CO3DkNYTkXJJ2efDJwz4rr/fZcCDoATOS1ocB/KYrzZcjUBkB6nNhEB4c+kNNkqt4reOB32ODfTbNlfDjdYrkYr54cMrxNy9/XUodyIXPNweJJ7Y+dnJO+NQtCFR2gEiS8HWmvNB38GjXW/qbU46KCVRsm7hWblSrctf5ngzvy6vBC6RWB32X1UJedqdCQDk8FZLTjLPWeBQc6pYQqG52pXntOt0ZmAK7cSlAXvetLDDvXeiX3QuYj++MyudZafc/DvdI9In3IezPexP+hrbP7L7Hz5e/v42Qzr68b3lT4kEnX2KY7XwJv5jgTrt2j3aGkd2nxA8vkdxUSKDaEKFsHN6fOMWnTclgI3RHDywVE8Gtn7vvepAvx3cMfPUAeNgBcFZaOL7fyfw9hAg+zYIvHKUgTwtHmqdZgX+7XIJzdcpubm3BiI253w27XBpzntUwftSCdTR+8NBzCRtbO6kBhIAQWBSBWkSmWnYXBVfGdgoBEagaD9daN0oaD8vOuac8aitkikdb8WjAm+IDw4lzp9huAxidudCHQTjMfe8B8Hw+FVvb97AR+2u2gVvbnwXs72ReLYBLcQ4v6UtrtvrWd2v+NuBPrfVWy24DkLfpwpRrx4jHR8D1Y8vWjBxjb/Jqyni0mXHyat8RUA63FeG1xqPgUDdFwPCqTEaGZkAveagnF+UCu3F5wFh50w9NohTVpKhqSX//PKhNvRYAVZGMZG4kqfghJiOCfyKQozgOVaeMhG5Ec1/eOKeQSb+MQGV22T8ej3+fvQLxiUrOTzk+JXufKTzHSpYpBSojaXcpacbjeHXqjKLUhthkStGpB6/i398xEbyQQLVRr25hXyHO14I8rfpFVuBfCQHyJQCo7JZUNk9NsMDuFLisjkCVKmvpHwKxdRIp1O5cacwpkmPKMZbIZ5XwmzJiGksI7AcCtYhMtezuR9Q0izkQEIFqDlQnHHOtGyUTQqihACiP2koDxaOteDTgTfGB4cS5U2y3AYzOXCjBIGzknHsyrsYcRh4g13B1Sps7mVdTAtA3VkkO942xr58Lm8GRrbXeatkdDNBaOky9drYl/47svzd5NXU81pLHmmc7CCiH24kFPVlrPAoOjvsIGKbKdI8r23uOHJSKdIHdVKn7mJhkasw0cWMgUJHY9EQAVMtk+b6bgn2qNxuRqY9AxXJ8/kViGOeXU8jMKVDFZQ09IStFoNqUto+VNJcgUIXJWlk/m/um/J+VCXQEKlO03ihb+dJ7IwlUZ4pVbX0rAAV5WtXlAv/61q+RAqcuwUlcrPy3lbc0xTiuUVOnZTsjZPJ9ruN/AOD/OSERXn7S7n8dWxozUmpl6c3fAXBJacoU+bBWacyQTJvvAZbmduQpfpQt69mnxFs1SXfAeME62oFZyEUhIAR2DYFaRKZadnctPvJ3OQREoFoO61GW1rpRMgosdcoioDxqKzkUj7bi0YA3xQeGE+dOsd0GMDpzYWIMWpravviyk3m1JPjK4TzawmZwJtZab7XsDgZoLR32ZO3sTV7tSTzWsnw0zwQCyuG20mKt8Sg4OC4lYFDBhgQIX1ovG+QCu7EClf+b5YitnN+PQyk/U6AiaeP1QVHnu0FRKiYudRGo6BEFHQAAIABJREFUfPk973/cZw4FqmoEqliByk88LiHYVUI4JlAl+r4RwBlBJFfSuJVvh4I8repqgX8l63eOEpzxmjOVOBIbvZJbXJrTSmaaIpaRFonzoNKYLk8fTyIgBzgGPn4M3Mzy262VxnT+3mvl+/4KeOVJufN/cww8D8BGoY5KbYXKbs2Wxqy6aBLGC9ZRay7LHyEgBPYAgVpEplp29yBkmsJMCIhANROwUw271o2SqfDTOKcIKI/aygTFo614NOBN8YHhxLlTbLcBjM5cmBiDlqa2L77sZF4tCb5yOI+2sBmcibXWWy27gwFaS4c9WTt7k1d7Eo+1LB/NM4GAcrittFhrPAoOjksIGFYCjEFleyrHvAwAyU3JV4FdKyf2pkCC8kSLZzgC1f3C51R0Yuk98+E3ADwrEKlKCVQfDP5zDI7lS5pRoWeoAhVJIDFBhMo7prhzhk2XgswBcIURPw6A20N5vw0pJFaHKinhB+CPqBx1fErI2Kg/3Qf4bsIG/bsYK2DxTe8vlXJsIjGBKio1Zr6fEURC+2aJHgV5WvWLrMC/miU4/XrJ4eSJiI+OCJi5En5FpTEdIelhQdmNPtx5QuC7iwSlEgLVwqUxTdlt458HzJf4HECgarY0ZtVFkzBesI62dlkl/LaGUAMIgb1DoBaRqZbdvQugJjQZAiJQTQblPAOtdaNkHjTXO6ryqK3YKx5txaMBb4oPDCfOnWK7DWB05sLEGLQ0tX3xZSfzaknwlcN5tIXN4Eystd5q2R0M0Fo67Mna2Zu82pN4rGX5aJ4JBJTDbaXFWuNRcHA8lEBlZbu+DuC3c1EusGvkCZbeYqm+TwYy0g8SpcH+8KQ0FxVmjLTlSRkkcQ0hUFlbKw/I8n0kVnUpUBmJi9P95wCo6EPyCAlUfrx3AfghgD8BUFzCjyXyXCmvbwD4GICnbkGguuWE3LYp13cMXEc1Hv7bCCUhZtlSZ/w8pxwVE6jY9q+AR5CcBeAKI2+FORG324K9c6UAW/l2KMjTqq4W+Ne3fucqwdmlRheTurguuHZJoHquW8c5AlVRacxYKQ0A821RAlVIjqLSmG6d3D4RgarZ0phVF03CeME62trlJWxs7aQGEAJCYFEEahGZatldFFwZ2ykERKBqPFxr3ShpPCw7557yqK2QKR5txaMBb4oPDCfOnWK7DWB05sLEGLQ0tX3xZSfzaknwlcN5tIXN4Eystd5q2R0M0Fo67Mna2Zu82pN4rGX5aJ4JBJTDbaXFWuNR61C3wG5MWBqSMCRofC0Qn4b0U9tCBExZ6gi4/rHAZwq7nWs2xRhj7A7pU5CnQ4abvG2Bf30EKl9Ob+oSnCkFqthGrEBVQqAaqkBF3C/WIFANLI1ZrEC166UxJ18IWw5YsI62tAAsYWNrJzWAEBACiyJQi8hUy+6i4MrYTiEgAlXj4VrrRknjYdk595RHbYVM8WgrHg14U3xgOHHuFNttAKMzFybGoKWp7YsvO5lXS4KvHM6jLWwGZ2Kt9VbL7mCA1tJhT9bO3uTVnsRjLctH80wgoBxuKy3WGo9ah7oFdscQqEzticnVWUKwrezbTW+C2tSvkZxCRamhs9i2/1B7Y9oX5OmYYSfrU+DfEAIV/ZqqBKcp0bEUJtXWrJTlhwH87+Fv5sxbAxhDFKiKSmP2KVCZ4tMxcHMLpTFjf/2aikv47XppzMkWwEQDFayjrS2phN/WEGoAIbB3CITvhZv2bmKakBAYgcBr/+QFrz2wfmv9YT4Ct0W6KB6LwLz3RpRHbYVY8WgrHg14U3xgOHHuFNttAKMzFybGoKWp7YsvO5lXS4KvHM6jLWwGZ2Kt9VbL7mCA1tJhT9bO3uTVnsRjLctH80wgoBxuKy3WGo8lDo5Tka5lt62skzetI9B6nhb4N5RANVUJToaWJEiWCHyUK8FppCmWyPzrkyqSPDh+NoAXA3h4VMLPfOFYg0tj9hGoOGhrpTGDP1eduHb1BYClCjevmEDF93a5NGZr675gHbXmsvwRAkJgDxCopQRVy+4ehExTmAkBKVDNBOxUw651o2Qq/DTOKQLKo7YyQfFoKx4NeFN8YDhx7hTbbQCjMxcmxqClqe2LLzuZV0uCrxzOoy1sBmdirfVWy+5ggNbSYU/Wzt7k1Z7EYy3LR/NMIKAcbist1hqPWgfHtey2lXXypnUEWs/TWv7Vstt6vmzrXyBFvfcAeP5jgC+NGW8XSmOOmdecfZTPc6KrsYWAEMghUIvIVMuuMkEI9K2FcwpUgksICAEhIASEgBBYBoHLLruMJMdljDkrtewuPlEZXBQB5dWicMvYyhGotd5q2V15uPd++sqrvQ+xJigEhMAWCFx22WVn+7ZbDLNTXWsdHNeyu1PBkbPVEWg9T2v5V8tu9YRYwIGgNoULwA1jzO1Cacwx85qzzxL5rBJ+c0ZQYwuB3USgFpGplt3djJK8XgIBKVAtgfIWNtb6pNkWkKlrAgHlUVtpoXi0FY8GvClWXJg4d4rtNoDRmQsTY9DS1PbFl53MqyXBVw7n0RY2gzOx1nqrZXcwQGvpsCdrZ2/yak/isZblo3lq/6D5HFjrd8oSB8ep4Ney23wiysGmEGg9T2v5V8tuU8khZ/YGgSXyeQkbexMQTUQIrASBWkSmWnZXElZNcwQCIlCNAG3JLmvdKFkS4zXYUh61FWXFo614NODNpwFc1YAfckEITIHAXQB+dYqB9nUMXQPykRU2g7Ne14/BkKlDwwjszfVD32UNZ5lcK0JAOVwE02KN1hqPWoe6tewullAytBcItJ6ntfyrZXcvkkqTaA6BJfJ5CRvNASuHhIAQ6ESgFpGpll2lgxDIISACVeO5sdaNksbDsnPuKY/aCpni0VY8dskb5Q5Y7vB4jSUsdilP5Ws3AsrhPD7CRqtHCIxDQGtnHG5z9VI85kJW4y6FgHJ4KaTL7Kw1HrUOdWvZLcsGtRICpwi0nqe1/KtlV3kpBOZAYIl8Vgm/OSKnMYXAbiNQi8hUy+5uR0vez4mACFRzojvB2GvdKJkAOg3hEFAetZUOikdb8dglb5Q7IlDtUr7K1zQCWsf5zBA2WjVCYBwCWjvjcJurl+IxF7IadykElMNLIV1mZ63xWOLgOBWBWnbLskGthMApAq3naS3/atlVXgqBORBQPs+BqsYUAkKgD4FaRKZadvvw0OfrRUAEqsZjv9aNksbDsnPuKY/aCpni0VY8dskb5Y4IVLuUr/I1jYDWcT4zhI1WjRAYh4DWzjjc5uqleMyFrMZdCgHl8FJIl9lZazxqHRzXsluWDWolBE4RaD1Pa/lXy67yUgjMgYDyeQ5UNaYQEAJ9CNQiMtWy24eHPl8vAiJQNR77tW6UNB6WnXNPedRWyBSPtuKxS94od0Sg2qV8la9pBLSO85khbLRqhMA4BLR2xuE2Vy/FYy5kNe5SCCiHl0K6zM5a41Hr4LiW3bJsUCshcIpA63lay79adpWXQmAOBJbIZ5XwmyNyGlMI7DYCtYhMtezudrTk/ZwIiEA1J7oTjL3WjZIJoNMQDgHlUVvpoHi0FY9d8ka5IwLVLuWrfE0joHWczwxho1UjBMYhoLUzDre5eikecyGrcZdCQDm8FNJldtYajyUOjlMReN0dFz/96mtu+9Wy6KiVEKiDQK31UTrbWv7VsluKi9oJgSEILJHPS9gYMme1FQJCoD4ChUSmV5PPHXn71wCeFd57G4CXAPhK+Pt/BvAhAB8F8LrULAvt5gDi+K8B8GIAP5gQRc7zawA+mBjznwF4AoCXAfjxhDZ7h7oHeCOAqwBcfQH4fm+HjgZ/CfzWAfDu0OQbB8BTHgN8iX//FfCIY+C9B8Dz+V6we31o+3mzfw9wPwC3AbiWnx0BVz0W+MxfAL9yCNwyhZ/bzHFsXxGoxiK3UL+1bpQsBO9qzCiP2gq14tFWPHbJG+WOCFS7lK/yNY2A1nE+M4SNVo0QGIeA1s443ObqpXjMhazGXQoB5fBSSJfZWWs8ah3q1rJblg1qJQROEWg9T2v5V8uu8lIIzIHAEvm8hI05sNGYQkAIzIPA6+544T89xtFbj4H333TNba/ssEJiEV8pMhTJTJ5AZeSpFwG4OzemCFTlMZ2KQBUIUh8/Bm6+EnhPGPdBAC5eAH7k/z4CrjwE7iI56hD4y0CYuvcCcEMgYb2ARKlj4GkHwI0kYh0D3wNw5zFwK8cvn2EbLUWgaiMOWS/WulHSeFh2zj3lUVshUzzaiscueaPcEYFql/JVvqYR0DrOZ4aw0aoRAuMQ0NoZh9tcvRSPuZDVuEshoBxeCukyO2uNR61D3Vp2y7JBrYTAKQKt52kt/2rZVV4KgTkQWCKfVcJvjshpTCHQBgKv+be/+8DDo5/8/sEBnn58jAMA//fR4X3/xWv+0Tu/HXt4Spw6/r3N+wcH9x7/3fGXbnr6rVR0yr1KCVRUR6J6E4lWWfIUjQwgUP18GPNJAD4JgEpQDzgZwytQ8b0PBOdNGYtqWI8H8LnwvvWlYlXu/ViBytpxzE8BuL9XoHJKTDThSUgbtagD4BeOgY8DuIINjoHrSCwyIhOAjwF4asDqopGWgr9n6lCOQPXVoPp0TjmqQynKlKs2/UwpyoIciFAb8lPw74xcFSeC+XAEPPPwVBFrM+cD4ArOMSJlTaKWtfTKEoFqacQH2lvrRslAmNS8BwHlUVsponi0FY9d8ka5IwLVLuWrfE0joHWczwxho1UjBMYhoLUzDre5eikecyGrcZdCQDm8FNJldtYajyUOjlMRqGW3LBvUSgicItB6ntbyr5Zd5aUQmAMB5fMcqGpMIbAeBG6+4+I9Bzi44+9+8t//gLO+z33/3kuPcXzNjdfcdsFQ8MSpAxy85dXXvOtfFxKZSghULPHHdu/PlMA7F4xCuz8D4K1hTBKySJR6KIAPnwxmBKqHB7v8jOQo8/WdJ0Srt4d2JFPxc74+kXmfxC9PoPJKWl8IfrD/uRJ+Xo0pjH/nSbm9u0LJw9uOgFtZ3i4QkJ7tyUpGnKL6k5GqjoDnOcUnDnnxpErejSdlA68PalBfpMoTbVANKpTNoxrUGZkJwO38zIhVMXGKg95zSkLjOHxdfQQ88hB4ny/pZwFzhK+7j4AbDoGPmH03jvcnOU7rq1EEqsYjtNaNksbDsnPuKY/aCpni0VY8dskb5Y4IVLuUr/I1jYDWcT4zhI1WjRAYh4DWzjjc5uqleMyFrMZdCgHl8FJIl9lZazxqHRzXsluWDWolBE4RaD1Pa/lXy67yUgjMgYDyeQ5UNaYQWAcCN//JC5+Dw+Nn3njNrU/3M775jhf8CY4OPnJwiP/PFKcOcPSWV1/zf/1ra1dIZCKxiAQp//rlQAAyotGjwofPmZBAxbG90pTZz73Pz41kFROorC8VrTyxys/JE6ioPvVcR5iK/97088Qn/m1l70ia8p8HFaqNchTf96pN/NsTsS4AVPI6e3ny1THwjVBOj59vVK/4j0iF6hZHoLpEDcopZ10LYNPWq1E9BviSGXcEqcdRQesA+FNP4MoQqDal/wyDXVmFIlA1Hqm1bpQ0Hpadc0951FbIFI+24rFL3ih3RKDapXyVr2kEtI7zmSFstGqEwDgEtHbG4TZXL8VjLmQ17lIIKIeXQrrMzlrjUevguJbdsmxQKyFwikDreVrLv1p2lZdCYA4ElshnHg4fHOIm+n98hNdayS69f1q6TDgIh51dFwe46uAAn371Nbe+1n8/ve6OF9x0jOP7Awen5foyLz/vTJM+BaoPAXjTKY8H/PeLJirhR9ISbZu6lLnnCVQkEFGl6oXOdyo2sYygJ3e9y5Ghcu97AhVtPqGPQOXISPcG+xvCUvg3FZ4eSNLUEfBLB0C2XJ4r03d1hkBl43K+t4XxLx4DVLV6N4lQAN4ckZushN+5MR3Z6vP0lfY8ScsIVBHR6o+CGtb9SghUVq5wjuvlXGOKQDUXshONu9aNkong0zABAeVRW6mgeLQVj13yRrkjAtUu5at8TSOgdZzPDGGjVSMExiGgtTMOt7l6KR5zIatxl0JAObwU0mV21hqPJQ6OUxGoZbcsG9RKCJwi0Hqe1vKvll3lpRCYAwHl8xyoakwhsA4EhilQnZbuM2QGKFCxC0lJ8YtkpLcBeAkAlsrLkZ7O9Su0W6JA9eSI6GQKVLGvJe8PVqDipEy9CcB3AHzaldY7U2LyCk/sk1Gg2hCsvAIU23pyFU4Vp4xA9VIAm5KNGXLTJQSq4AcJVxs1LLOVUqDKEK1IoDojcB0AV/i5hJKCUqBax1fPsrNc60bJsijvvzXlUVsxVjzaiscueaPcEYFql/JVvqYR0DrOZ4aw0aoRAuMQ0NoZh9tcvRSPuZDVuEshoBxeCukyO2uNR62D41p2y7JBrYTAKQKt52kt/2rZVV4KgTkQUD7PgarGFALrQeDmOy7ec4CDO/7uJ/99Q6i5z33/3kuPcXzNjdfcdsFQeN0dL/ynPy3ld0qkKiQy9SlQeQIVzbH95U696ZJAFNplub0PBuLW3UGJiqpQfwjgBgAvBuAJVCT3sD3bfvjEqC//RwIVX1TJSr3Pfp5A5W1/Iahcsf/LAPzYT8jK+LFMn5Wus/eOgZtd2buNGhX7xgQq3/5K4D0RaerlAJIKVACotrX57Bh4mqlRpUr4pfy0ecTEJ/s7JlqxvS83eAQ88hB4n5GxQr+zv3dpBUqBqvForXWjpPGw7Jx7yqO2QqZ4tBWPXfJGuSMC1S7lq3xNI6B1nM8MYaNVIwTGIaC1Mw63uXopHnMhq3GXQkA5vBTSZXbWGo9aB8e17JZlg1oJgVMEWs/TWv7Vsqu8FAJzIKB8ngNVjSkE1oPAa/7t7z7w8Ognvw/gHx8c4Pj4GH9ydHjff/Gaf/TOb8coeCIVDg7uPf674y9ZSc8MYkMJVEY++jqA306NWUigYldfbu+TgUT1gJMPjATFNiQ/PQkAPye5iiQlEp2eAeADwb4v4UcyVep9T6BiN6ppfS70Z4nAXzzhPrEM6jkClSt19zAricc+TsGJhKlPHABPJsHqPsB3YwIV2zvSEv88U4jqUKC6aApQJG+xT1DB+pugSHVGrmKZPqc+5UOyscM3vE/ed9c4Lvl3PT8z0pib84bQFZcibH01ikDVeITWulHSeFh2zj3lUVshUzzaiscueaPcEYFql/JVvqYR0DrOZ4aw0aoRAuMQ0NoZh9tcvRSPuZDVuEshoBxeCukyO2uNR62D41p2y7JBrYTAKQKt52kt/2rZVV4KgTkQUD7PgarGFAJCoAuBUyLV0VuPgfffdM1tr1wSrQEEqiXdWrWtQJoC1avGAGFEsmPgz6iiNWaMmn1EoKqJfoHttW6UFECjJgMQUB4NAGuBporHAiDvqQnljghUe5raq5qW1nE+3MJmVUtBk50QAa2dCcGcYCjFYwIQNURVBJTDVeG/xPha41FwcMwnwm+OAPtrAM8K78WlQ+xp9Y+Gsh/JQBfYzSUIx/flP6ZKpPjJdz8un5Zn2ZJLSodMZTw3TlxWZFt7Ybz3HgDPfwzwJY53D0A1gTtPypDcZQc37r3H+SfxwxP6t+zi0+1jsNsiT8eYG9ynwD+tX0DrF3gK1/va1m/pgipYR6VDqZ0QEAJCoBiBWkSmWnaLgVlhw9T9+RAYdv36LgLVkGhXaLvWjZIKUO+1SeVRW+FVPNqKxy55o9wRgWqX8lW+phHQOs5nhrDRqhEC4xDQ2hmH21y9FI+5kNW4SyGgHF4K6TI7a41HwcHxkNIhRp56EYC7u5AvsJvrLgJVWUonW4Un3B/E8iIXgB8ZQSuUH7nFEajeCGDT7qRCyFkZkjDoncfArbv4hPtQ6OI85QGPL7UT/z10/L72ffYK1pHW7x4RqLR++1bMuM8L1tG4gdVLCAgBIdCBQC0iUy27SgYhkENABKrGc2OtGyWNh2Xn3FMetRUyxaOteOySN8odEah2KV/laxoBreN8ZggbrRohMA4BrZ1xuM3VS/GYC1mNuxQCyuGlkC6zs9Z4FBwclxIwvg/gg0F1qpM8xYgU2GWznw9jPgnAJ3FKhKBakleg4nsfCFE2ZayvAHg8gM+F963vDzrejxWorD/H/BSA+8cKVOFp77sAvBTA75GEdAxcR2JRrBxlbY+Aqw6BLwbFpy8A+PsArgXweQC/D+DD9DkeB8DHADw1EJ3+yAhQkVIUOP5jgc84YpT1u/u+wJt/AvybY+Bm72MYk2Y3BKpYkcr7zrEDieOqNahQxXna93fZt015qz57BetI61fr91cOgbvsu2FN67d0pRWso9Kh1E4ICAEhUIxALSJTLbvFwKjh6hAQgarxkK91o6TxsOyce8qjtkKmeLQVj13yRrkjAtUu5at8TSOgdZzPDGGjVSMExiGgtTMOt7l6KR5zIatxl0JAObwU0mV21hqPgoPjEgIGS/yx3fsD4akX9AK7P3NCLnprGJOELBKlHhoIRkageniwy89IjjJf33lCtHr7iRNsRzIVP+frE5n3SfzyBCqvpEWSE/3g61wJP0egMuIRVZs2xKID4BeOgY8bWSlDoOKYVx8BjyTBAcCGGBUUn559ADyFDThOUPS6eARcybYkWB0AtwO4Lfh28RhgnxtT/ag2FXx4Hz9nOS+SrAD8E5ySqmjjdhKoYvJXhgx2Nk5vsHe4wQQEpq1mP4F9rV+t30ckvotWsX5LF1/B9ah0KLUTAkJACBQjUIvIVMtuMTBquDoEkgSq1aHQ8IQvu+yyhr2Ta7uEwN/+7d/ukrt77avW9V6Hd/bJrX0ta/3MnmIysAACa1/HOYi1vhdIPpnYWwT0vdJOaPVd1k4s5Ml4BPSdMh67OXpedtllB3OM2/KYBQfHJGCQIOVfvxwIPUY0elT48DkTEqhypfq6SvgZySomUJnvVLTyxCo/J0+govrUcx1hKv57089IUaYW9ZfAb8UEph4C1V0pwlLXOPcA9zPSVE5R6gh43n2A73rSBP3145JAZZN3alVDCFRnijYt5/e2vk1AYNrKhQnsa/2eqtH59az16xSptkrQPelccB3ck5lqGkJACLSEQC0iUy27LWEvX9pCQApUbcUj5c0xgNVtlLQflp3zUHnUVsgUj7bisUveKHc2D7rqurhLSStfL0FAOZxPCmGjBSMExiGgtTMOt7l6KR5zIatxl0JAObwU0gV2pECVBalPweZDAN50oqR0DwD++0WBXNWJesGBNUkPtG3qUjaeJ1D9KKhDvdAZuzGUEfTkrnc5MlTufU+gos0nlBKorDTW0gSqvwP+1X1OVbXOvUjoOgT+XUygCqW7NspWUxCojDhWsLx2tgnz9PgIrz04xE02iRuvuXVzfsDDHnufbW56+q1UPJv1/S5/MiBr/fYQqLR+d3Z5TuZ4wfVoMlsaSAgIASFgCNQiMtWyq8gLgRwCIlC1nxvauGo/RrvgofKorSgpHm3FY5e8Ue6IQLVL+Spf0whoHeczQ9ho1QiBcQho7YzDba5eisdcyGrcpRBQDi+FdIEdEaiyIPURMN4G4CWhVF6O9HTJ4AUH1iUKVE+OiE6mQPW6yGDJ+6MVqGoRMGIFKj/nuOwePytVoLoHeACAO0/KEW4Usnz5wccCn4n/LlheO9tkAgWoreY+gX2t30YJVFq/Wy2NSTsXXI8mtafBhIAQEAJEoBaRqZZdRV0I5BAQgar93NDGVfsx2gUPlUdtRUnxaCseu+SNckcEql3KV/maRkDrOJ8ZwkarRgiMQ0BrZxxuc/VSPOZCVuMuhYByeCmkC+yIQJUFaQgBg4Ow/eVOvSk5cMGBNcvtfTCoSd0dlKioCvWHAG4A8GIAnkDF0nZsz7YfPjFKNSC2+UHoSz+okpV6n/08gcrb/kJQuWL/lwH4sU0oJhJ5gtIx8D1PQgrqT9eTbHUIfNF/FpOdUkpWAL594v/VR8AjD4G7qP50ANxu5fwAXDwGqC51IxWm6GOsQJUjPsUl/AJQbwTwIDfuC2j/AvD9MM77YiWrgmW2c00mIDBtNecJ7Gv9Am8NQdD6Xdn6LV18Bdej0qHUTggIASFQjEAtIlMtu8XAqOHqEBCBqv2Qa+Oq/RjtgofKo7aipHi0FY9d8ka5IwLVLuWrfE0joHWczwxho1UjBMYhoLUzDre5eikecyGrcZdCQDm8FNIFdkSgyoI0lIBh5KOvn5B+fjs3auGBtS+398lAhKI6kpGgODzJT08CwM9JriJ5iESJZwD4QLDvS/hRjSr1vidQsRvVtD4X+rNE4C+ecJJYxq2IQMUSeYEI9e4wxi0nfbchUH0MwFMBXAHgFipDcVynFvU4/m1qWCkFqtR77JMhUJGQdhuAawF8w5OlAhnsKiNUFSyvnW0yAYFpq7lPYF/rF9D6dWU717R+Sxdf4fWodDi1EwJCQAgUIVCLyFTLbhEoarRKBESgaj/sa9u44iaEl9m2COXebz+CbXi4tjxqA/W8F2uJR/xkpiGSe7/1uLXg31pypwtrYVCeidyUvNk1/+Xw5DPf0nW1HMepWyqHdX2cOqf8IZ4f+8agjjC1PY3XHgL6XmkrJorH+Hh4AgFHeU4gIYwfUT3HIKAcHoPaTH1EoJoJ2MywOrBeFm+zFsgTMALWUC/uATbEqmPgz64E3jO0/661j/OUBzw3Pf1WEvg2r/jvqefXZ6/WOqpld2p8d208rd95IqZ8ngdXjSoEhEA3ArWITLXsKh+EQA4BEajaz421bVzNTaDihiyltc/J47afBlt7uLY82hqwmQdYSzxEoJo+kdaSO13ICYP+vPqZRDkHI1i8KJCoRKDqx3GuFsrhPLLCZlzWpdazXYPfvyPkg7Xeo4+L+KW9tHamQnKacRSPcTiS+E1lFX4fsLTVtt9jemhjXBzYSzk8HrvJe4pANTmknQPqwHpZvM1aUJt67wHwfKpkDfUilO+jmtamnN/Q/rvWvvU8reVfLbu7lj9T+6vzNgvpAAAgAElEQVT1OzWip+Mpn+fBVaMKASHQjUAtItPr7rj4aXr26mtu+1XFSAi0gIAIVC1EoduHtW1ciUA1T06uLY/mQXG6UdcSDxGopssZG2ktudOFnDDozysePvIQ0g4grYcnKDw4o/jYP7pabIuAcjiPoLAZl125++ddIiXtkq/jojRvL62defEdOrriMRSxvDJm7p6mxIIIVCUopdsoh8djN3lPEagmh7RzQB1YL4u3rI1DoPU8reVfLbvjoqheQqAbAeWzMkQICIEaCNQiUNWyWwNj2dwNBESgaj9Oa9u4GkKg8vL+73KqUqa8wVrifFn5Em6+fi6859u3nwXbe7i2PNoesXlHWEs8SglUcekhX2aMkfBlyHw5Iq7pF4dQPQLAswB8Zd7QVR99LbnTBbQw6E9Drhm+XtfRNL7exuswXmt2/fzraK359bm2a2t/JNItlMN55ITNuKwqJVD59erXMt//mlOq4vX1ueHe+tHhOvxJAG8J7vE6/URXIjQuD/ohAI8C4G3Y/fkPAfx6+Jxj8n7+4Su+Rx8X8Ut7ae1MheQ04ygew3EsJVF23a/wu+xnw3fMPcGF69z31t3D3VptD+VwQ6EXgWrZYOjAelm8ZW0cAq3naS3/atkdF0X1EgLdCCiflSFCQAjUQKAWkamW3RoYy+ZuICACVftxWtvGVbwh6iPkD2H8k6g/CqWKvhUOi7n5+tDwbzusYfkSbpiWbsy2nxnDPFxbHg1DZ/nWa4lHCYHqC2H92hrld8BrAjGKpTv8mmWk3grgs+GQ10iRMeFq+YguZ3EtudOFqDDozje77tk6ybX2hItvJtbh2wC85GQtsvzB28O6JEExJlYYyeLHgWThSRjLrYzdsqQczsdL2IzL5ZISfn7t2nqlNRItU5/ZWrZr7XPCtdceYLBrLwkLlwey1f1CG47J++7U/fpDwrU9df++xjLb4yJ+aS+tnamQnGYcxWM4jiXk7/i3ffzdlysBaN9Jw71abw/lcEOxF4Fq2WDowHpZvGVtHAKt52kt/2rZHRdF9RIC3Qgon5UhQkAI1ECgFpGplt0aGMvmbiAgAlX7cVrbxlWpAlW8weoPaJ4M4BUZNRoRqNrP+TV4uJZ1PYRAxbi/DAAPde0VH5Lw/ZQqRlymbJ9zaC250xVDYdCd4WMIVLFyG9fZO8J1lASqDwYyRKxotUYS4xTfL8rhPIrCZlyG5R5A8EpyfmT7nrCHD3i9NqJkijTpS4LG5bT8vTXVqjyp0l/HjTDtyZ3+fn6t9+jjIn5pL62dqZCcZhzFYziOJQSqeFR/v8J7mXgMlfAbHgfroRwej93kPUWgmhzSzgF1YL0s3rI2DoHW87SWf7XsjouiegmBbgSUz8oQISAEaiBQi8hUy24NjGVzNxAQgar9OK1t46qEQGVKGf4AJnWY84EQXq9ctdbDmbXlUesrey3xyBE54sOMuOymlQEzJYsnRQH1JX/8oW7rcZ/Cv7XkThdWwqA/k0oOIVOqDTeHoT8V/k8FKh5I2pq1tZgr78dua1KE649EuoVyOI+csBmXVbn7Zz+aJ1nx3vg7oWyeESOtjB/LXrHk1U2B1BzfY3cRqJ4BwO6/vW2qV/1xpCLJz0WgGhfvVC+tnemwnGIkxWM4iqW/030p0vh+RQSq4bjneiiHp8Ny65FEoNoawkED6MB6EFxqXAmB1vO0ln+17FZKA5ndcwSUz3seYE1PCDSKQC0iUy27jYZBbjWAgAhUDQShx4W1bVyVEKhST5fGhzkeVl9ahAc7aywPsrY8an1lryUeOQJV10GvETVY0s8OW628XxzXrnXfeg6M9W8tudOFjzDoz57c2vDvPwCAlenjiPZvXmO71qiRMF4UVKm8Nzz8pPrMmlTh+qNxaQvlcB41YTMmo7rXrI0YEwtSaq5cv1SK+m9BeY59hxCoYgUqP5vUPYEIVOPineqltTMdllOMpHgMR7FkH6DvfkUEquG453ooh6fDcuuRRKDaGsJBA+jAehBcalwJgdbztJZ/texWSgOZ3XMElM97HmBNTwg0ikAtIlMtu42GQW41gIAIVA0EoceFtW1clWyc8nDXH+b8KDzRbmVI4o1THuQ+FACfsC99srX9zBjm4dryaBg6y7deUzy45uKSmp7UaCpTXJ93A4jL9sVr1vflQa0UqJbP39oW17R+xmJt64j9rTSmJyeyJJ+/3rLdhwAYKYrr6jdCCb/4sNKX+roQkZJ9iU1fjnPsPPa1n3I4H1lhMy7rSxSo/PXzwWHNfzTcH9OqV5rzSnJDCFTxNd0TLlXCb1xsS3tp7ZQitUw7xWMczvye4neOEbHjcqMxidvfr6iE3zjMc72Uw9PiudVoIlBtBd/gzjqwHgyZOlRAoPU8reVfLbsVUkAmV4CA8nkFQdYUhUCDCNQiMtWy22AI5FIjCIhA1UggOtxY28ZVKYGKkHFj1cqEWMkvHtjG5cCs3NcPwoExD4m/vTKFjLXlUesre23x8GuVsfHrlX/7skL825cH49++VIdfz1Kgaj3T5/FvbetnGxT92uE4nhTRVcLvH5+U9/qdQKwgsZFr7XPOEZbjIgkrXp++ZO42fu97X+VwPsLCZlz2lxCo/LWW12ESmkhENpKlrWdPXuB7QwhUvA+Pr+n2fdGnQGX91naPPi7il/bS2pkKyWnGUTzG4xj/bvD3HPF9R3y/kiphbPdC8TjjPVxHT+VwQ3EWgWrZYOjAelm8ZW0cAq3naS3/atkdF0X1EgLdCCiflSFCQAjUQKAWkamW3RoYy+ZuICACVftx0sZV+zHaBQ+VR21FSfFoKx675I1yBxAGu5Sx8jWFgHI4nxfCpu6a8aqtdT2R9aEIaO0MRWze9orHvPhq9PkRUA7Pj3GxBRGoiqGapKEOrCeBUYPMjEDreVrLv1p2Zw63hl8pAsrnlQZe0xYClRGoRWSqZbcy3DLfMAIiUDUcnOCaNq7aj9EueKg8aitKikdb8dglb5Q7IlDtUr7K1zQCWsf5zBA29VZNXEK3nieyPAYBrZ0xqM3XR/GYD1uNvAwCyuFlcC6yIgJVEUyTNXrdHRc//eprbvvVyQbUQEJgBgRaJ1bU8q+W3RlCrCGFAJTPSgIhIARqIFBIZIqrXtBVq0zBf78NwEsAfCXMwVTnPxoqXlwytUK7c0PCeX3NVd7w9vjQ6RMiJf+5/dmMfw/wRgBXnfzz6gvA97cx+pfAbx0A7w5jfOMAeMpjgC/x778CHnEMvPcAeD7fC3avD20/b/bvAe4H4DYA1/KzI+CqxwKf+QvgVw6BW6bwc5s5TtVXBKqpkJxvHG1czYftmkZWHrUVbcWjrXjskjfKHRGodilf5WsaAa3jfGYImzqrpncjo45bsjoAAa2dAWAt0FTxWABkmZgVAeXwrPAOG1wEqmF4bdtaB9bbIqj+SyDQep7W8q+W3SViLhvrQ0D5vL6Ya8ZCoAUEColMJBrx9bqEz9xj9AQq23N8EYC7c3MstDs3RHtNoAoEqY8fAzdfCbwnEKQeBODiBeBH/u8j4MpD4C6Sow6BvwyEqXsvADcEEtYLSJQ6Bp52ANxIItYx8D0Adx4Dt3L8uYM19/giUM2N8Pbja+Nqeww1gggHreWA1nVrEdkdf5Q7+j7bnWyVpzkEtI7zuSFstG6EwDgEtHbG4TZXL8VjLmQ17lIIKIeXQrrAjghUBSBN2EQH1hOCqaFmQ6D1PK3lXy27swVaA68aAeXzqsOvyQuBaggUEplKCVRUS/pgIFplyVOcbKFdkrFeA+DFAH4A4PEAnhtUoTjMWwG8MID3HKckxXafC++/K2r/cwCeBeCXATwxUqCyflTX+hSA+3sFKqfExKE9CWmjFnUA/MIx8HEAV7DBMXAdiUVGZALwMQBPDcSyi0ZaCn6eqUM5BaqvBtWnc8pRHUpRply16WdKUZZcgQi1IT8F/87IVXECmg9HwDMPTxWxNnM+AK7gHCNS1iRqWdUWQTAsAlXtCPTb18ZVP0Zq0Y+A8qgfoyVbKB5Lor1ftpQ7IlDtV0avczZax/m4C5t1rgnNensEtHa2x3DKERSPKdHUWDUQUA7XQD1jUwSqZYOhA+tl8Za1cQi0nqe1/Ktld1wU1UsIdCOgfFaGCAEhUAOBQiJTCYHqZgBs9/5MSbxz0yu020WgegaAhway1s8DeD2AVwF4gFPE+mYgWX0LwJvdv01JyytQeeWsL4S29PllAH5szns1pvDenSfl9u4CwPnfdgTcyvJ2gYD0bE9WMuIU1Z+MVHUEPM8pPnHIiydV8m48sXl9UIP6IlWeaINqUKFsHtWgzshMAG7nZ0asiolTHPSeU1w4Dl9XHwGPPATe50v62Rwd4evuI+CGQ+AjZt+N4/1JjlMjn7exKQLVNugt01cbV8vgvO9WlEdtRVjxaCseu+SNckcEql3KV/maRkDrOJ8ZwkarRgiMQ0BrZxxuc/VSPOZCVuMuhYByeCmkC+yIQFUA0oRNdGA9IZgaajYEWs/TWv7VsjtboDXwqhFQPq86/Jq8EKiGQCGRiUQjEoT8iwpOVJky4tGjwodeCSo7r0K7pQQqb+efAXiCIz6ZatUrAbwBwGcdwcsTqLy6FQlT8d8bG574xL+t7B1JU/7zoEK1UY7i+161iX97ItYFgMpdZy9PvjoGvhHK6fHzjeoV/xGpUN3iCFSXqEE55axrAWzaejWqxwBfMuOOIPU4KmgdAH/qCVwZAtWm9J9hUC2ZtzScJFBtOaa6T4jAZZddNuFoGmrNCPzt3/7tmqff1Ny1rpsKx845s/a1rPWzcykrhxMIrH0d55JC61vLRQiMR0DfK+Oxm7qnvsumRlTj1UBA3yk1UM/bvOyyyw7a8mh+b2odHNeyOz+isrBPCLSep7X8q2V3n3JLc2kHAeVzO7GQJ0JgTQgUEpn6FKg+BOBNp7we8N8vCuSqLJSFdrsIVCQ5eWKXEbpIoPpAZPiTAK5zCllWXtATqHLEq3MKVI6MdG+wsSEshX9T4emBJE0dAb90AGTL5bkyfVdnCFQ2LglTt4XxLx4DVLV6N4lQQVXrTJ0qN6YjW32evtKeJ2kZgSoiWv1RUMO6XwmBysoV7vLakQJV+9HTk3/tx2gXPFQetRUlxaOteOySN8odKVDtUr7K1zQCWsf5zBA2WjVCYBwCWjvjcJurl+IxF7IadykElMNLIV1gRwpUBSBN2EQH1hOCqaFmQ6D1PK3lXy27swVaA68aAeXzqsOvyQuBaggUEpn6CFRvA/ASAF8Jyk1sT0LSD3ITK7QbE6hikpMNzxJ+bz/54zUnZJ8LrrSfN/8zoSwfSwymCFRFClQc0NSbAHwHwKddab0zJSav8MQ+GQWqDcHKK0CxrSdC4VRxyghULwXwB2FSLPUXk5veeFJq75wCVfCDhKuNGpbZSilQZYhWtHFG4DoArvBzCSUF91eBao1PNlX7Nuo3rI2rfozUoh8B5VE/Rku2UDyWRHu/bCl3RKDar4xe52y0jvNxFzbrXBOa9fYIaO1sj+GUIygeU6KpsWogoByugXrGpghUywZDB9bL4i1r4xBoPU9r+VfL7rgoqpcQ6EZA+awMEQJCoAYChUSmIQQqToPtL3dl9C6ZWqFdKw9IRasvBAIUx6Iq1MsBfC2U4yOB6vUAXnVCpHoAAE/oMl+shF+OQMUxPgjgdQlbVLs6e1kZP5bps9J19t4xcLMre7dRo2LHmEDl218JvCciTXFuSQUqADfaZ8fA00yNKlXCL+WnTSImPtnfMdGK7X25wSPgkYfA+4yMFfqd/V0jh6eyKQWqqZCcbxxtXM2H7ZpGVh61FW3Fo6147JI3yh0RqHYpX+VrGgGt43xmCButGiEwDgGtnXG4zdVL8ZgLWY27FALK4aWQLrAjAlUBSBM20YH1hGBqqNkQaD1PC/zzJXYMp78G8Kzwhz/o5Ft2YPrRcJCZxLbA7mwxCQP70j+xrZxKxtw+nVOuiMsCDTXulCvY9Zx6RTiYfe8B8HwqWjjlCrb1ZYJMveJafmCHzeHQlSWILilfNNTPfWjfQD7vA4yagxAQAgMRKCQyDSVQGRnp6wB+O+VSoV12tZJ8vG94J4BHBwIVry0kPD0pjG8l/Pgn1aQ+F95n+T6OQSWntwLIEajifi88KQX4iyfcp5sAnCNQuVJ3D/PXMH8dPAY+cQA8mde8+wDfjQlUNOZIS+eusR0KVBdNAYrkLV6XgwrW34Rye2fkKl7/o2u4hWFzLecf3qfoGm5t45J/1/vrOP/dVYpwYCpWby4CVfUQ9DqgjateiNSgAAHlUQFICzZRPBYEe89MKXfWS6DyN/qptH5O+JFQkvL8kfPnAL4f6n1fcuNfMsgWbfhUyMeCjO+QYcxvk9Ut6csfRHzxB1QrL63jfCSETStZKj92DQGtnbYipnik4zH2+r9tdHno+lT3dGrpeGPuIWjrutSmaqnRRtophxsJBN0QgWrZYOjAelm8ZW0cAq3naYF/Qw5evdpE515Agd1xgJf32msCVUYd40E8pL0A/Cgcmm7+PgKuPAQ2JXwON2IVm3I/91IRwytXBLWMTcmiY+B7J6WW7jwGbqX6Rjns+9mygXzeT2A1KyEgBDoRGEBkmhTJWnYnncSODxau46x5eMOYqRiR7Bj4s324jotANSYLlu2jjatl8d5Xa8qjtiKreLQVj13yRrmzHYGKG2/xk4xTxt9Lu3Jjr+upStYA73qRMPXErqcrXefUAZ/5Yk9dsPm7nKRtKYFq7EFg6skOq3PedYDqMeNTEpTJtVeKQGVPncRYGqGs7/Az198/pZJ6UtQ/OUPJX/6wYP3wvrjST63jfOYLmym/kTTWmhDQ2mkr2rsUj58JxKLPBrKxHVI+KoI0vianrs2pa6o93cl7gNz1P3XP4s3b/cu5pzwj/2wefCqUL08s7yJQeZ9jO6l7iBw+1vfBPQSq3Fy97dz9Ku+DfiOoc7AMQel94pjVsUs5PGZ+O9VHBKpsuKRgs2AmT/k0uRRstg9c68SKAv9KCVR86MvK5/Q+SFVgl9fY15w8TPZiALw34b7Fc8M9CgNDJYrUvYTf37BrtrX/uXBt5h4Cr81WPoifWz+qZHwKwP19+SKnWMG2noS0KdNzAPwC1SCCqgQ3Eq7jgaQrwcMH00gSJzZnpKWQYWfqUG79fhUAVZ/OKUd1KEW9MZQF2vQzpSjL4LCWN+SnsNHxcZYqSh2amg9HwDMPAY67mbMpZ1i/Kb9rtl9pdUcoyOe6Dsq6EBACe4lALSJTLbt7GcSRk4qVJIcOs29KkiJQDc2A5dtr42p5zPfRovKoragqHm3FY5e8Ue5sRz6pQaBifnkSEA/jXhE22HJkG1+n20hHqQMCn7ue8JPKaU+EYt3sUgIV/eWGIv9vvvStma5NSR5+5g5QaeOhDq94UzVHoKI/OYWpEgLVE6Ia7NzkfIeLUUygskPabzlfhxDNtI7zGSRs+laXPhcCaQS0dtrKjNbj4a9rRI6HhZ5AFZPNjfTDwzl/T9NH9o7vZ7oIVK8H8KoB9xpxxL3ig12nTYo/R6Dyh6a8P4mv9zkCVZfCVN/9QEy25zzi+4rU/WrqfmyMMmfpSmk9h0vnsRftRKDKhrGUgMHfXFKw2XI1TEVqkILNloEI3VsnVhT4V7J+bw4PpfF6XqQoXWC3a6/iGW4/wt/DkLRs90bfDPdN3At4s/u33R/5+xH/vfMFp4TJ+6EzUrhXYwrhvfOEtHQXAM7/tiPg1scCnwlr8NmerGTEKao/2do6Ap7nFJ845MWTKnkkwl8f1KC+SJUn2qDCRDjsfIEnMwG4nZ8ZsSomTnHQewDiwnH4uvoIeOQh8D76x/J9PtMd4evuI+CGQ+AjZt+N4/1JjjPN6tmdUeJ85kHuTU+/lQTAzSv+e3dmJk+FgBCoiUBMVOr7eylfRaBaCmnZKUVABKpSpOq108ZVPez3ybLyqK1oKh5txWOXvFHu7D6BivnWtVnIz/tIP3HOsj1riHc9kTmGQGWbi38RDh3ObfR1LJzUgZ5/L3WAmiKNxe8tRaCK1TjiA1X6cXlEurK4kpjW92Ss1nE+eYTNLl2R5GtLCGjttBSN7e5VlpjJUAIVfYpJPbxWvrZHfTEmWI1VoBpCErcDSX/fQ1WouIRfyv/4vaUIVMSXWPH+gjb9QS2JHzGx23Kkj6y1TS7pO2Ub9CbuKwJVFtASAsZLQtlyKdgAVxBJKdhMvEArDVdAFKrk2anZAv9SD4jZ9T5We/Sqkp3zKrBbSqDyduL9ACNgU4n6DY6EbnsCpkAVE7Xjvzc2PPGJf1vZO5Km/OdBhWqjHBXW8jm1J0/EugBQuevs5clXx8A3Qjk9fr5RveI/IhWqWxyBaqOG5cd0yllUs9q09WpUnkDlCFKP4/fPAfCnnsCVIVBtSv8ZBlWTuaLxOJ/7/q7oqkwLASGwQwj0EaZqEZlq2d2h0MnVhREQgWphwEeY08bVCNDU5RIElEdtJYXi0VY8dskb5U75oWSqFFx8+BdvzPnyNF6inXLrz3Ll2fzYvuRKqoQf88urNfDvVEk4y8OSA8k4Z58O4MtR+bhtS/hxjsTAlKcMj75DzJz//hDS4+c3SWNFh3isFghUfCo1p8gVK2jlvlu0jvPfusJml65I8rUlBLR2WopG+b3KUK/9fUvXvYn/zA4K/0soSfM7AP4wGOY9THz4l1PrjO9xYvJOrjSdv2+YS4EqpYQVK0d8CADLEtp92/0ApFSv/L1GCwQqhoq+vyhB0OYc337SgEoEJSWEh+SbvlOGoDVzWxGosgCXEKikYCMFm3NKODMv18WGLyAKLeZLylCBf33rl9e+N53yerLXwUtMF9jtU8tO7VXkShRz/4LtTfGS/ngFqhzx6tyDaY6MdG+Y0IawFP5NhacHkjR1BPzSAZAtl9elEuc/wylh6rYw/sVjgKpW7yYRKqhqnalT5cZ0ZKvPG7nKk7SMQBURrf4oqGHxHszbMCUrr0B1l5E9qyZyZeN9hKmCfK88A5kXAkKgRQREoGoxKvKpRQREoGoxKud90sZV+zHaBQ+VR21FSfFoKx675I1yp+xQMqeswM23WHrdl3exz/i0nj+Q8k8KPjoQaGzTy2+QlRKovMpAXBYv3tCLSV5d+eoPTFOKTtY3RwCzDT8eNOSIUtY393kJgSp1gJpSUahFoMqV8Pto2MT1ZDofjzh2uVhpHeezWNjs0hVJvraEgNZOS9Eou1cZ6nF8j+HvJR6euDfh+CRw230EDyGt/M0YBaqUOqMvuxvPJ0VqSh1Ksl/XPUsJTiUEqliBKmezBoEqV8KvhPjh70NLsCpto++UUqQWaCcCVRZkKdgEaKRgc1ZK7BwBY58VbFonThT410eg8uWEu/ZPzn1BFNiNf7PnHm7zJOULrrSftxeXDLb9lEEKVOxk6k0AvgPg06603pkSk1d4Yp9jIKVAtSFYxSX0OghULwXwB2FSLPUXk5veeFJq75wCVfCDhKuNGpbZSilQZYhWtHFG4DoArvBzCSUFpUCVUHLrI1QtcEsiE0JACOwBAiJQ7UEQNYVFEBCBahGYtzKijaut4FPngIDyqK1UUDzaiscueaPc6T+UjA/4fHxzqgps40kzJFDxkJGl2GL1qC4lpikIVElZ9xFJ2kegYqk5zjNWfRph6pIuu1bC7wOJSXuCmD1xSoIaNzT/Y6J8H4foyi9vQus4n2XCZooVqDHWiIDWTltRnyMepYeHOTIOy1iZStEUBKou4k7O17El/D7pFDFTkU6RsFsv4fekaCJe0dST56nAQYJcjrzdVxZ67MqYI4fH+rL6fiJQZVOgj4AhBZtT6KRgs4ffIgVEoaqzLvCvb/16AhXnwvaXZ36Hn821wK5dY6ns+AUAbw2deY/ycgBGfoqVLL0/5oupeOYUqPz+UGzLSg5vzBsJkmX6jPhn7x0DN7uydxs1KvaJCVS+/ZXAeyLSFOdmylbnFKgAUIl989kx8DRTo0qV8Ev5aeDHxCf7OyZasb0vN3gEPPIQeJ+RsUK/s7+rJnJl4z6f+W9z58Zrbj3gv/17/Nvejz/T+6fICYdhOBzg+K5jHFwl3IbhFq/TXViPZySRQ9xk/h8f4bU3Pf1WKh0v9lIJv8WglqFCBESgKgSqYjNtXFUEf49MK4/aCqbi0VY8dskb5U4/gSomMfn4xgQX/9Typ0JDO2CMS9Hkyvuxm5FtSglUXSX8cgQqX1IwlbOxIlRNAlWfLH7uADUugRcfzi5Vwi/G1whUxJilEnPkutJSOlrH+W9dYbNLVyT52hICWjstRaP/XmWMt133DnFpP5J9P+cUqOJDyDEEqtQ9jh0y2nyszdczB5y56/8YPOI+/p4hVoQgPrECFfvH91zxfciSJfzi+1USP6h8SSJ/XFbZty0tHzwUY32nDEVsxvYiUGXBHULAKCWhbg6k/WFhwroUbM6XAJOCzYzrPzd0QZ5W8OqnJgv8G7J+ObC/x/jtLXHxD0i9EwBVxnmPQmUk/tY3krPfY/H7MUbsJhGJBKwcgcruNXhPxtcLAfziCfeJB9TnCFSu1N3DrCQeOzgFJxKmPnEAPJkEq/sA340JVGzvSEv880whqquEnylAkbzFPuGhsb8J5fbOyFUXgO879Skfgo0dvuF98r67xnHJv+v5mVeL6ypFWDWpKxjvU5wqWGcVvJZJISAEWkdAClStR0j+tYKACFStRCLvhzauponRmM3asaUEUhut08xi/CjKo/HYzdFT8ZgGVa7R3wXw5njzoWf41FPqJR6lyBsl/aZso9zpP5QsVaBiXPyBYpd6kH9KkapU/sXv/OcGZQS+zw03HnaxXWpTMFaGiPNjjAIVfeBhpfctJoCZHW6A8TWnAhXHT20wWrnCrmuyJ7V50hrHzBGoUgpSVs6QcvsWl9Ra7DqQtvZxm1w+SIFq+287fcdtj+GcI6S+V0pLh6b8sjX9kDLY/CcAACAASURBVJ51Gn/nxt93/Dz1vcLvIY5tZcvi75Ex9+yp79s5MS8dW2unFKll2s0Rj67D//h+w/+dujaNIVDF5W1jkrN9P/AQ0a85j/iY3+SlEbP7Kx5O8vUc50eOQMV2dojKf3sVKPssvofoKq1MmywX3aXu2UX0t7nGMeu6d5QCVWmG7HA7EaiywRtKwJCCjVOjIqpSsNndL4bWiRO1/Ktld3czaVrPA/kJVK8aM7IRyY6BP6OK1pgx9qmPCFT7FE3NRQi0g4AIVO3EQp60jYAIVG3HJ/yexUaWc+FX8dNZW/gVH3LnNiPjA1SaZN/XAmDNbStFMOawNj4I8k+X5AhUfpPVT982aePDGPr1xEQZqC2gG9x1jk38wU6owxkC+xaPbdZynBYpclOOUNFFoIqfxPdlL3IEKm/H+2XfCzF5owahat9yZ8zXQgkGMeHFNtc/7EhTtM2n+yndbmSn3wglUviZJ1d5ZSEScp7glBU84cmeWOwiUNG3V3SUYomfaDaMhipQdWFruRuX8Ouz4cfsK6fTZX/sAeqYNddHkBhDoOLcUnHMxS7GoiSHx6yNfegjbKaJYnwfn7q+eeJTyfdFTB5lH7sO/3sApuIXfzek7pvN9m8GMufSBKqb3YQ9yYJv5+4F7PdITKBK/SaZJorDRtHaGYbX3K3niEdMvPEkG64lK2vz4HB/Y+pFUxCozLYvbTxG+Si+/sekp764xOu1r7193kWg6hqj7x4i1bfvQY0xBCrasd82b0qQQmMlsFJcutrNkcNT+LXKMUSgyoZ9KIFKCjZSsNmb75DWiUK1/Ktld28Sa8uJhBJ/7z0Anv8Y4EtDhwsKWrd4Fa6hY+xTexGo9imamosQaAcBEajaiYU8aRsBEajajg+9q7VxNReBym9wpEgXcXmB1GYtcYk3M8eUC4ql/ePNzC4CFX3IPVmb2mgdc+g7ZXbWyqMp57BPY+1bPLZZyz6uqUPIrpJeOQJVXEYrPjjqIlBRlSd1SEw/43U8VqVum1zet9wZg0UpBv4Q3BQFeKjorzO+zT8+kSr/HaceFZOJ/KGd7xerr8QKVP6gnvPtIx7lDuOnJOPmCFRj4jGmT00CVfz9MJZAZd97/9CR4UoPk0tzeAy2u95H2IyLYHydSxGoODLJnfbqI3OyXd/3Tkwm6rou5gjSvO6WEqi6VFhyClRWMsMja8ToLnJE1++AWAGrjzAxLqrDemntDMNr7tZzxSN+4Mhy2b/Pe54vuHI08b0P527tvx3Uknhf8Nnw+zb3UFNMXhqT92Ov/9vGqzaByt8fjCVQ2R4IVTctFqWlg8fgN1cOj/Fl9X1EoFo2BUTAWBbv2JoUbMrwbz1Pa/lXy25Z1NRKCAxDIM5nHuTe9PRbX2OjxH8PG12thYAQWCsCIlCtNfKa91AERKAaitjy7WttXLVCoLIN3lgJ5PUAXgXAygGlCEr+vdyhSqwM5Q+KpiRQjdlgnjLbauXRlHPYp7H2LR4lBKrUWo5jGh/Uptagf4/9UyX8Ugei/r2pCFR2kMH/5wiVU+ftvuXOGHzWgEEqh/vUoeKyM13YrplARVyeDuDLTsFyTB7GfWJSdteYa8jhsZgKm3HIjSFQ0VKXckOfspInBHiVqRxJdAoCFb8HrQzpS6I1PKSEX5cClUVgCIHKsOwiYY+LbHkvrZ1yrJZouYZ49H1HpHBeK4GK3yfPOFEJu23i5BtT9rnUhTXkcCkW1duJQLVsCETAWBbv2JoUbMrwbz1Pa/lXy25Z1NRKCAxDQPk8DC+1FgJCYBoEYoLVNKP2j/K6Oy5+erO5ds1tv9rfWi2EwPwIiEA1P8bbWqi1cWUEKh6CvCVMoqvEhS+zl3sy1h+usP2bAbw1eto1VqCi6fgpzZhkkdu89QfQXi2k66lzf7jDUkwxUYv+9En5pz6f8+nQkhyrlUclvq2xzVLxiA9UU6U/WMLsUSEIvoTl5n4FgB0y+jXO938WwK8DYNmeVwJ4w4i1HMc+JkKmDlv9emf5MRKXnhSp+qQIlf57Y0oC1ZwHF6m1sVTutLwu14BBDXWzlmM+pW/8DnkugPcD+PGEAw8hSq8hh8dCWwsbI8CxLDSvKfwvJiXmVOl4zfHlk/x14dHhWurvp3mtJYHfrq9x+Wi7rhFD+8z8+2G49vK6bUQltrM+poj3gGCX96R82CBHlOpSYMvltN1LcA3F5OGu7y77bfG/Afg/ALzQ3XuUKFD5hzs4v/g3w9QKVKmyZ/Y7IFagsvcfWrFkd621M3at73u/tcSjT6Vu3+NcOj/ixFdO5bZ0nL7fTmPH0W+OKZGbYSwRqGYAtWNIHVgvi7esjUOg9Tyt5V8tu+OiqF5CoBsB5bMyRAgIgRoI1CJQ1bJbA2PZ3A0ERKBqP061Nl/tkMhIU/z7HVGZmicA4GEFiUY8QOFByh8HUhT/zQ3CuLTe0BJ+jFCsbhMfVJUQqFKHKimi01wEKs4j9nvJ7KuVR0vOcZdsLRWPLgIVS3uQwJhbq/5Qldh6siNzmd8JdjBbqkAVt/MxS5EMSwhUKQWqJQlUS5Mjl8qdltfTWjDQoWTLWXjet6EqHGvJ4TERrIVNXJLxm+G6961AiIm/6z2Z5+GBlMd7TZLy/P1efD9tDxMYMYptLw/30/G11l/DzR8SjTjGjyL/xipQdSnOpkpSxtf/ITE2UrYnjNn1uo9AlSJ6xTGZWtnG5s85xqUPWUKLL/9wSfybZwg2U7SttXam8H0fx1hTPGqXqt/H/CmZ09z3iWvK4RK8q7YRgWpZ+HVgvSzesjYOgdbztJZ/teyOi6J6CYFuBJTPyhAhIARqIFCLyFTLbg2MZXM3EBCBqv041dq4ig9UUoc4n3VPntvBhinREFk7SPIob0ugiglaNnbrJfzoZ1eZlLkzsVYezT2vXR1/qXiUEKhSazVVisorarw8AG8HilMQqFIHj7tQwi9W9Zo7J5fKnbnnsc34wmAb9NS3BQSUw/ko1MLGrmNGmKKHfeQiKpkZGf/tJx1eA4DKiPZvqlnFY8R/e2LQg8MYL45KVFPdyu5//b23v6+cg0DVRfz3qrJxNFMl/OwaT2xYQvMmRzZj2bs+AtU269au01QVS71ihV22MQL3LUGN1sjm/IxzTylQ5RSrtvF9SN9aa2eIj2tqq3isKdr7OVflcENxFYFq2WDowHpZvGVtHAKt52kt/2rZHRdF9RIC3Qgon5UhQkAI1ECgFpGplt0aGMvmbiAgAlX7caq1cdVFoLKyWSRPmAx9Sq3GSnP4EihjCFSeoBCr5lgEY/JFXFYr9VR6TBKJn2TPlSEZU8LPDlxqlfaolUftr7A6Hi4Vj74SfrYG4rVqqnLxYaMdilL1ia+hBKouslFOuSFWwPAHuhwvpUAVr+V47ClL+KXIZnNm1VK5M+ccth1bGGyLoPrXRkA5nI9ALWxSCon+2mGKT3a9ZPnbn3NKjHZtugfAdY4gNIRAxXJ/n0tAkyp7zWZTEKi6SviNUU5N3TvH10k/bqkClcHiSwvHUFn5QhLXSl8lZbfje4ocgWppRcp4jrXWTinWa2uneKwt4vs3X+VwQzEVgWrZYOjAelm8ZW0cAq3naS3/atkdF0X1EgLdCCiflSFCQAjUQKAWkamW3RoYy+ZuICACVftxqrVxNVaBKladMsIEn9xmmb8xBCpfPtBKmPgnwS2KViaFf8dPv+fKesRPpfuyIl0EKivd4TPIDm4uhDc5X/+SAlX7620pD5da130EKj9fv1ZzSm/WPs7lUgWquBSot99V+sYfmPIg2YhbOQIVx+V4POB+FID4ULWLQHVzIgk8cYxKGUYcZVMpUC21an5qZ6n1s/zM9tdibs2lZuyVbeK1myIupJRwfD9+71DdJr4m10RbOZxHvxY2fQpULNPHa5GVrk0Ro6hIRaL/f3P5NoRAlVKgMqRSBK9tCVSpOcf3rVS/Sq2dIQpUqdLbVkL4iQCmUqAqvdePs88rUOVIUP4e5clSoKr59bkztmt9l9UEqOt7gX7539ldfvp7Bqrexvfec8+R9p8ayqQOsTXkXsfGze03DLE7V9s15vBcWG49rghUW0M4aAAdWA+CS40rIdB6ntbyr5bdSmkgs3uOgPJ5zwOs6QmBRhGoRWSqZbfRMMitBhAQgaqBIPS4UGvjqotAxSe7/RPrplZDUtMnwkGLqVOlnjrnlPl5CenCyAkkLBhpYswT8blDlS74x25o5hSqxvg9VYbWyqOp/N+3cZaKR0xgNJIhDzC+3LNWY1UK5u/loTTnmBJ+qbXs4zpGuaGLQFV6MPPjAcmVKhU6xu8BJi9pulTubOPj3H1bxGBOgmxu7SytftYX19T6sD5dpdD8uLHiXEy6zBGoOIaRPGJlPX7mCRIck6QNu6fom9ccn7eYw3PMc8yYtbCxvCHZjnlmilNW0i9F5re2P3BkWio3epLAEAIV8SKxyMr0pYjNU5bw4zxfAeBZAFKqTfF6jNeqX3djYs0+QxWouux0EaheD+BVrjTiWH/Zr6uEH8s4+hKM29gZ2rfW2hnq51raTxGPFHFySvzihwByBKgU8Ym+vRbAuzPfH7GfqXuElD3aotq1KfmVEKi67j9yeMX3Cv4+oYtANfQBjVwJUXs4g/51fT91lSC1uKTuQc3PjwL4cKSMWJpDU+RwqS2160FABKplU0QH1sviLWvjEGg9T2v5V8vuuCiqlxDoRkD5rAwRAkKgBgK1iEy17NbAWDZ3AwERqNqPU62Nqz4ClR16mFqLV4XxG4ts5z8zAgfL+r0SwBvcQVHcz6LjNzT53pjDz9oEqqVJFnFm18qj9ldYHQ+XjIc/nHgTgPsDMAW3rrUar3Gv6laiQGXqTx7heC2XHK50RagFAlVcLnTujFoyd+aey9jxW8RgCQLVAyOiQ0sEqq7rsl3/7gXw/3YQl3KHsXHJrvggNyYtx+OkFKjGHLaOzddUvxZzeMr5bTNWLWxsPf0QwK8H9UJfgtoftlPh7KZQQvYljjzAvGK+mUqV3bN2KVfFZOX4sNzuofsUqLx/XCN2DTdfUqXvYrXWOG5daip95axLc2CfCFRdhLNSPLZpV2vtbOPzPvedIh41CFRPCA9L2AMG/uELr8CauvaSAGplTuPYlpTYtO+DIQSq+GGR0pzyDzbF91M5AlWqRPjbANh1IPWd2fdAVsnnJIjbw2mp+cX3oClMxnxnT5HDpfFQux4ERKBaNkV0YL0s3rI2DoHW87SWf7XsjouiegmBbgSUz8oQISAEaiBQi8hUy24NjGVzNxAQgar9OGnj6tIY9W00pqJam0C1NMkixkB51NZaVzzS8RhKjmyBQLW0spxyB2gRgyUIVP8ZAP+zUrmtEKi6VChihRv+zTJnnmBi3wa5cfz1u1SByqtipAhUY8rsTHkVaTGHp5zfNmPVwmYKokJtAs02uKf69q3tVDlrG6e0VNdSBCoSEKgOlnp5olwJhqnvoRa+j2utnRLM1thminhM8b3UhX1KgSomULF/iug5VNWt5Lf4GAIV+/zXsL67SEYeh9Q9gH+P5VRTJfxSJCT/XgsEqlxp1jH7J1Pk8BrX/ixzFoFqFlizg+rAelm8ZW0cAq3naS3/atkdF0X1EgLdCCiflSFCQAjUQKAWkamW3RoYy+ZuICACVftx0sZVOkZjnqKsGW2pXdREvz3bWtfpmAwtB1I7smMOI7b1WblTl0CVK90SE6i82otXXYhLxnSpNxoBwQ44/xDA7wQFOZIBUgf2phRheWaqb9aWZbpIIuB/JA38SwDvTajtsL+fg/czzuHUgaH1TanOeYWd+PNUCT8Srow0VkqgilUwYjtShdz2m2i+/rW+47YlKrRAoJkjKkOJzXP4sAtj1iZlEqNaa2cX4lPDx6Hx8IqxRuqj376sZ3wP4VXkYlXZuJTo5wII/p6klECVKkU6tBTuRQB/HJXR3KaEn82X6rr+nojTtHuGXNxT32v+nv4BAExJ1xMsU7/n/VgtEKh8yXVfpnzMNWpoDtdYZ6uxKQLVsqHWgfWyeMvaOARaz9Na/tWyOy6K6iUEuhFQPitDhIAQqIFALSJTLbs1MJbN3UBABKr246SNq3SMdolo0cLhk/KorbWueOTj0cIhZGm21CBGKnfqHRLHB43+QPF3Q9JQ/SBWHPTkKk8Q8odZXwiHpL685msAvDiMa+Vb+KeVA/tR1CcmBXn/rO1DgpIEx+GYXw8HjVRb4GHhiwCwRI9Xm4gPcOP1MbXqTuoQ2Q4BcwSqWAnHHxCnFKgMx68FHErX/FTttI7zSNbCZhsClR3kf7SjROVUuVNjnBrXuhrzHGuzld8ktdbOWNz2vd+QeMQEJbtveHNEoErdQ3w2EJNItMrdQ7z9BGzeU5BE7e9R7heugabcFCtNWYz4HedL1cXqqzF5uyu2nvSVeyCqiwxmn/37DFGq73P6VkKgSilQ1SRQxQp6nhhu+cJ7mpzKJ+c99H5tSA7v+3quPj8RqJYNwevuuPjpV19z268ua1XWhMAwBFonVtTyr5bdYdFTayFQhoDyuQwntRICQmBaBAqJTP7Ba3PA9uP5t99D4N+9e6eFdnOT5fh2lvKDCRHhPLmH4KtpzGVrQrfHDXUP8EYAVwG4+gLw/XGjnPb6S+C3DoB3hzG+cQA85THAl/j3XwGPOAbeewA8n+8Fu9eHtp83+/cA3Le6DcC1/OwIuOqxwGf+AviVQ+CWKfzsmqMIVNtkwDJ9tXG1DM77bkV51FaEFY+24rFL3ih36hGo4gNOnze5En5xKZW4pJ2NYe34d6ycEBO34oNVOzCN89iXyzMCFQ9avVKD/e1txGQujttVhnbpMpZD12sXgYpj8eB46ZfWcR5xYbN0NsreviCgtdNWJIfEo+8ewq7VfoZ23eY9AJWdSKDquocgOTq+3pUqUHkC1Tcj8vY2qHcRqK47UVW76aQ838sB/Hkgd29jy/fdxxJ+NwPgZvV3AFBtLHVvkyPI5XAdksNTxUbjZBAQgWrZ1NCB9bJ4y9o4BFrP01r+1bI7LorqJQS6EVA+K0OEgBCogUAhkSm3j0GX44ewjDxlD24np1VoNwfJXKSmVJWNuWzVCPc5m1MRqAJB6uPHwM1XAu8J4z4IwMULwI/830fAlYfAXSRHHW54VxvC1L0XgBsCCesFJEodA087AG4kEesY+B6AO4+BWzn+XMCJQDUXstONq42r6bBc80jKo7air3i0FY9d8ka5U49A1XXw5H80xGX+4sMsr7DUVd7PysbEChE2/isA/IZTnIhL+1BR6ufCExJDCFRfDiSrWO3Aq0b4NTOVEoWN2aVCl1Kgsn6+NKC95/GN1/lQJYYpvye0jvNoCpspM01jrQkBrZ22ol0ajy71u/gzr/RkZJl/FRGjXxhg8KXn4uujleUtJVClFC1T5O1USb6u63EtAhV98vcucXk73oekFKhipc9407RmCT/eDz4rgM37Pytt6FdFFxk+tXpKc7itlben3ohAtWxgdWC9LN6yNg6B1vO0ln+17I6LonoJgW4ElM/KECEgBGogUEhkKiVQUcXIKmvwwa7sq9Au+/s9DjuveMDJB16BKnf+4vdV/FlH7n3O82cBPArAS4Kyd7wXEKty/3J4CMx+g/8QAM9xaI8PO70jjOeVpf0Yfj9ng5dTYuKfnoS0UYs6AH7hGPg4gCvY4Bi4jsQiIzIB+FjY52AMLhppKQTjTB3KEai+GlSfzilHdShFmXLVpp8pRVmwAxFqQ34K/p2Rq+KEMB+OgGcenipibeZ8AFzBOUakrEnUsnJJKQJVjW+gYTa1cTUMr21a5w5t+8oS2BfiNrbn7qs8mhvhYeMrHsPwGts6dzAz9IBnrP05+il36hGoShWo4h8QXT8o+NnlHapTPKD8ROKHBnP46pBgLM3Dm9/Yv9SB51gFqq5cLlGgGlKacwyBKn6yxfyND4f9PLriMsfa9WNqHecRFjbDsq/resaRSu9R/bqbQ/Glb1Y5wkJJP1OqsVKffX34vfB6AK8CMKWsd5/duT/X2pkb4WHjD4lHiQKVqUzlruPeO69OxY1K//JPfhphuq+En79X4Vi+XGApKlTX5IYdywjaK/X9RWIYlad4DzOXAhXtx6Rzv3HZ9X0Uk+RJWrI55QhUjEFMSqcPJLK9s+f7qOs+xnCM84fYcUPW+8a2UqAqzdYG24lAtWxQdGC9LN6yNg6B1vO0ln+17I6LonoJgW4ElM/KECEgBGogUEhkKiFQUSmZ7Xi+Ee9NXDK1QrvxA1D2gPSHTwY0AtXDg10ru2e+8vc3z1HYjr/j7eyQZy+p9+mznXvQ34cGApQnUJG45csV+t/djw4K0dybtYofDwl2vY9+DFP9/lasLO3VmAJ4d56U27sLAHG+7Qi4leXtAgHp2Z6sFM6ONsQrI1UdAc9zik8c8mLYp7g+qEF9kSpPtEE1qFA2j2pQZ2QmALfzMyNWxcQpDnoPwPlxHL6uPgIeeQi8z5f0s2RwhK+7j4AbDoGPmH03jvcnOc5U60YEqqmQnG+cIZuv5kXXIe9UntpmXlwOIP4Cm8remHHoy2txWmfTb2zyqUwyRmNliiEHvOYPv0C7ygqkFDHYN/VUsG1e29i2qcwvWL6euEWpoTF5NAZz9SlDoMV42IFA/MRy/LR12QznaZVao/7wJWZn5whUOe9S3xlx25I1nSNz8PvCnhDnjcOYNd1i7swT7fyotTCID7F8nH8zuMvvcX/Q+GAAvOZ8NHx/xz8u7CafN/D+aQx/LY0POGnKH/z5pxrswMxutu2mfIgCFa/r8SFbjuhFX0qUnIZcX/3hZCoLUoSQXJk+9u8q4fe1kh9wMyR4rRyeYSqTD1kDm7nJdH492XcC70P9yxRhugAtuUb5/ql71BRhgWuKT4QNKZnVd/+bmkdtwoI9WUbfhhCoct9J9juC4/nNEpv7FNf8IQusxtoZ4t/a2g6JR/zb3b4zXgngDQBImjIClW2i2QM+JP7ERGt/D8G17fPT39fHT4KmCDZmx197c8TpqR5QyBE64++QvpzypKi+tv7zlgidYwhUnAtjxNjZhnHp/ZrHYUgOD8FXbUcgIALVCNC26KID6y3AU9fFEGg9T2v5V8vuYoGXoVUhoHxeVbg1WSHQDAKFRCYrbef9tn2DeB+t6Ld5od1c+byusnr+/MUTpcz3rvNP2//w+y7cS/FqVx4Dr/xMAhX7eyKXnUV4f58M4AnuAfukerQnPtGglb0jaYp/O/IRVag2ylF836s28W9PxLpwuh989vLkq2PgG6GcHj/fkK/4j0iF6hZHoLpEDcopZ117cp61aevVqB4DfMmMO4LU46igdQD8qSdwZQhUm9J/hsHUi0gEqqkRnX68MRtXcxGo/AGTbeY9MHq6sSUCVUyeSMnu+w3lORSoUpuehpFtgKfapJ4cHXNYZRk5Jo+mz2aN2HI87Mbm29FmeysEqtTBcXwzER/8zKFAVbKmUwQq+vLcCNsxa1pruZ4CFddv/APAfhj466NvQ1IfnzDgDTPVF/iicoOV2PFSsfHYuRI79j0SH2r6g0VTcPjdIC9rhKoSBSqT0/U/hHLl+wyTPgWYoQSq3HhcR18PT034K8pQBara32tax/n7gRrYLE2gisk2uYcSYpTia1ofmaCrhKWNbdehIQSqLnWbrjs9T7rYpmRW3717n8JU3+fxHHLfL9Zuzmv+kDvnGmtniH9razs0Hp58ZNfcmPzsVZF5j2Avkrdz9xBsE6sp2+ZlqoTfB6JApb5HOF7qIYChDy7kcmLtiniemD6WQGX9iDHHs1xKlV7MxWFoDq9tjS86XxGoFoUbOrBeFm9ZG4dA63lay79adsdFUb2EQDcCymdliBAQAjUQKCQy9SlQWWn5e8LD5S9K7Oefm16h3Rz3wROS7Pevnb/Qjp2zxOc2PK+hon3ufb+XaWeR//Kkz/UnD6O+OCjbx2QyE3ngeRDPA82GHysmUMV7MZecxTgy0r0BuA1hKfybCk8PJGnqCPilAyBbLs+V6bs6Q6CycYnjbWH8i8cAVa0oVnMLgDdH5CYr4XduTEe2+jx9pT1P0jICVUS0+qOghnW/EgKVlSucY62IQDUHqtOOOWbjakkC1X8GwP/sS6AVAlXqcCS1qevf6yJQjVGKYSbkNj19jNjOK4/Yl3V8URlyAB1n4Zg8mjaTNZpHoMV42AEg/fycUzurTTQw3OLDmhShKn6vi0Bl625oZpas6Vi6M1dKY8yabjF3hmK4bXthsC2C0/YvUcUZkutjFKj89daXyckRSJJPckwLS+doyuE8PDWwqU2gIhp9JJ2hpB+OmSqZFSM/hkDFPv81lKSK1VNzkU19B/j3qMz11EAw9WOMuXfvw6rv83gOfbGJP5/ymj/ka6nG2hni39ra7nM8cmuoS4GK8S9R2rPvwyGKeFPnFtd06vuoz86Qex0bK4Ul33uG26jss1vyedfTuLn++5zDJZg11UYEqmXDoQPrZfGWtXEItJ6ntfyrZXdcFNVLCHQjoHxWhggBIVADgUIiUx+Byj/8WMRXKLSb+20bE5K8olOuekbJ+6mHQX94UvXqQYFAFZcLjBWoSglUVh6wM+Sm3gTgOwA+7UrrnSkxeYUnDpZRoNoQrLwCFNt6clV4EMsIVC8F8AfBOZb6i8lNlxCogh8kXG3UsMxWSoEqQ7SijTMC1wFwhZ9LKCkoBaoaXxIN2RyzcWVfSGQpviXMJZbJ86xIv5mZU9fwG6Jsb+WG/vBksf6Oq2OaIlB5W/4w0w4cWNqIrEy+6Cdfxrj0fsels1JlfCx0qSdjU2ovvl0XgYqEktyrS4KwhGzBcY1AZaWaUnVhtyGyjMmjhpbB3rkyJB7xwVycU/6p8pgs0LVmuB5+FsCvA/j3ALiW/8+wtln60gh8qbzLrenUdw/XKQmIrMXLl1+3Q9Z0vH5zhze+3RgFqtjHOPlK1rQnULE/X9sCaAAAIABJREFUGfcplv2YNT0kd/Zu4YQJCYP2IptTo2jP01OPxqi/TTkX5XAezTmx8fe4/noZ/+jPXeNixaeS+2fONC7hlyr31qcyMmaN8Qcty379wMG9TQk/w89K/RoeHN4epMhFNuW/v47zumkltn053jH37n0Eqb7P4zkMIVBNfc0f8r0z59oZ4ofaniKw7/GYSm1K+XIpAvy+5MsUQafAaEy89j2Hp8B1sTFEoFoM6o0hHVgvi7esjUOg9Tyt5V8tu+OiqF5CoBsB5bMyRAgIgRoIFBKZhhCoOA22v7xr/7DQbkpJm2Qpnm3eEEhNviQeSTg8e+fv6w+fOOJL79nvZKpkpd5nP0+g4jxsb9Sq+HgClSlfsR33SUsVqGIxhixWvkyfla6z946Bm13Zu40aVdic+jg/uxJ4D//27fleRJp6OYCkAlV4KG7z2THwNFOjSpXwS/lpuRwTn+zvmGjF9r7c4BHwyEPgfUbGCv3O/p5jrUiBag5Upx1zzMaVESqM2BM/Ce0PcuwLhIQdHrKwtJBJu8dszlQJPz55bl+AKXn4WOUhVeaIBCqOE/vtS17FJQz6DjPiLzbz8c+jzcgSAtU2EU0diOVK+P0+gN84kaez0n4pu6l5lfg3Jo9KxlWbcQgMiUcXgYqEO1+31683esb1bCW74nGYS2xvNXj95xdc3V1+R+RsUN7Sr+nUGiYZ0pc5sxulPv88simi0TYEqnFRO+1VsqYNS5LGiE+KEGk+DF3TQ3Jnm3m23FcYtBmd2qSkUlTGEFFKxy5tpxzOIzUXNinyMXOW10CWuuTL7kXjp4PsM/9kkn9ggGU6u+6fSwhUNp5ds2OE4mtFXJKrK/e87HPuED33AAXHtc9Itk4Rpfo+5xglBKqU4ksrBCojd3mc7d5mzmt+6XcK2821dob4oLY/RWDf41GiPql8aAOBMcpY+k5pI3ZnXohAtWxAdGC9LN6yNg6B1vO0wD//0IqBYA+58O/4oRP7zWFnCEngCuzmAB+j1lgavHiuXQ+Ec8ypqnv436Hcv0295px3KT6XtOsqLzR0UKeAwa7nVDDCAe97D4DnUxnDKWCwrS83ZCoY1/IDO7QOh7csZXRJGaShfqbab5HPU5jXGEJACKwUgUIi01ACle3Lfh3Ab6egLbTLrn4P0/Y8SUIyEhTbkPzEKhX8nOQqkom4p0m1ZxNv8Q9w+gdO4wc7vxbGM7dTvAWWC+R9zE0Anu3UqUoUqPjgq9/nvaR8nxl2pe4e5q89/vp1DHziAHgyr1X3Ab4bK1BxLEdaOndt7FCgumgKUACu4PU0qGD9TSi3x4eMN+QqlumLrr3m/uYazD+8T9G119rGJf9YMvHs+st/T3mvkFvqIlC1/yU4ZvM1lsTzxIhvRqQKImA31K8E8IYASeqAJEegInvTPmPtS3+I5BGOiUMxoSNVAsMOt/wXoD1JnyMe5H5oDC0DEh8mdWVLrkxQrLBjY/gvYd/mUydf6P8go1bDvl0Xpi7/xuRR+6tjdz0cEo8+ApUxqI3MaKikfgT7NRPnUu574hMRgaprTcffPfHf8SGyZ3Zbfsc3JHZTFLcdU8Jv7IGzn3PJmvbfHTx0JRP9WQC+kkjZoWt6SO7s7grp9lwY7Gtk1zMv5XA+1nNh0yUXnfseju9beQ17ReL7vE+JaVsC1VQb6HbPz//z3sG//AE7nzaKHzjYdnWmDvD9e7tews8IVlNf84fgPtfaGeKD2v4UAcVD2bDrCCiHG4qgCFTLBkMH1sviLWvjEGg9Twv8G3LwantsKWX3cwAW2M0BPheRKFaRKJnLVL//Vk+gyqhssOzSxQvAj8Lh6+bvI+DKQ2BTCuhwI3qxKRt0L5U1vAJGUN3YlD46Br4H4M5j4FZT9hi3otO9tsjnKd3QWEJACKwMgQFEpkmRqWV30klosCIEwvUXvMYWdYgaGZHsGPizOa6/Zk4EqjHRWbbPmI2rLgLV9125OJOF9zfUnB0JUGRM8hWzLfkeiRrxk/z2A4AHS1RR8ipWdqhAkhFrc7IcHscYQqAiASFVRs+XT7HI5H5oxCo28Y+jsU9ndmVEX0kW9vXsW2PBpg7o2DZXl7UvK8fkUd+Y+nw8AkPi0UWg4hqOCT22JnJkIfu8i0BFoo8p13GD4sUnUyWBie97clC8pocQqChhWbqmcxsZscJdvD7GlKvoi2rJmo6fjIvVvryNoWt6SO70zWVXPxcGuxo5+W0IKIfzuTAXNl2bxyl11EeFJ4f8favdh9mTSp48H5f3i59iopw07/FIFBpawq9rAz1Vks/QTZH7uxSorgtPSs1BoKJPnsQdz4nXzZQC1Zh7974SfX2fx9kZ34elPudvHXsafspr/pBvzbnWzhAf1PanCCgeyoZdR0A53FAERaDKBkMKNvk8FQEDeKN/En6bJd2igk3rxIoC/0oJVKlzjGw4C+z6fXhTpuBvpPjBbf87y/+uyilEpN6Pq2mY3/Hc/XcZ1alM4Zj/p1oyf5talRGOkVLesIfNzQ/6zIe07w/AHpi3sxr/G4vj+QdW/Tz8b9qN7075gn96EpKV++H7dwJ4XJjsLTwcdaV8PhZ+93E/+4y0FNqeqUM5VYmvAqDq0znlqA6lKFv3m36mFGXAh7W8IT/xvZQqh7U1H46AZx6efp9s5mwKHFYOaU4FjMJ83ubrTX2FgBAQApcgUIvIVMuuUmB5BGIFyKEezK0Aaf6IQDU0Msu3H7NxNVaBKladMqKAlZ/qUqAiMvxxcXWAiCW/vDKVL/XHJkMJVCkFqlw0ujYKYvKHV4XJEaj6VGu6pHdLyBapNvETKjbXoWo11m9MHi2f7euxOCQefQQqj5p/kombDLFqk2/bR6BiW8vDvx/GIoEq9UPf1vQQAhUPkbv8i+eVa5uT17TvJP4/VtoYeuDsfSlZ03HMYhWTrjj0rYIhudM31q5+Lgx2NXI/9ZvriBuBVK3MScnH647t33nSnpKt784ouk2JDL8nKCtsZPMpx1YO59GcC5tSBaqua1zsde5eLb5/LlGgistte1tjD8B4X88Naq9+mLr+mcQ0faDU9FwEqphkFh8CpAhUxGHovXtOKZJjkUTO75HXA3gVADto6FrfJQQqT4qb8po/5HtnrrUzxAe1/SkCisf82TD2Oj3mAYs5HrSaH6HtLCiHt8Nv0t4iUGXhLCVg+AfBpGAzLDulYAM8IlFmpLqCTevEigL/StbvzWEP0s4lerO3wG7828oeavyw26PkQ9xWEYO/F8xX/o7geYc9YGr3FLFyv7/XsN9fqQfAbd/yoe6chGPz95jZ5G86PoD6jqCEHBPK/G9S7rPywQ5+zxkJizZKCVQ8e7HfNVbB5FvBtzPsvRpTeJOEqbtIlCKZ6Bj4D1SDMOKhLyEU9lc2xCsjVR0Bz3OKTxzyYvjddn1Qg/piIGVtbIRD0xd4MtOJ8v/tZp97RjFxioPec0qSo698XX0EPPIQeB/JVCzf55PLEb7uPgJuOAQ+4uZo43h/kuP0JmxPg4J83taE+gsBISAELkGgFpGpll2lgBDIISACVfu5MWbjqotAxY0D/wOYNZxJLuCPEd7w898kN/HAMP5R0Ueg8gcjRipK3cjbE9pDFKjipzbiw6k4kv4p99IodxGonhj/YAiD0k5XmZMSskWqjb3HOPjSbGPmRVfH5FEpbmo3HIEh8Yhz3Qh9XGP84ewP7fxTRHG5zi5CJGeQOiC0Pg90JYu61vQQAhVtUu3us+F7p2tNxwoUpYjnDkhy76fKAsa2StZ0Cks7AH5TROgauqaH5E4pTrvWbi4M7BpmOTkXLvHhfrau9VwOjBy3j8Dr1499/5iapZm0TcMcgSpFWOZ33ZcD4SpHoPIEi9T04s3KmMhhfWLVIE+gmvLwdK4cHhnaprrNhU1KOdWun78ZEOD9Vtc1Ll4DttnOvOy6f+4jUOXu+XxgcteKbQjBfvxcCb/cWskljSdFDUmsnAJV3xhj1uUcClSxqthU1/y++fvP51o7Q3xQ258isKZ4xN+vXYowqXLWPm94H+B/d3cRKLsIVEMfsMjdR9h9AQ8kTaUvRfzO9TfFipx6hvnJex2+cnsONdbWmnK4Br6DbIpAlYWrhIDxkrBv4u/VOvEvPLD2v+ns95wUbE7J6VKwCRk2p4JNYZ4O+q6ZsnGBf6n7BTtLiK+rxb8xCuzmFO5z7xMW/7vPE6gMsr49y1zlgNyDMvHelB+f3zOe3OX9JvHruUH5mPcrptpfSqB6MgBTTvb9zz1w74lPBMDK3j0W+Az/dkSljQqVJ1CZahPf90SsC6f722evsHaeHcrkfSOU0+PnG/JVsENVKD5gx9dG6SqnBuWUs6hmtWnr1ag8gcr7fwxcdwD8qSdwuc89gWpT+s8wmGotFeTzVKY0jhAQAkLgDIFaRKZadhV6IZBDQASq9nNjzMZVH4GKs/Y/VPzBYvwjxX9mP4K5kchDJipAGNnKkPTkDpJ//Hjsxycg+OREqoxJTDqI55H7wZGKYrz5WhLpqQhUviRXCdki18aw9AfOqR9qJXMbk0cl46rNOASGxsMfApCAQwlmk16OCQd+Y6FrzZQoUHF2tO1LSnataa5t/0M+XsPx04tD1nQfWTEViakIVEPXdE6twuJoMerbZEnNaWjujMvQtnvNhcESBKrUoTrzgptc/H+fGkrJNWWu6PURqPoUHfx1uYtAlTo8tPZjFKhK7wdin1IHs31zLMV+rhwutd9yuzmxie9xPdmfmJg6qpWeju9b2caXufbkx67755hAZeP7OPQdCuTyeKqczBGolsqV2gQqf52P5zxUgcr6T3HNH4L/nGtniB9qe4rAmuKRIlDZd6pfD7kS9dYmJjfG98nxwWaOQJUq8e0PA1Pfm31kzJLPU+VZ/dxi8kZKeXDM75251tyacnguDCcbVwSqLJQlBCop2Jzuv0rB5lR5Zm8UbFonVhT417d++ZuJ+5/3OFWlXnXoArs5ZWJ/n/H/s/f+sd8lVZ3neR72n3WVNb3s4IQIBMwGQzIk8DTuRomIySgEcBYyYogMRKYFpBezBGgiq0izGDswEh1Ql04TVJYAG9goBFmTgTYwGcGWZDcx4GRgaU0n8kMzmt32n53nu9/z/d7z9HnOU3Vv3frce6vu5/P6JIR+vp+6VXVf59S99al61zl2iNsfCLO1+bgmauKi3N/jA8yvO8WD7FY2CquigOrzoVITbF/LCKDmCKgsXb01ccuBPydG+quhkKXvU273Wuo8/c7EVY8S+WZMlzeW+s5/J5eCKa1XP3eciaiwSvek7hmimt8UASuVutOl/PuCRp9SwZYXaZmAKgitPjREw9LgA76NVASq+1VspZG3Fnv5n/Mr8Oclm6MuCEAAAhcEWgmZWrWL2SGQI4CAqn/fYOGqzkZzT5drK2MCqvjjxPcqpvDTtl/kJvd1d3DrVXExeE69+NEcWuuXxR7zGZeKIHzNYwKquChg19nCgz8h39OYxnfW25TcQkCVWiSc025LAdXYqC155/pNwb0KqErus+TpxjjOU4JNmk3O98YiUGlNuVQRsZVTF1Ct9Z73nA+Zx/NcKSHQV5lTepaVCKjUOnOF2Kl5vP9bSkCViiYb/9aDgMo2WWMqsSmh1pZefko+vCXXqrYQUGWxEcHm1swBBosINiIaneZoI9j0Lqwo6N+UgMoLk8fSsd/0gChotyQCVYzElDtsMfX3XOpwu+5dwwEdOyAbx6/9PQqofJSpsd8buQhU/oCIXq9pA+8UEb1vSyc4+r6y6E0i8g0R+axGdLLIVBZlaki1dxGZKSWgykWA0oZHBFQ/LyK/PnROU/1FcZOO+wtBl0W1slSCIvKgT9eXaj8jtNI2bgi4rog8wYvB/H0SgapqmsNFEIBAZwRaCZlatdsZfrrTEQEEVB0ZI9MVFq7qbbTUqfy5PdAfKPqZPBkzs+JDTqTiRzNhr1wce8wHXJJeb36tZVf0NKbxnWUEVKmUMDHtZUxd5U/exe/GIjmayHaO+CkVWe7jIfpNKrx9FAD6fup3fzREsLNTkrkUN7ao+HcioqcutS2NDKUfn1bWRlAUOKZS8Xl+YwIqEyz7e1k6AlVNCj+911yI/bInySOlGMd5YrDJs2k1r53r33ssv9Z73rM4ZB5fwpSxU0JpuzI92GMqKrUXHvgUtkopNU/SwwX2HnxID8UPIs2YxjS3IRoj0XprpOb5qTHj5xt+DuOju75DRN4Sonr6uloLqDQtsUaj0k1R/X//qYlOu5ZX9+DDa93b7upFQJU12ZQAgwg2j0QuJ4LNkUWwKRAKNX3WFfRvavzGyI4+1Xoqne7F/Ra0G9dlbH7yWyLyZicksuiVKp7R97Wu8X/0vA0TG2n0cJtTaJSs1N/1unif1r7NA/z3Jmx607kw6TUu84AfvzEtsI9orggs4qVmANHoyfqxCFQ6f9P1HL3GIoPq99Z3jazkuWeZm1hKRJ5gqet8arthnngjGlVKQBUFV0E09QYTQsUIVMP880IkdSbyQotGlUrhl+qnDYwofLJ/R6GVlvfpBq+LPPWqyO+YGGu47sa/lxx4Bf68ZHPUBQEIQOCCQCshU6t2MTsEcgQQUPXvGyxc1duopeCivtfpK2ui7/ia8KOlLXJYfdijjl9Pp7Lr7uCRq2rHNL5zuIAqLpjZBuMrh8Wtzw2LTv40YTzBm/pOF8BskcpOCvrTjXExKudDcfPMb4D6BTFdwMvdi6UD9JuVtvD39SGNrk+5aSHqbUEtlWpwbIFTv/taYiPQ7jFugvr0nV5YFceFL6ebu7oheteQQthHifMsU2KumBawZH6QSw00luqr9LnAOM6Tgk2eTYnflvog5bYlUPvOn9NLxs4cWuuX7cEeYwIqnZP46AX+PT42t7D5ghI0MXZpBKqx6BGpaBAlAiqd0/hDS7lofVsIqFLpWaOI/l+JyIvP08HYfCvliVNzqvW997KFHnx4q3vtvh0EVFkTzRFgEMFG5D3nJFUoEd8B8beUfz8QweYR8YSmDOsmgk3vwoqC/s0Zv+qjNt/Qd/+rc0+Fgnb1Ui8Ut/UIHRcmJLJ1lx8TEf1exVXPHeY+mnHCItp7AXrucJrWFaPl+fTt8XCXzh3iulIqrbHNO+IhOn+YTQ/Dfd/5O/2tIvL4IRXi00Tk9SLyzOF+tX9e/OWvvyV9n3F3qe6enIn2pEW/eM7usRqR6qrIv4sp/IYCP6xp/oZ6b4yvsRR+FgFKxVs6JocoWP9hSLenhxtvRKBy0ae8y1y0M0x2/tAiZrnoU75sTPmn61FiojH977FUhIdOMAr9+dBmuB4CEIDATQRaCZlatYv5IZAjgICqf99g4ap/G+2hh/hRX1bCHn3ZY0+9wXcO39DJLZ6PpdKLpwT9iT0v5LE61KdsY9H8y4dJz4l/Ur6YO1GoG4YxJZSPkGSLbiYI07q9oEpP9OnHIkp5LimxV26BcyoqU+q6NVP4pQRUTwzirhIhypiAyk6jZk++TjxUGMd5QLDZ0xuJvvZEgLHTkzUOn6sscTdTAiqN+BhT0Wu7c+cWSwioUikujzGFn27EajTQx4pITN9nNp9KdbiEb5TUwTOlhNJGZRBQZUHPFWAQweZSKEEEm8s017uOYNO7sKJV/1q1u9HrgGYWJjCIn0SjV9VUbUKyM5F/c7vI+2vqGLsGf16aKPVBAAIlBFoJmVq1W8KEMqdJAAFV/3Zn4ap/G+2hh/hRX1bCHn3ZY0+9wXcO35TMpZCJAip/8k5P9X1DRH7XCXH8CUN/6i+eILRTiRYBSgVLYyle4/V6svC7XXh4C8mudfg+eD/WE42fduHbrT27dwvh7sVVSwuojJ8/XWl93FJAldqAPURAldrknfsMYRznicFmrjdRHgKXBBg7fXlCD/aYSuEX0+2amGpsbmHphP38oVRANZbCL/VuTUVbiOlxYgQq9YJYV4wc2TKFn0UB1egVljoniuqXiHS5xGjowYeXuI+jqAMBVdaMcwVURLC5FFDpcyeXqtWeo5ZWnQg2Ij8zpAjzjtg8gk3vwopW/WvV7lG8bE7wJoYUfx+4IvKKZ4h8eS6CIX3fPT4K19w6xsrjz0vSpC4IQKCUQCshU6t2S7lQ7vQIIKDq3+YsXC1jI7844Gv0m94aLeRTw2JCbDWVOiy3Aat/18gevykimhNdP/563UR/x5CKyL5P3WUqbUEtDfyoltw612GPw7nGENhWo54kVIGKjrnnici7M01NpQXxl+lGTIxgM5UKpOQZUkMB3zl8k7gkAlXcIByLTqV2zJ1mjpGrcov8/u+xf2Mp/MbEPKk+bxWBSvv1XhF5SeadOiagssV6P6b1ffpzw3t1bgq/1DiLIjVfxsLU/7iIpDZmxzaAS8c04zhPCjalXpQulxtbVjoljIhpH0p7kIvSlhtzcW6s5caeBYe+d2M/xub5pffccznGTl/W6cEeUwIqT8xHu3xKSO/ny6XmFiUCKrsul7ouN58Z2+AfewaNpdHJCahSKfj03lUI/oCIaKpnTYGTij45FWU0MhqbOxKBqq+x3EVvEFBtawY2rLflvffWWkWw6d1PW/WvVbt792P63ycB/LlPu9ArCBw7gVZCplbtHrs9ub96Agio6tltdeUhi69TG75r3YMtEGrEC0sNpG1NpflZuj8xjY/fPEptirYUUI1t5nouPpLHHIHVIX60tF2or14AkhN+rM00l65siUgspX3PCRZzm6+tBVTxVH/qPk2ooULKlEgzdQ1juX78GM+4iWWbXm86jzL1GhHRqAomoLKNvhhNKW5uWbQAFfr4CFHxvWcbge90kayi2Mj/+y8HEaAKCfyGn0WxSt2LbgBaWhgv9rEIWBb94OmD8EvLPDy0Y/eb2ggc29DT774W0uSNje0pkUe81sorXy+gKn13Wn2paFi5fo6l8HtSmN+UPsesHOM4T+xY2MQ5eE7Ib6LfMR/KvR9SIoCxsZWLahKjvFhfpoTKLQRUdztQfjyPPQus3FwBVS4Kj0UVfLyI/IaIvC4IRZXbiwcB6U+KyGcmog7OfX7kyh/L2FmKR+t6erCHPXf8nMCiHl0TEZ+O1s/pY8RMX08qPXCJgCr3W8LspG346FIl9pvzDPL1pZ6dU+1NzdNrBFS5NZO5c6qpvtd+34MP1/b96K5DQLWtSdmw3pb33ltrFcGmdz9t1b9W7e7dj+l/nwTw5z7tQq8gcOwEWgmZ3v6JOz6rbH/xBff+yLEz5v72QQABVf92OmThqrWA6ntC9IktBVS6IJmL8uQXJf3mUDyBPyaAUOHDvxw2Te4LGydLRaCa8s6xe4zXHuJHU/3g+/kEau3RUkD1QRGJG71bCqhymx1+w+UxIuJPj/v+TgktdINVhSXPSQgjlohAVeIlJRs6tb5T0v5eyizBIIoZNG1N3BT07wD1JfuoeCn6UxTD5fxQ67ANsx8bKvTX6p983fpe0mgHGn3JNuntvWWigHgvOVGBtqP/0/IqJNAICrkIDXMFVDnBcs6nlhJQremzqY3ZpeYxS/jwmvfesu5jYZMSUEWxTW7z3PMfSze5toDK+pGbb84RL0Qhh69bn2/vClFdcnNwn2JM61DBavzkhA41AiovMEm1E23qo/ioOHrOXP3QcXcsY+dQDr1c34s9/G/d159HW37mOSBL3zT2Ozg3tyiNQOXFjmqTONeJdipJrRuvmfMM8teWzLennispgXxKUOmfdV5gb3+3Z539ZskJWlv4dS8+3OLeu2sTAdW2JmHDelvetFZHoHc/bdW/Vu3WWZGrIDBOAH/GQyAAgRYEWgmoWrXbgjFt7oMAAqr+7XTIwlVrAdV/FBH9n23ULrXxWGK1MbGFbmz/9bBx7FPozd1YGUvhp2nDXjXS0dwictxYtypyEQpKF4AP8aMS3pSZR6DWHi0FVP9CRB7rItvoHW8loJoSROomTYwsMxWBKmWxnAikJJpULrLNnHRJJRuttb4zz0P7Lg2DevvkItDU13h5ZYnv+jb2KqCqiZCRYosP5z3uWNiUCKiUwlTUkjFx4lwBlbY3551kVlpCQKVCjaeG3wX27MgJqFIp/HIRqLxHtRJQ5VKXls7VD30OH8vYOZRDL9djj/mWmDtWWgqo7HeQ/r9G3V7qs9Vvq5L+4sMllDYqg4BqI9BDM2xYb8ub1uoI9O6nrfrXqt06K3IVBMYJ4M94CAQg0IJAKyFTq3ZbMKbNfRBAQNW/naYWrmzj5WMioikl9GMb+bZ58xciopEu9H9RuONPl/oITHbt34vIPxWRpyWuzUWuMBHQbw3pkH5vOCEeBVRRDOI3kfQ+9BRnvC/9u0bC8fcZrTglbNL+6KZMTMGTElClotZ4vm8TkaUiUI1tQOc2vUsXWaf8qP+RcFw9HLOHbjJ+l4g8ehDh+TFrY0b/9muZceBPk3vhnV2rUZZM3OdFP1G8Z1EetBlLA6YRel7kxIfe/7ScCgc1/ZlFhPApv1L3pRF1dJynnk3e4mPCppeJyP8sIpoSzU7U67U5AVUUQ0W+S0agym0E5U6Xl4hMGcuHp/A7rqfJ+N34iIs2xu2dvDSHuRufS7e/RX1L3SPjOG+ttdlEwVIuDabOe/Xj34Vj70l7x+mc+U9E5BdE5FfcOzEnlIrtRzJj6ZpTaTWnxInxfVoifsz1vVS84Ptp8wk7XJHr7yERqHJi87kHJWJfo23i7xafPjXOYXSuYve81rNq7bGzVr+PtV7sMd+yJc+j+bWud8UdQ8pnfyDr0NbGnvmH1j33enx4LrEVyyOgWhFuomo2rLflTWt1BHr301b9a9VunRW5CgLjBPBnPAQCEGhBoJWQqVW7LRjT5j4IIKDq305TC1cmgNLNGl2Yf/yQwuq1Lh2RioV0E+DhQeDw0JCiKm7a+LQTVjZ3bdyc8Jsjvl4lrN/59nXzVk9qTgmodCNCBVSaLsk2UkzwEVNkeEumIkSYMMHuPf5br0+Q4NijAAAgAElEQVRtrMRFTC9wsHRPKkbxIozaFH41AqrSMP9TftT/SDiuHk4JqDTCgm3aqg8+bvDPp4vI551IMkY78Jt93zEImUwsEceQv/Yvg/gpbpZavW8ZUmOaSGqugOrFQ1pPa8+eL2pdFV3lhB1eBGKeEO89/jsloEpFpfD3YHy1DS8uq03hN1dApe1ORQhiLCOgmvM0jCl4ctEM59SZK1uTfmeJdreqIxfVpqZ9xnGe2tpsxgRUNq+zeaqfT9q82N5/sR59T+m7Qp/hupleGoFqLFrs2BxPv7trEFureFkPS+jHi7xsbvqUYe5Q4qupCKn2XtLrdU5uH3+QIhWFMXdv/r2rc5VUBKqSvubK6Hz+H4uIHgzxKf68wNwL43L1pKJ1xXStKgLXOZvWnZvDlM7VD7lnvXbtsXNo/07teuxRZ/GxqHt1Ne7nqt7uHR/uyHcQUG1rDDast+VNa3UEevfTVv1r1W6dFbkKAuME8Gc8BAIQaEGglZCpVbstGNPmPgggoOrfTlMLV7Y5qoIpCx9vYqZ3TUSEiQImL3yyTaSxaDJfcxsTfpNJqeqGhW6yaJ9if0oFVLopoRFqdFMoblTlTpdr26moTClRQoz2UiOgykWgSqXw0whh2oZuFr1DRFSMEk+szk3hNxW5wDx8yo/6HwnH1cMpAZUJpv4h+P5jnCBRfcePiyiCUmJeUKXiIBMzxmu1rEZvutP5pBct+XpUpGljU/tjURW0jqkIVFrGNl+96HJsAzkVlSm3GenHvvbzeUOfzHtKBFS5CFQqXIsf24Adi0ozN13SVMQLxjKbxMf1NDzNu2Ec5+2+NpsSAZX2LkYLSonz/XsyRoNaQkA1ljLSBP7fFpFXnotn3nouqNI5w1QEqrkjzt6b9wxzV5vD2xxDo1oumb7K9y83J7YyKdGWCRB+U0TeM8xtTFy2RgQqPeyh0cr0/1Wo9hInZrN+ls7V59omll977Bzav1O7HnucmsWP737x4Y5sioBqW2OwYb0tb1qrI9C7n7bqX6t266zIVRAYJ4A/4yEQgEALAq2ETK3abcGYNvdBAAFV/3aaWrhKpdUwsdCUgCqVRsOET2MCKqvX0oAZRUsBqJs5XkBlIq83iohGoGkhoCqx9FIp/KbaKk1PUBLCvyTll/Znyo+m+sz3yxKYElBpayY08mKhMQFVHHdaR6mASutNCYQsWk18VlhULI0Qp2Nax45+thJQlVhjyRR+U+2VpPUqjV4zlZaTsczzbMof+b5/AozjvI3WZjOVwi+mbjbxu49Q6Htv78laAdWYuGYsoqo/4BCjT45FdEqlxktFndJ7jGLl+O/SFH5TQihjrAKw0k/qvRt5xX+vJaCyaLkxCpndS+lcvfTec+XWHjuH9u/Urscep2bx47tffLgjmyKg2tYYbFhvy5vW6gj07qet+teq3TorchUExgngz3gIBCDQgkArIVOrdlswps19EEBA1b+dphaueolA5UmmNoN0o+P5QyE9EV6Swm/JCFTWv7HQ+GMbKynxw1S6olTaL9uQykWg8hxLBFSlp9qn/Kj/kXBcPZwSUPUQgcoTz4ktdRxbX7X81gKqsTGYE1DZfaXG19jzIZWa0+paUkBFBKrpsc7zbJpRLyV8yiwTWVs0mDgGcyILf13JWOvl3sf6gQ/n6azNZkpAlZrPqvD/gfMvYqTGOGfTf5v4uTQCVUw/6+vMRb3y7fj30JNERCMv5QRUueitqb/nIj36Pv24iBwagWosYtaU8MpHoMpF6/Ki5FeLyKcSEaJy3jj1Po6+lEoPbvN+f7BkrWfU2mNnrX4fa73Yo71lS+cMOeGsijpz838/v7E79WLUUoFpe0rt3sc933t3fUNAta1J2LDeljet1RHo3U9b9a9Vu3VW5CoIjBPAn/EQCECgBYFWQqZW7bZgTJv7IICAqn87TS2+moDKTj97QdVUGr4ovtGFPk3Hpf//8Mz0f/5apRo3CvzCpKW9iuIvrUOjVGn6C/3UCqjGUp6MCSS8N8SF1JSnaASu7xOR+zKbMTkBVayrpC1/jd8wym1wxTam/Kj/kXBcPZwSUGlUJ0sDY9GeVOA3loZPRQkxCoWOQ9341f+PG6Rj6f/s2WDXpjYRLYqFjxzh+6qpKrVdFVnphnKMzlGawk8t79MkxXGaSqOZ8pZU1A1fTjc9fktE/onbAI9tvWHYnI6pN2N7U23FdpWv1ZlKN+rLM5aPPwJVKrJk7ROwVGSr9Y+lxi1pP75f47iN76sxkXDu/Rk3Q0vf6SX937IM4zhPe2028f1mz2udm34lzF995KA4p4711ESgsjrsPRmplM7x/HVjgqSxMTc3OpO2uYRAYEpAVXLgoHTszr3HuQIq7Yf9tnmnS3NeY8fSe2J+UENqm2vWfpaNpb9e4g5zz6etIqqV3MPUYab4XE7Vmbof/3tGr0nN/0tE4LbmMXUvY2JRqyN1L34d6KMhnetUmyXfr+3DJX2gzEAAAdW2rsCG9ba8aa2OQO9+2qp/rdqtsyJXQWCcAP6Mh0AAAi0ItBIytWq3BWPa3AcBBFT922lq4co2WjVCg4qP9GMCm9TCalx8s4W3p4mIj/JQcq1uLHxwaNNfm9uw9ZtUulmkH3968/XnJ8Ofef5HPeGvn1oB1dhi6pKbrVOLtqUCqkO8cCrdl9U95UeH9IFr5xOYElBpVKcnisiPiYg/zTwmgvJRXe4eumSphfSfU9fGxXt/bWoT0Z4RWrduSuopbf880X7r/75zAQFVbtxOjcG5lqmNQDW3nVz5kk0pxjICqjn+tpWAKqamzY1Nv+E4JuaIwlGfYtSLiG0e8ZlBrDmHTcuyjOM8/S3Y+PmrCl0e7dJL+/eY9tK/C8fekyUCqo+IiM63/Sf6cyRTEo3UXzMmSMrNGWvFk3sXUE29c2sEVGoL8y+zbelc/dBn0hZj59A+ntL1a9tjKwHV97hDHWq/qXGzpY3HIkzpuLtz6IxFv071LRVlOj7rU2lOUwIqL/ic83wsmavFd0wU8dqzR/9fD7As8Vnbh5fo48nUgYBqW1OzYb0tb1qrI9C7n7bqX6t266zIVRAYJ4A/4yEQgEALAq2ETK3abcGYNvdBAAFV/3aaWrhaMlJF/zTKe5hbUJ2KDDO1keV7MCXeWLKt3J3nIvPE8lN+VE6WkksQmBJQaRuWBmiJ9vZeRxRn2P1MRW9LbXiMsZgSUGmKQo08l/rMbStVx1j0PCvPWEZANWc8l2zKWX21Igq9PvXOje+nOF/JCUP8pucnw0Zgqp3U5uccRi3KMo7z1GFzM5u5wv8xAZXWnJqb+kiSc8bDHIFArt6pCFQqBFAxeeozt9+pCFTKQz92sGPO/ZeWLZ2rl9aXK8fYOZTgstevbY+tBFT/UUT0f3ZYohcB1dRvA7Wm9lk/On9/KPPbKiegslSoen1pBKqtBFRj6UKXjNq3tg8vO+KOvDYEVNsa+O2fuOOzv/iCe39k21ZpDQLzCPQurGjVv1btzrMepSFQRgB/LuNEKQhAYFkChUKmVFp7C7KiHfLBUfTfMZPWLZ0ubFevs7bnrgsuC6qwtgdENFPPvUPxO65dZv+q/jwg8hgR+eR1kbueKfLHWlGujT8V+Zkrlxm09HPPNZE3p66v7syRX4iAqn8DTy1cIaBK2zC3qNq/xct7OOcep/yovFVKLkEAAdV8imOnzOfX1ucVJffIWN6XgCqK/Hw0Gz/h1/+27+y9rql59YeA/84810fQiT8WvEBCv9NodirInErrm4pSZxFzfJTJOHrGxMT+x1SsIyWg8ql8vx3SgGq7qTGyVXqsJZ8ajOM8TdjczGZKrL+kX55iXXecp+79uEujuzSDOXP1Q9tm7BxKcNnrl7RH6p2vvVVh0OeGd2Wcb3hhf4ys51PL+TlDKqK0prd+jUsJnkt5Z9FvfR2p+YweVtKPRbGOqem9aHIsBV4Ul5pgPEbMMqvafca5SO5+vua4lgqoouBzbgo/navlxJw+ApWP0qkRgO2ztLhtSR9ednSdYG0IqLY1OhvW2/KmtToCvftpq/61arfOilwFgXEC+DMeAgEItCBQKGRKpZm37kbNgq1JvHbsAGNhu7tbJ11aQDWIon72XDf1/Gsi3zZBlIj8gIh86PwA2YVI689Evv9M5A+vi7z8USLf1P8+E7n7dpH3PyDyqyLyvVa2hZ/toU0EVP1baWrhCgFV3oZzT+337w0393BOWpcpP9rbve+9vwio5ltwd5OjmbdYGkWHsbwvAZVuej5pEDDFjS2fHkrdxTZCHxARFS6pgEo30+KPjCh08j9YYsQp23TVTbw5Airtj24E2mbeWHSqkshpJcMh1UaKmfXN17lVhJeS+ygpwzjOU4LNrWxK3w8lvkeZbQnMmasf2jPGzqEEl71+KXvk3vnvCgKq1HxDxVUqENT5xe8NC5X+na13rOntfllENBW4TzepJyRtHqDl1Je1DT0p6euLKSr9nCSeMDURk4mmtL6XhXpNEDa1xrHkez+Kz7yoS7/LCahMNGae40VrcyL0xZSBVp/vh3FVYZcx+5uEy3o/ONSjl/LhQ/vB9SKCgGpbN2DDelvetFZHoHc/bdW/Vu3WWZGrIDBOAH/GQyAAgRYECoVMpQIqOyA9dmDo4jYL2/1tlyHG73dY1hh/kMkfJktmjzGR0RWR952JvHAQIVmkppsiR8llJCnNlnG/RnIahEx6IP7XROTXB1v9/FDHS0XkCypyGtZRNALVdw9lniciD14Ree4zRL6sfwuRoi5EUENZf91Tr4u89Oplexd9COIpveSGgMr6p+2ciTzoo2BdF7n9qsj910WebVGsWvha720ioOrdQvvaKO6f5un2kAXQvmyPPfqyx556g+/s673oIyrp5qR9xlLvxE3DKIpKpcbTzc87ReQpbpNTN9b8tXMEVFqPbtCVpOyJm6d+PMWoF3GslUZnsOtyUdrGfrT1OL4Zx3mrwKZHj6VPeyDA2OnLSkvZI/d+G5tH2LtfRVMmoFI69k43UlZOox7F1OGpuYdeZ8ItE2R56jG1XOrUqQ/j78VhGoLe5jImDMqJpJaOtLSG59QIqKYiUKlgSyNofUNEPp9JSejF+T46Vc09LuXDNW1zTSCAgGpbl2DDelvetFZHoHc/bdW/Vu3WWZGrIDBOAH/GQyAAgRYECoVMJQIq/Q2r5XT9QA9ojX4K243rAb4fusbwXhF5yfk+SRRuJSM5m4BqOHB2x5nIT10R+aWU6CgjoLrvTOSVV0Q+PAiUXqqiJIv4dL5Xo39XDiqE+sGh3m8NQqyvqlDKi5muivy5ibTidSq28lGlVPg0CKjs0NdHz/dzLurUCFRDlKlnu0hVGnXq4t+DIT55JvI+jUg1ZZtT/R4BVf+WZ+GqfxvtoYf4UV9Wwh592WNPvcF39iWgUt/yqXcsdczY6YsxAZWJoOxUhfmu1XtNRJ6VET7NEVD9uEuv48eHj4Zgfx8TUI2NrbHILDEahNWTE1wtGXFhi+cB4zhPGTZbeCBtHCMBxk5fVl3CHmMiqfhdTMWnIpvfzaT386l/Y/QjSyccBVQmiH6jiLw4RLTy6X69uGeOgEqF2yoKip+Y+li/n0ojOOUJqTpzAu1cBCprIyUUT55sHelUZJ0qqnMm5a4LwfpR5u9MLELXzslSbS7hw1O24PtCAgioCkEtVIwN64VAUs2qBHr301b9a9Xuqsam8pMlgD+frOm5cQg0JVAoZNLfqDEqs63bx9/Jqf2EW+6xsF2/HvCVkEHDf6f1WyRtPaSVzKDhBFQf1ohOXxT5YYvMdPUiMNSF8Ek/GhEqGYHKIkl5wdJwzUW0KieEuqhHxU0hOtTLTdg0pOSz9HoazcoiW11c5/vnI0e5SFSzBFQWyaqpw3XcOAKqjo0zdI2Fq+VtpKdvPzWkKrDac6HzbYE1lT4ltaDqy+kD9R0i8hYRSYXYt7a3SO+BHy3vR4fUiD0OoZe+Vseehr/UtCL2yYkwbOMoN0bjqfGYPrBkzK6Vcgnf2Z+AynusnXb4BRH5FRGxVDW+zNwIVP7amOpnqQhUYyN26QhUuY3EsY1kIlAt/0xtVSPPuFbk1203Nc824adG59PvS+bMce78xOEPUyfZ/MKOb9cWVD4znDYrpZD6LVF67VrlGDtrka2rdyl7lESgsihTNqcojU4Vx41PGRwXIpWCzo/tpKKm/tPIVbF/MYWfjzgV5zdTEahy5EsjUOVEUal6awRUufTGU+kHY/ulAiq9ziKF+ZO1PsIpEajqxmv3VyGg2tZEbFhvy5vW6gj07qet+teq3TorchUExgngz3gIBCDQgkChkGkqApUd+nlgOAD02ql1t8J2UwKqHwucVLD19cQhrbgeKCagOhO5WyMxbS2g+s9E/vv/T0QjSGnKP//5wnWRf35VRMVU+vHCq/ti6r0DBFRfvXa51sMnQQABVf9usdTia/93WtbD1ELllGhJFyV/bkg5oKHscwIqX0Z7o209Z1ioXEpAlRN0xLv3qlzfjzJKt5bCj2rJrXMd9rh8MftIOZF0FC2lNja80CknoLIQliZinHpeaD9qBFT+5H/Oa/yJ9FqBFb6zLwFV/DHhIyXFMWBlNdyq33CMG2vxPaj1aLo9P0YsNK75pZ0A8eFqVUCom6eWusfXqz6s31k6Gb+pquX9J3mCYyiQGpdTT9Wxd17uu1yan6m2Wn3POM6Th83hXplLnZmKunJ4a/kaxsTGNjf/ExH5o6GKGLXFR++zVmyx4ydFREVPJQKq+HzQtlX8oenCVHgQ+zk2V7f5efwtUftOX5I/Y2dJmofXtZQ9Uu98nT97IbYJqB4a3tv27ld//fTIiUyNhhnnGzY2UpEy/dhIzSsePyyMfsz9fi4VUD08HIIwEZhPQ5gSSJa89+cKqD6YMXsuotRYmr41Uvhp93yqRWWgtta27HfOkhE5l/Lhw0cTNQgCqm2dgA3rbXnTWh2B3v20Vf9atVtnRa6CwDgB/BkPgQAEWhAoFDJNCaj8WkDu8NFNt1fYbhRQ+fU9X19RdObWAqohpd9NEajsJh64jHh1IwLW3AhUIcrVg2PRtFr42R7aREDVv5VYuLrZRvFhG0UWqRPsPQmoaj2uJOLNWN34US35da7DHtMCqrjp0buAqsZT5mzsWP34zr4EVHEjPm7C+agoFhlNNyDHBFTqC6m0gBaBwIsnNM+2fixShP9O+6L/+0634RpD21paHq0jF243vof9WKgRUM2NQBXFEDVjcetrGMd54rCZ742pVFv+GaI1WhkTTE61MjeCSqxvSvwfxQVjEahS4iSbF08JqHLPJz+vHptj54RRqcMYNe/0KTvM+Z6xM4fW+mWXtId/59s8IgqOvJBfxZL2UcFNFFV6MWU8AGDv+ty7OAqzfd06j9F0wU8fDizF+cxYBCoVAOXSCaasNfWMsbmS/v9UhLqxsmMp/OZEoBpbvK2JQOWf69Z/8wkV0Uexe43HL+nDNe1zjSOAgGpbd2DDelvetFZHoHc/bdW/Vu3WWZGrIDBOAH/GQyAAgRYECoVMcwRUehv+ULcGObnlU9hujEgdo2DrXoZGu4pRtf0B9BvZosYEVJoiz6fluy7yVE3vJyL3aLo/L1B6hsiXC1L4vVQjR10V+XMR0fR+F+n2rovc7tIG2nfJ1H+xvwYxFYHKyl4Xebm1eSbyPo20ZeXt3y38bA9tIqDq30osXN1so7hQGRdPtxZQabqwV424Ue7E6lTKwFjloSfb8aO+xjr2GBdQpcbx1gKq3Cl08yQ7eR89ayxihk+xodfNTVmk1+A7MOjraXbZm5xwIBcJx+4hFxEnFwEmNe6KTpR0Bo1xnDcIbOY7a4mASmudI4qaUzb2eExUac+LJw3CzZQwJKa9PkRAZYs0X3MiinhvSwmoat7p863N2FmS2Zp18Sxbk27ZHHqOqDE1f7c7yP2et+eqF5vr31Ll9bmo0UJV3JRcLF4A11hE0Jrq8eEaaitdg4BqJbCZatmw3pY3rdUR6N1PW/WvVbt1Vpy8yr/btbCKwmOaotzaZKy8JHrnaIfiRvFYYU2BdEXkybpJO3WXf3YZWfV/j5vP10Q0IupJf47Mn0/altw8BPZEoFDINFdAZWuXmlrv1Skehe1GAVXcQ/AHwP2+xC3p+7QPUwIq+15EniAiHzr/Tf9kEbm/UkD13cN9P09EviAiz7d33fCOvW/4Xtu5Y/jvmyJQOaHURR+MY0pApd9ZSsKh3IXwy/89pgLck59u0VcEVFtQPqyN2oUr2xzQEPp6GlQ//uExFhUjfpc7pWoPnb8cQu7bace4kROjQ+QeXPbD4O8GUZJPDXD3cA/aFx+qPm565IRJFtljLIVf6oeI3ftSKfz0NsY2WHJh9w+NsFHrR4d5L1fnCMyxh/r4d4nIo4dxERflS0+Vx0lCKvKNhoX0YS/jJmNcmPd1xOfEncPNf7+IvERE7DmhgkPti6bs0XvSKA5xIyF1qjy3sWHPiVSkm5wIw54Her/vEJG3uNQX2u2aFH52nf5/POmeG79xwlcyYub4Tkl9eywDg/6s1lI4cGiExhY08eE89VZsat+1UcDnn/d6lxoJKs7F9e8m0o2R3XLvVTuppRGXdNE8zsFNzK/vxJiWy2jH+Xnut4C9x3w7KgD272E/r47WzIn+x1JyjT1D7PDEvxSR/8kdXNB7nYpAZX3zXFPzIU0HmIrYkoswk4pAVfNOX/L502rsLHkPx1QX9ljfmnMEUuv3ZrwFfS4+RUR+f8WOLM0DH17RWHOrRkA1l9hh5dmwPowfV29DoHc/bdW/Vu2uZPWUgEqji9rvFlsP1kgbU9EnNxNQ5aJjpBjNEWWtxLjrao/Mn7tmTecgAIFHCBQKmRZH1qrdxW9k5QqHd+ePqshK0/rVNLdEHTXt7u0aBFT9W6x24com0X/iQuhb+DqdVHuhji34f27Y+E99p+IoDXvnxRV+0+hFImKnyfXv/4NchqLTib0vp4IFFRfYhN+HznuMiGgf3+kECH7jwsLS62aJLRDGHKe1EahqPCEV0t9vGuXEGTUCKu3fIT92av2ohgvXTBOYYw/b9POCwscN41pb0ihoJl70gifdQM2NV02toaegTbzkfcv/t46zF4jIJxLPBv3uWUMdNq61Hzq+Y3oP7WeqvCrOUwKqlK/XRKCatkS6xFYCKuNiz86S/s7xnZL69lgGBn1arSSdztI9b9HmEveAD+cptmKzxrtW01fpvFYFVDYf/rw70BDDR/v3pL3fbW6u/XvxIEhWMZMPfR3n1rnoUSXzfWtvKtXW2Emz1GEALe8PQMwZR9E2NidW0VOpgGpOe76szlH+8SBY8+JoL8jyp75zByFq259zXauxM6ePp1QWe6xv7alod+v3oJ8WDo1WnboTfLgf+woCqqwx/PvYCplQWv8dUxrbOqnNzZIVH9mGNRFsOhrLS3aldz9t1b+Cdm1MfPH8UOevuYMpFjHeHxqx54nuV/g1VHvv/qqI/MqQwvjnzqMoPW34radrfHoQ3B+AjYdX/GHQXz5fG7XD5Oom+p2lHtJDLVqP7rP8a7efYu7kf0Pq4dRU/68lDvD4NM7ZwzFDOqK7RORBEfnUeTCL510Rea5GiwrRMh7Uv5+JfGtIS/QDQwd9mqObImtYyiK7kSGt0XPPI3s8W6NynIm88IqIHtZVO/36UO7nRUTrfqmP3vGAiP4m1igd+ncN3f/KkuhXS47JNeoq8Oc1mqVOCEDgxAm0EjK1andv5rZoU9dF7tI0g3P7f+j1c9vbc3kEVP1br3bhKnUKIbfZEU+E62T7jW6TxihZORVg6UaQ/0Qx1f8jIv9ERN4lIm8QEUudEU9y+9PwqRPzsc/+ev0Boz8yNNKNpfs4VECVWoCx+4w/KGqj22h9c1P46TVjm1VTnlzrR1P18n0dgTn2iPmBx9Lq6Ph47zB2dTzpZl9uvOombirUs9/8041DHbv64/+3nVjrS8N/20arUvA/2lWgpf3Wv+nYjJu2sbyPQJWL4HCIgGpuWo5UeR+xYizizdS10WPiYseUR83xnam69vo9DPZqOfptBPDhvC+0YlP7rjUxk81zvQA4FcXRb+SlDgmYIFoJ+bm1zqX1Y/PvlCjZDieUCqi8FeJvgVSau5gGL87Brb4xwf/c97FtcKgg/CfO18LfOkSttPdwqYAqRuuMHphLD/ocEfnNIEjXa1MRqMbmNls8/VqNnS3ubY9tYI89Wo0+ewL4cEf+gIAqa4yxNbLUPMwfKs1WemQb1kSw6WgsL9mV3v20Vf8K2o1CyrG1THvGxN8Dtj758WFt1H4f6FqoHZix7/yBGPs959du9W/+MLn/XaoHcuw3l5bzB9LNnfwY12iXfi3WPyNzv1MtW8BDca/H0v6oGOmKyIcHgdIPqlBKGz+73PN5+dCRT56LzL6q0TCuiDzhTOQPz0TuVhGT1TMIpPSwvZadTH80CKjuC+2/VOt5lMg3tY3zCJ8f1nREg9DrQnh1XeSpV0XuP4a0RAX+vORjhbogAAEIXBBoJWRq1S5mh0COAAKq/n2jduEqtXnihRH+pIEKA75xLpL4XRf5KXViQTeJovDH0nZZypJ7BrW/5ulU1b/9v54ysPQfFrVGRRNjAqqU6ML/MFhDQJXziJpTnaUpjcbEGL4/h5xqr/Wj/kfIPns4xx5xUTCmg/OiP02Lp5/XDeMtN161jH8G6L/j6SfdpHz9cNLH/7+mu0v9cB9bdIhpg6x9f4LLLLmGgCrnJaVjNF5fMmZLnxkx/dOUR8/xnam69vo9DPZqOfptBPDhvC+0YnPIu9ae4/p+1NO5NuedI6Cy96qeMPYfO7WsJ5r1c4iAKr6Lx34L+L77FLy+bzEVnn03JqCa8z6O8wFf71wB1djTJ/VO9783VAge/50TUM19py/5VGw1dpa8h2OqC3sckzVP817w4Y7sjoAqa4xSAZUdLvOpr7fAnnYAACAASURBVLKVFmxYE8Hm5sjjypIINhs/Mwr8dOMe3dxcq/4VtBt/o8U1Vn8jfh3efjPogdK3Db/57HeSj+LrD5nY75dPB/GT/50TD5P73xNzBVR2uNzuIfbfDsTEg5zJ3zBelHRN5NupdHshCpXuAd0ioIr1DP/+Xi17JvJTGmXKolr5shaBKvXdcIMXQqzh8P4NUZZF1jgTed/eo1AV+HPTcU7jEIDAcRJoJWRq1e5xWpG7WoIAAqolKK5bR+3C1VgEKj0hoGm/bIKfEir5u4qn8u272IaW+79c5ClN6/dfnIeJ/T53YnyLCFR6IiNuQPkf87lND72vORGojIPek56A96k99LtScUaJGMP6pv8fo3+VeGCtH5XUTZn5BObYYywqhrbso1mMRadKPRP8j2oVM+mPaE2VqYsBGrlKI0/ps0LHzP8rIo8d/G8qotRaEag+mEDthV/Pc6e/4qJH6lot40Nq+2t0/OqGtT4vfYQsG4uaOkgZ5T6lAioiUK07fubXzhVjBFLRY0rfr2NjJTd2j9Uac94Bx8ogd1+t2BzyrrVFdz2Vq3NCi5I0R0Blaap9BKo4F/dzwJoIVP6kc1zsj+/1qQhUY365VASqWI/faNDIUHNS+M2JQBXFUn6+b8LvVw8pLCzVh59P+YMiW47fVmNny3vcU1vYY9paJb+Vc1GbS+b/0z2gxBgBfLgj/0BAlTVGiYBK02hpOZ1jxTW7ZMUFG9ZEsLkUl9taFBFsGjwvCvy0Qa8eabJV/wrajXN9L6BKHRyxg+P6W0p/g3xURF45/ObTG9Y1U/sNF+uOAqq4V/HT5xGTHjivxIuu5gqoUlGNX+WMb/33v61S6zq3rI2OCaj+k8g/0ihPw8F5TatnKfZuElC5yFUXqfXc5ws+Td8hAqorIr8zRKN6QmjjIn1g04FwYOMF/nxgC1wOAQhA4FYCrYRMrdrFByCQI4CAqn/fqF24ij/ovXjC0m9ZeFY7ga4Td11QiIsQdmJBfyR4sUY8paHl/oWI6MkK/QGh9WqO7k+4hYp4+l2vMeGGRpTy9at1/GaPpUnRv1m4XE3poT804gbGmGWnBFRTwohYd05AFcvlUv7l+mr2sO9rTvTbtbV+1P8I2WcP59hD7f5il1IzhnP2Yeh9WSWTG6/XRMRv8MXTRlrPU93Y1fH2gnNR4L92oqHU5q0tSkahpPbFj3XbKNa/63hMCZR8qqASK+szbkxApXUULZgOjY0JqFLPAA3TXfKJixJzI8vN8Z2S/uyxTAsGKZ9emp29p98ZfHXsROTSfUjVNybytUVEE/aOvV+17lyklzkCqtxmqtavG6pfyYS2t0VCLaOnPG3RMz5/tmDawoe3uK8l2mjFpvZda/NPE+DbArWymCOg0tPCUVDr3/eHpvCLabhtTpr7LRD7Hp+B/p0+dtI5+kQqHW+N38yNQDU2R6hpfyyFn4rPaw471PTDX9Nq7Bza72O9fi/28O/U+NtzCduMzSHGDn7k2tZnl0V90OdvbmyPzRW07twBily7uUNW9sxPHYiwPnxdRH5BLjfwLELhEmzXrmMvPrw2hy7qR0CVNUNqbHqBpa6VPG24uvgZV7BhTQSbW+etRLDZ+GlR4Kcb9+jm5lr1r6Ddsd9oca3Ur9eZ8FvnH98c1hxixNwxAVVu/yJeM1dA5ecgepDdr/WORaCa/M0yCKg0QtRznyHyZR+B6uwydd9FyrzhIO69gwdMRqDynhKjWi0Rgaqp4y/ceIE/L9wi1UEAAhAghR8+AAEjgICqf1+oXbiyHwSaXuONiQUDn7ZDF/7sowv+UejjFxhj2i+/CBE3f3OLov4UuE//kSvvT0boxrKGeb3zXJylGzal0Zu8pVsJqA7xtkM30Gv96JA+c22ewBx72AaqRjnT00pxwd8vGv6z83Scrxk27jQ60th49dfFNDx2nS0+5sQjvg6/aVxa/nEZAVUUZZT4UksBVUn/UmVy6QrH6pvjO7X96v26FgzWEFBFQbG9G/96EFKYKOHQ5/8h9pwai/EdvKWAKpeCI5cy9L1OiKpMlhJy1PBt4cM1/WxxTSs2h7xrlVN8b+rf5gqo9Br/XvXv+9ThBr84btfZKWa/YWh2jBuHpb8FbC6QS+8d/WQsAuNS465HAVXNO33JMdZq7Cx5D8dU117sMTcS6hwbjc0hvIgz93sg1VZ8vtSII0siX8W2x6Lc2JzCP5OjSNXeCS3F23Nsp2X34sNz72uX5RFQZc02FYFK50O6hqgRXvzBs1E/KNiwJoLN5W+pGOWbCDYbPmEK/HTD3tzaVKv+FbQb9y5yAqTvGERSurZqhyPioZtSAVU8rO4PuevhrtoIVL4e7WfqoKv13x/Kjr9T/cGdGwfMvijywxpl6kzklS6S1A+qoOq6yH9nqfdCNKpbBFRWz3WRZ18V+XMRuZFubwkBlUaZ8sKr6yJP1X5re88U+eOmA+HAxgv8+cAWuBwCEIDArQRaRYJq1S4+AIEcAQRU/ftG7cJVzYnO/mnc2sOpzd3UPU0JqDTEd+oTRSZWJopU4rXFJ91GDJA8zTXDYLV+NKMJis4gMMceUwv2M5rdTdGajY0pAVUuhZ9Csc1hD2jq5LpPW1YLNi68ltQzx3dK6ttjmRYMthJQadQ4/WhEM1ukayWgilEeoq+k3ksm4si9L5eMQFUqoIqLinYfNc+ZpcZLCx9equ9r19OKzaHv2prn+dosW9U/9uxIbbb5fqbex6n7qBFQpURlVrcXgZdwS/2WaO0DrcZOCa9TLLMXe8yNhFpqy7HnQOqgRhQ5p9pJiRT9wSw/jqfm8TURqLRPuehyYxEEfaTLmsNfpcyXLrcXH176vrusDwFV1ixTAiofkbv491zBhjURbC6FGkSwafjEKPDThr0TadW/gnZtzv53IqKp7vycwM8f9O+/JSLPdQc/4xrIHAFVPKxuewVjEahMxKW21AwfmhUgpgH0v5/G+q/RqXRd1Nr1exnZedEgcNIImg8OKcyfpwKqM5FvDUKoHxi++8YgvvYRqTRt34dE5I4zEY1kpfXo5+Jv10Qe/jOR77f0e4NQ67+xyFZnIi80kZZGwPIiqaGeG0KsB0SUlUbBukgVqHXdLvL+poNggcYL/HmBVqgCAhCAwM0EWgmZWrWL/SGQI4CAqn/fqF24OhUB1dQGb/8WLuvhoYuttX5U1jtKzSUwxx6HburO7Vsv5ZeKUtHL/aT6UXOPc3yn53s/pG8tGNiCuy4s/drQeS+OjRt1fhHLb+7ppfqdpdLVBTv7m5481EX+3xzS07x2SJmZElDlIsil+qntPUdETBycW2CzfugJRf2MRZHJbUCMCZRtwfBzIUXh3OgRqQhT3p/895bOz9KL+nIto8W08OFDxtyW17Zic+i7tmgTaUuQjduqOeDQuMsHN1/zTj+4UVdBq7Gz5D0cU117sIcXNNrGmdpAoyTY5lwUNeaiz0bbpeYQ1l5KsOg3Fce+L51DLC2SnnpHxOgVLwvRRI3Pnt4Ve/DhY3pmjN4LAqosnjkCKq0kGWUl1l6wYU0Em1sjrRLBZuMnUoGfbtyjm5tr1b+Cdg859OCjODXlS+OnQaDAn08DBHcJAQhsSqCVkKlVu5vCpbFdEUBA1b+5aheuTkVApRYc2+Tt38LTPVxiE6rWj6Z7R4kaAnPsMbVgX9P+Hq45dnFk7XNrju/swc41fWzBwE7n+dN6Fi3hL0Xk3SJim3paNn6nAh4VJvnFOr133aS0SEr+vX1NRCwVjJ6ke895YQ3r/hdDqjDdmFOxkkY18M+I2E/brLQNUL+wre37fsd5Q26Tb2zjYUxAZT7/aBF5y5CG197hFhmmJLJbLqqE2ca+/1ci8uLzk40PTUSMmDw5XeOkE9e08OEVbmOVKluxqX3X2qa/ptnVMWOpN1eBs7NKDxX/7+l2a9/pS95jq7Gz5D0cU117sYcX/pTMC2xuEstG2y0pFMpFkrQ5xPOG+YzvwxoCqhil2s9ZjOPHhnRhLxnmbJHLIZu2W4+Pvfjw1lyatIeAKot9roDKfid8XURenau1YMOaCDaXv2OJYNPkiXDZaIGfNuxdu/4VcKl5F9tvPmVq6zBN+dL4aRAo8OfTAMFdQgACmxJoJWRq1e6mcGlsVwQQUPVvLhau+rfRHnqIH/VlJezRlz321Bt85yIat1zZ2Ggx4pIXG2lXfHoIH2np425TLy60xUhKvk4vyvp0EFD5W7e2TCQU+xn/7TdKH39ekYqy7nSiD3+iMp6utP6mojlZn3ICKi+IfMwQEcvS4KwVgUqjZ/zRedj9x4qIRfOKbhNT7mzlVi18eKt7O7Qd2BxKkOtPlQBjpy/L78UepfMCm8+YIFxpj6WYXypCg/YvF81J+5CbQ0yl8NNrS1OGatkpka0J1jWFsaaw+b8zG6x7OuS2Fx/ua+Sv1BsEVCuBzVRbsGFdI8Cw1pZ6Pm4Lhda6I1Dgp0373Kp/rdptCpvGj5YA/ny0puXGINA1gVZCplbtdm0MOteUAAKqpviLGmfhqggThSYI4Ed9uQj26Msee+oNvtOfgEoFQboQbtFnYqo6n5ZGfc0iFmhkqVwEKos0pZGsVPyjIieLQOVTAtpG3eeHKEtzBFRPFxG9Ln4sdc7Y4n5MS6h1WPqfGIEnlXLPb0SuJaDSk+Uq6HqRiLxRRFLRIMY2f9d8LjCO83Rhs6bnUfcxE2Ds9GXdvdjDC6jG5gWaXtin9jPauXd/nEOk5g05i+ncJvXO9ukD7VqfTjlVn77nNUKg9l0/er86P7B0xaVeUyqgUlGWpQ/WNkwsbu2k0jKX9mHrcnvx4a25NGkPAdW22As2rGsEVESw2daMR99agZ82ZdCqf63abQqbxo+WAP58tKblxiDQNYFWQqa3f+KOzyqYX3zBvT/SNSA6dzIEEFD1b2oWrta3kQ877VuzTeS48OrL5NID6OKsfmyxdv27GG8BP2ptgZvbxx7r2SOKVawl24zRyD5vEBHdCEqlWkqN3aXTgBxy9/hOfwIqtWcuAlV8B/goThpZakxAdfGbQUQedx7F6r88/4cJqOImXkzh58VccyNQed/MCahinXZNKqpCFJOl6n9ARFLpd3LjJCXIiu9lz9VzjFHAiEB1yNNonWt5xq3DtWWtFpkl1YcSoYTNxy1N3j3n6UvvEpH7MimyWt5ry7YZOy3p39r2XuwxFYHK7sze5z4C1RjxkggrpfPrqbmE9iMKlaxvWwqoLL2hplfOpR0kAlVf43Q3vUFAta2p2LDeljet1RHo3U9b9a9Vu3VW5CoIjBPAn/EQCECgBYFWAqpW7bZgTJv7IICAqn877WXxNUUyt8laQ33JxUafSkijfOT6/hwX0cOfXB1LCWAbQdeGSm3zvKTNGi6l1+zZj0rvcU/l9miPsc2LGvZTJ7nn1KnPGhuvqev8+EsJqMY2d3XjVsVW7xCRtzjR1VSbc/o/p+wefWfO/ZWUbcFgLIWfT7enz3wtq5GjNHrCt4NIym9AWoQC3fTTKAWp95y9b77HRWMwUZWKgTQN30dE5GMVEaiU9btF5HNDH2OKPh0XT0psSo5Fb6iJ7LBWBCrjqvdp9xajQeTuscQPDynTwocP6e+W18JmS9rLtzVnvpsrG8elCTFUbPlKEUkJqLTMZyqiyixPoF2NjJ127FMt78UeXkBVMi/wIiE/H1HRkP+UvF9LBVRa7udE5F3n4snYTuq7VKSqnHeYQHPKe6Z+t6QE2fq3GAGzJmrNVN/W+n4vPrzW/XdVLwKqbc3BhvW2vGmtjkDvftqqf63arbMiV0FgnAD+jIdAAAItCLQSMrVqtwVj2twHAQRU/dtpbwtXY5EwDqHtN5bjhvTcekuiQ/nTqmMRqHJtp9qwk/NvTSz+zr2HueX35kdz729v5fdiDz/uokjkUOb+WXFIFJiSzRfdpLWoUw9PRKBK3VeujRYbtnvxnUP9Y+z6FgzGBFQqxI3CWk3hYulhYtoav1lnm3yagkbFAT6SlTGIG3C+Pk0H+CUR0bQ7KqjS/y+NQKWbkLHfvm+5d9acCFQlfpASUI2l1quJQKX9sGiTdo9zo2mU3EtpmRY+XNq31uVg09oC+fanxp5eWTLHthZyAip9ln3KRZeyZ4T+LSegKpkL9Et2mZ4xdpbhuFQte7FHnIOPzQuUjRcn5dL3abmS372l4/aQCFSl9pyaE9QIqKzO/9aJ4EuEZaV9XrvcXnx4bQ5d1I+AalszsGG9LW9aqyPQu5+26l+rduusyFUQGCeAP+MhEIBACwKthEyt2m3BmDb3QQABVf922tvC1VoCKm+pkg2cnGVLF2pLBFQx9Z9ugFvEqdwGUgvBhbLYmx/1PzIP6+Fe7LGmgMoTPERAVbJZWyKgiqn//KZQ7rlRsjl0mKfcevVefGfp+/b1wWBNuo/UPRZJJorC9KqxjdSxHqcEVNr2y0REUwXFaBNL3X3LKBD4cN6KsFnKw5evZ2r+XTrHtp7VCKg04t7TRCSV+q9kPrA8lX5qZOz0Ywt+e4mURKOb+8xIRZbyv78P9QD9ba8fE8AfWl+8fkqktXR7h9bHM+VQggtej4BqQZgFVbFhXQCJIs0J9O6nrfrXqt3mDkEHjpIA/nyUZuWmINA9gVZCplbtdm8QOtiMAAKqZuiLG26xcDUmJBiLwqFp6z443JlGeNBUGrrQqZuqvzb8PS5y+oVQH/lC27lzuOb7ReTNQ3SNN4nIa0TkVcN3PyoiPzlsstpi59jJzph2K4qgomHsPnwKPy0TN17jgmhuE6fVqdMWflTs5CdYcGt75MR+qRPdJoLUtHUqCPyxYaPy5cPY02g7+jf9XxRMeFGF39y0dh4SkbtFRMeVffQ58fnhHxpN56PDmNYIFBYh5z3n3/+yi0Zh18bNmfjsiq6lfXqFiLxgSMv3N66ApQgyEaSPgPMdiRR+eqlu/OT6tpZbb+07a93HIfXC4BB6865tlapSnyVPEZHfn9fdWaVbii3w4bypTpnN2Pxb31HfdT6ffvQwB9b37+uGqHVz3scxVWgURVlKLp332vtf05FaFEqbf/soe2bNuc8LL2727+OaFH7ah7HIdbMeDjstfMpjp0eTYY/LMTmWYrs3u90hIh936bqX7l+LgxeH3AM+fAi9ha9FQLUw0Inq2LDeljet1RHo3U9b9a9Vu3VW5CoIjBPAn/EQCECgBYFWQqZW7bZgTJv7IICAqn87tVi48hsXUWAxlcYoRqBSYYSJpvTa94YQ9s8ahFEqUFDhgkab0P83wYdt0Iyl8Ev1V+tJnR6NIonoAakIUakUfqmNV79IrN+bmCymclIhiIrD/GbR2p7Ywo/Wvqc917+lPaLIx49hTWf3bhH5nIue5sdwKgKVbqqqf9u1Kop6u0sFpv+tY0/LaAQZX1ZtZsKoXAo/fRZ4UdLYhuhUBJnURkVqwzZ1At6LsyxtqG4mq8jL7kHvZ+qZsrSfbuk7S/d9qfpgsBTJsnpaRU4s611dqdabmPhw3m6nzGZs/q3j8MXDHNrETPY+Vpp+Dh1FUf59/JiQKjQloLJ2VDBtgip979lc3d7zqTn019x8YuqQgr8+CrJTByxs3N5zLrC+S0TuC8LqFqLmuifQOled8thZh+hhtWKPS37HOIeo8YySiFw19a55DT68Jt2ZdSOgmgnswOJsWB8IkMs3IdC7n7bqX6t2NzE6jZwcAfz55EzODUOgCwKthEyt2u0COp3okgACqi7NclOnWi9c2caKFzbpQqhuxqgAKJ5kH0vhN5UOzKfxevqw4Jpqx8QMtoHjRRS6MZQTKJWEzbdF3q+46DtqkBg5qzYCVeS1lQe29qOt7nMv7bS0R0rYNEdAlSsbxZV+U/ZLE0KtmMLPi5LGBEpT0Sa8SOJFTtSYSjVWE4HKNob0//V5tMWnpe9scX8lbcCghBJleiaAD+etA5tLNnH+7efX8d0zddjBv491Dv0bQ/QqFUilBFT+nebfz2MCqpI59tpjcirF4Nrtt66fsdPaAje3jz36sge9mU8AH57PbLUrEFCthjZZMRvW2/KmtToCvftpq/61arfOilwFgXEC+DMeAgEItCDQSsjUqt0WjGlzHwQQUPVvpxYLV/7EuKa8+oaI/K6LDLWEgCqKoNQStQIqv2mj9eRSBZRs7pRGoNJ2cmnR7F70/y0dmHlaq9PxLfyo/9HVrodb2iOmBPqIiHx3iAy1hIAqiqAOEVCZMOotmSgTZrk5AipNB6ifXMqgsdRJqQhV1oet03Ju6TvtRsh4yzDo1TL0q5QAPpwndcpsxubfcwRUY+/jFgIqH5U1Wt6n+/XflaTk1dSCKgKzT8k8v3SM7rHcKY+dHu2FPXq0Cn2aQwAfnkNr5bIIqFYGHKpnw3pb3rRWR6B3P23Vv1bt1lmRqyAwTgB/xkMgAIEWBFoJmVq124Ixbe6DAAKq/u209cJVPMU+daq9hwhUakUTMeh/fyaTvm9sY8VS8j0pcX0qhd+U56RS/Ok1RKCaInca3285rmNkqENT+G0RgcqEhh8ehIpvPRdSmQDKe0hOQGWCJ42c9xMi4q/PCajGPG9MQBU3tdf24C19Z+17qa0fBrXk8teN+bhdlRM0WIRGrePnRORdmfG6fK/3WyM+nLfdqbKZmn/PEVCNRYRsJaBSi8dDBbUprXLXEYFK5Mp+H4tH1/NTfZbt1ZBrpPbV1KefSqQa1WehpgW3jxeSlszHtmKMD29FuqAdBFQFkBYswob1gjCpajUCvftpq/61anc1Q1PxSRPAn0/a/Nw8BJoRaCVkatVuM9A03D0BBFTdm0i2XriyDZyHhpRUdhreNkh1cVEj2Lx2ECmpUOiNImKnwEtT+OmJ8VRakJJUganoVdYvtWg8ke6tnEsHlhM8jXlIzQJnTP23lQdu7Udb3dde29nSHjqG3zuMi78cUuk90aXh1DHxOBHRRX5Lz/Nvh/E/lXbTj/e4cTknVWCMlqF21brvFpFfGkmPlxtPNWNT26x5DoylGFzDP7f0nTX6v0Sdx8rAC5TG/L6WoT4LchEaa8W9PmrjmIDKxnOu7z/khM9rbGLWMlvrumP14SV4nSqbqfn3HAHV2PtYbaSb936+/XkRsTEY2ylN4Wfv7a8lhFK5d+saAqr3nHdEU3n7yFRL+OUe6jjVsdOrbY7BHlHYaaztd/c7E+O9V3vE5409J72QKfZ9ai6Wiq7nxVApAVVsIx7sSP2GSUXI3oLzMfjwFpw2aQMB1SaYbzTy9k/c8dlffMG9P7Jtq7QGgXkEehdWtOpfq3bnWY/SECgjgD+XcaIUBCCwLIFCIVNqrd9+D2uHfkNEXufW52wd4WO5vb7CdnM3u+a+e7xXv4+R6s9SEfJTe6axvTXvu9qxHhD5VRF5tog8/5qI6jmqP38q8jNXRO4bKnjwishznyHyZf33n4l8/5nIB66IvEL/NrR711D2C9b+A5f73veKyEv1u+siz36myB9/UeSHr4rck+snAqpqs212YYuFK59CRBcO7fP24T/8A+P15ycrn3n+d9ussGv/FxH5qIi8yQk1Uhu0vi6/SBlPz6ciXam4woRd9lDSLupiZSpajX6X20CuEU7UiDS2TvdltmvhR5sNkh02tKU9vChDJzEajUmjxNgExiYvTxOR/2P433cOExl/7Y+KyE+KSC4ClZrB1+U3EFIbMH6T1q77a/e8sGfJ2IRkLArFO0REUwD+zQz/mPscaJGSc0vfmYFu06LHyiC+95aEOva+8sINE1Pm3qG+T7HO2ghUqY3BuWNxSVZb1HWsPrwEu1NmMzb/niOgGnsf63d+018FEI8eBFUqnh4TUOlzwebtNv/2Np87x15aQDWV1ncJ/+y5jlMeOz3aZWt7zImIWlo2J6DSZ4j+btBPLkpsS5ukFhmn5hXxUFhN/6MYqkRAZc9NjaCtYlb96O8x7Y/9hqlZc6jpf7xmax9eos9HWwcCqm1Ny4b1trxprY5A737aqn+t2q2zIldBYJwA/oyHQAACLQgUCpnG1hXiXn4MypK8rcJ2c0jWEhL54BO6LlpyLwioFhJQDQKpPzwTuft2kfcPAqnvFZE7rok87P99XeT2qyL3qzjqqsifDoKpv7om8uZBhPWzKpQ6E3nhFZFfUiHWmci3ROSTZyLv0/qjcyGgavEEmtcmC1flvEoiweQWIFMnSH3LKgiLwqypk6vxmqUenOVEHimJH9VQW+8a7DHNtnTSk9oQmRqb2npKmDX1HIjXtNisxXdk88iM0966TIk1/Sm3cRiFij5i3VQEl/jO9eMuvv/mRKBSmq02C5ex5HQtjOM8I9hM+0+vJWrm2F5sXXpfOeFVye+A0jb2WI6x05fVtrZHqShKKZWWTQmo7PCARnvTevSAlYove/pEAdXYnMKfgtUUxO8ebmTsQNbYgu3zQh0xhZ+/NvUsG3uO6rUxFeqa3Lf24TXvZfd1I6Da1oRsWG/Lm9bqCPTup63616rdOityFQTGCeDPeAgEINCCQKGQqVRAlcomlbytwnb1Wr8HYQeQHnP+hQZ5uXM4jOT3+fzaoz+86g8vpf7+8PD73geUSK2p+H0P3T/80nCd/r8GstADaP4gagxo4Q9QWT+0z380HHr9BRH5FXf41Qd10P74+/b3cYumwUVi0uu8COkiWtRgmE+KyA8M/32PCpBMyHQeTEfXOHTdQ9eB7jDR0lD2RnQoF4Hqq0PUp5siR41EirLIVRfXWaQoc5hBCHUhftK/nYncEFdFp7I+XBf551cvBV0X93xF5An+urFoWQioWjyB5rXJwlUZrzmRYKZOoJa1OL9Uy7RE+NF8e615BfaYplsara2l0KJFSg185zgFVH5y6yf1uSiNOoL8D4GUyNdGWWqDzq5NpacpSSWY+pE0lcJPoyuUbrK2FBxPP50OL8E4zjOEzeH+1bKGVnPslnOBlrx924ydXixx2Y8t7eHnA/Zez0WFUw9wZgAAIABJREFUnSqrfbc6UgIqL/Z+w4DcolRbeRVga2o8/Z/OT35bRD4wLBqOCaxLo1FbSvK/F5F/OtRrC59PcZGcrK2nJ1IYGwcr83gReeUQUUv/+yNDvVOh+b3Xxd8FYxGo4jzH2yVGoNI21hTZ50bOlj7c1+jtsDcIqLY1ChvW2/KmtToCvftpq/61arfOilwFgXEC+DMeAgEItCBQKGQqEVBpBikt93slh4EK2039ln7SkA3LhES6LqDtmjDJ+vqbIqKHwSyblq1hfjrzdz3ANLaHoubxe5gWEELXSqxNXRfQNYn3ishLzgVeUVDmI1zZWsRrnQhL2ygVUKmIzFIn2rrJQzFloo/GNPiXCqbuV6GUionORP69RmOy1HkqYnqUyDdVdGTCKY3+ZKKq6yIvdxGftMo7hnWlu4ZoUH+uUZ6sjSFtnkaDuiFmEpEPW/vn2cUurtMUe97/HxDR+9N69PP86yJPvSryOz6ln5V3gq9/e13kzVdF/jd3j1bPxT0P/UnWg4CqxRNoXpssXE3zso3nVDqR1NW1KUOme5Iv0aJN3xv86BDrLX8t9hgfK3r6+4khfcWYFXJpg5a33CM1tmhTW8d3jpdBTOHnIyio7XVc2ImHWHbqR4s/iXDIuLATHqkfPksKqOIPkEP63OO1jOO8VWDTo8eW96nVfLeFoLmcyjYlGTvbcC5tZWt7+HmAvastOpTOJ16WWDzU7+Piow+1bwtuMX3314bFzxgt1uqyObyy0gXHrw+RnP1ioAqq/TznO4ayNr+I85xUv6wdOxVqC4MxAlVJdLpDDzqlfhfEU6gmIh8L+Z8Tg845LFbqo1Pltvbhqf6c9PcIqLY1PxvW2/KmtToCvftpq/61arfOilwFgXEC+DMeAgEItCBQKGRKZZuwA0j+QJfeQtG+fWG7uaw1Y9lsTOQUBVSGd+r3dsx2Ew+d6TqGPzQeD6P5+lW848Vdvt8q/NK1G4uIbQepSgVUPy4iz0pcf1OEbS98UgCW9s4ES06odBGFyguoLJWe/t0Lsa5dCsNufIaoTj81pMl7cEinp99fRL3S/whRqC4iXeWiQbnIWS89X8e6KOujUT1D5MvWuO//mcgrr4j8gRdwue+9gOoi9V8UbSGgavEEmtcmC1fzeFE6TQA/6sszsEdf9thTb/Cd0xBQ2Wagn4DHqA+2gan+O/YjYamoBVPp/aYEVHrqJPdJRcKKG6B7GqdTfWUc5wnBZsp7+B4CzPX34ANbP8u8gCqKj6Kgakx07d/1UUAVxT1RfBUXCVOLhiqoUuGWhbT34iz/3tcTmnFRMZ6kjMIu9QutOyVAj/Opzxc6USoaVLw0NwdLRaDyp0v/obAPWizacMal1UW39uHqjp7ChQiotrUyG9bb8qa1OgK9+2mr/rVqt86KXAWBcQL4Mx4CAQi0IFAoZJo6zK1Rnd95qZO5iPCsUZVGM1MUthvXOwyR/11u+yqvcvxS0bp9hGwv+prK9GGH3DVyla1xpARUtg4RBVRxPcKykVzLCKDmCKg+GHzmljUNJ0b6q6Gspe9Tbvda6jz9zsRVFoHKC6jGUt/57+RSMKX16ueOMxEVVt2nQigReVcQN1kKv+d7UZYTW31Bo0/pd16kZQKqILT60BANSw/s+ShbqQhU96vYSiNveX4IqFo8gea1ycLVPF6UThPAj/ryDOzRlz321Bt85zQEVOqTOgHX9Df+o5NeTTGjP1L8jwAt41P/+WuigCqeAhnz/1ydPtWMXZ8SQfm6o8BK+6E5s/VHR+qzlPCrx/HNOM5bBTY9eix92gMBxk5fVtraHn7xMgqQpwRU/uToHw0YXyciUUCVevdrcVtc1P/20TLHBFRfSSw0biWgWtJTxsTeuRR+PlVyqi8p0VaL1MZb+/CSdjm6uhBQbWtSNqy35U1rdQR699NW/WvVbp0VuQoC4wTwZzwEAhBoQaBQyDQloLIDUH8xpKT3B6SSt1XYbkkEqhiJyafZ821P/V0jVr1DRN4iIn/jLrTrVPyjayC5CFQ5AZWPMuX7E/dCchGofIRuvd4yj+h9azpDPVg2+rHoTSLyDRH5rEZ0sshUJpIaUttdRGZKCahyEaC04REB1c+LyK8PndNUf1HcdIuAylIJisiDPl1fqv2M0ErbuCHguiLyBE1HmLpPIlBNeU5/37Nw1Z9N9tgj/Kgvq2GPvuyxp97gO6choEpFoPJ+WpKOxsqXCJFyKWNSYyP3A2kqYtRcAdVUfXsat7GvjOO89WCzZ8+m7y0JMHZa0r+17a3tURuByi+86cJmLoXfxzMLg2Mp/3qNQBUXTOMJzZx43F8X7y3lfTkB1ZinjqXwS51sXdPrt/bhNe9l93UjoNrWhGxYb8ub1uoI9O6nrfrXqt06K3IVBMYJ4M94CAQg0IJAoZBpjoBKb2MyGnNhu/GAmO0f/JaIvFlE7hQRL6BS8Yz+ltYIUR8974iJjVQQpdfqR6Nkpf6u18X7tPZVHBW/t/WRN50Lk17jhFU+ApWmuvO/7bUPKqiyvsSo3do/i0D1kIu6/UYRecnQf+u7RlbywrUscxNLicgTLHWdT213HnxKM4nciEaVElBFwVUQTb1BRGJkK+2uiqb0EP7Fd2ciL7RoVKkUfql+2pjwAi8VPtm/o9BKy/t0g9dFnnpV5HdMjDVcd+PffswRgarFE2hemyxczeNF6TQB/Kgvz8AefdljT73Bd05DQGWTeJ+32k96Y2obP9n2JyLUt8fS+5nvlwqodMNQJ8B6AiO2k/pOxVu1aXJyp0D2NF5zfWUc560Im2PwcO6hBQHGTgvq/TzL/KJeakHRFuT03e3LWlRKC6ev3714WIjzEajigqLduRcSmcjKUuuNCah08dILpW1R0xYhY7+0rC0QxshYthir/x9T+GmavJzoPDfP8IubKiqr/SwtoHrPsKh7SJ/m3AvPlDm0Vi6LgGplwKF6Nqy35U1rdQR699NW/WvVbp0Vb1xVsmZzYBP5y+MG5KENDRuo4qNZ6Aat1uvT47iNTv3qIs3ONZGHh03OH7V/H9qfPV+/U3/eM3L6DgEIiEihkGmugMrWKb4uIq9OgS5sVy/12TUsgrOKh0xIpGUss4d+r+Kq54qI/kZ/kYjYISqfqs9H3I4p/HzUbq37p4f69b9jhOkfEpEvhQNocY3B9z8e4PJ7KZp95PvOX59vFZHHD6kQnyYirxeRZw73q33w4i9/fSq69QV6l+ruyZYST//uoj3pP794zu6xGqnpqsi/81GbzH7hXX4jQtRYCj+LADXMDR4comD9hyiu0jR9oT/W7EU7w7ziRiQpF33Ku1dM+XeXfmmisYFFMm2gfoeAqv9HIgtX/dtoDz3Ej/qyEvboyx576g2+czoCKvVLP0GPk14/sR+LlqAT+bfJZW7p3KZbqYDK+qT/H8PBLhkxqkWqmi2fA4zjPG3YbOmJtHVMBBg7fVlza3vYIpkt9PnFtdyCnJVVYbSeLtTPPxtOSuo73hb9VBClYeBT7379m4m4LcVwqYAqznNiKmA/B/ILhFMCKluM/Ouhb08Rkedk5i2p8PY9CqhKookuPQK29uGl+39U9SGg2tacbFhvy5vW6gj07qet+teq3Tor3rjqaARUFiniusjLr17swz6SMue6yO0W8eFM5Fsi8skzkfddEfkD/e/zaBT3e9GV1hFT6RzIeXeX79Sfd8eZDkMAAjcTmCFkWhRdq3YXvQkq25SAF23XNGxCsjORf3O7yPtjHQioaqhuew0LV9vyPtbW8KO+LIs9+rLHnnqD7xyvgGpNP/RhYFPtzBFQ6fVevGX1xY3PQ+6n6QLiIR0vvJZxnAcFm0InohgEAgHGTl8ugT36scfYHCc1nylJ4Vdyd0tGoJqTurmkbyVl8OESShuVQUCVBR1Pg2tBG8P63z6Fhf7bBJYfS4gqbzSy0w3rpr+fiGCz0cPANdO7n7bqX2G7MVK2RovQ6JgmWP77IfKlHmJTUfl7RUQjPviIE74OE6Wrhd6dSdmj32mEiL8TEY0ooR9t9yshSobOTS6ifbvoEPpPvU7TAd2IpBDH3RCl4Zc0KsN/EvlHV0XuF5GfHyJVaASoe4Z2NfrCjSgRLnqEfn8RmUHLqphJ/yNEl7il/aFevc7qv0jLo5Ej/MjwqX7ORL6q/XNpg25EfxCRh73wSqNSbT/C+mix0J/76Cy9gAAEjoZAKyFTq3aPxnAneCPD3OIDV0Re8QyRL89FMMxxdP5yy7xF60JANZfo9uVZuNqe+TG2iB/1ZVXs0Zc99tQbfAcBVY2/zhVI1bSx5DVTgq8l22pRF+M4Tx02LTySNo+BAGOnLytij77ssed5Ras5HD7ckQ8joMoaY07qkJgaNFvpTjesj0ZARQSbsodP737aqn8F7epY8eJKH0n76SLy+UHYZJE4n+giWuozR8trmqCPiIimQLZyD4nIuyYEVHrNOwfBlNb1uCGdkEYO9el3LpzACah+MJWqplBAdSGEsrQ2mkLPRXz6qqbLGSJDqdjqoqyly1Fx06NEvmkpe66IfDgRUerGda6/f2XiK+/N1get94rIk6+IXIi9dMPTi7/cv382t6FZNkr2X6rAn/d/k9wBBCDQHYFWQqZW7XZnADrUDQEEVN2YItsRFq76t9Eeeogf9WUl7NGXPfbUG3wHAVWtv+oJyVQKm9r61rpOFzQ1DZDm9/6HtRppXC/jOG8A2DR2TprfLQHGTl+mwx592aMknXFfPX6kN7rB+pkhMsaWfcSHt6Q90RYCqiygUgGVRkH5X4dIMhplZvRTuGFNBBsi2Ey50qrfF/rpqn0Yq7xV/yra9WlyVUBlIimNAuUjQHqRoqYHftkgftI1C61Dy1o6498b3ts+LbDi8sIt3+6UgOrJKiQaeN9IdVcioLIIT16gdCbyYEoI5aJBqUDsop0zkX+fEDpdCJuuizw1RJG6cV0UUJkoyyJonYm8sEBAdUNg1cyRGzdc4c+Ne0zzEIDAMRBoJWRq1e4x2Ix7WIcAAqp1uC5ZKwtXS9I83brwo75sjz36sseeeoPvIKDak7/S1zQBxnHeM2DDqIFAHQHGTh23ta7CHmuRpd6tCODDW5EuaAcBVRZSiYDq7kHYoIIGFVFNfgo2rIlgI/IHg8CCCDaTHrVOgQI/Xafhwlpb9a+w3Zj+01LwqYDKC6NyAqofF5FnOQGViave4J43KtaMAiofZWqOgEqp3yEi32HCJhUobSGgGsxtaf3M+hfp/yxNoAmvLHqciHzYC6h8CsCUoGskAtV9Vr7Q7Y6uWKE/H919c0MQgEBbAq2ETK3abUub1nsmgICqZ+tc9o2Fq/5ttIce4kd9WQl79GWPPfUG3+G9uCd/pa9pAozjvGfAhlEDgToCjJ06bmtdhT3WIku9WxHAh7ciXdAOAqospCiC0II/NER+sZR9Txuu/ukFBVSxQ0SwEbk9F4mGCDYFg7yiSO/Cilb9K2jXokVpKj6NMhXHb4mAqjQClRdbqpV3J6CK49e7ahRwPXCZ2vBGhCwt60RVT9D0gbeLvF//nrj2V88jXj3bUvbFlH4VQ+QoLinw56O4T24CAhDoi0ArIVOrdvuiT296IoCAqidrpPvCwlX/NtpDD/GjvqyEPfqyx556g+8goNqTv9JX5nZzfYBn3FxilIfAJQHGTl+egD36sge9mU8AH57PbLUrEFBl0U5FoPqIiLzzfEP+ARHR/35tSTrMwg1rItiI3DtY5o7rIwKqoQwRbBZ+QhT66cKtllfXqn8F7XoB1cMi8u7hrv5HESmNQKVCIXumfGmo4yEReZf777eLiIq03igiLxnaWFRAZeKkM5G7r4h8eEjL94Op6FAlKfxE5EMa6epM5KeuiFxEf3qUyDfPRP4wtKG3kxr3GiHrxnNhuGf990tF5B4flcrEVmci73N9/ysrM/T3IlXgNRFNw3qSnwJ/Pkku3DQEILAugVZCplbtrkuT2vdMICmg2vMNHVvfb7vttmO7Je6nEYG//du/bdQyzUYCjGt84hACpz6WGT+HeA/X9kLg1Mdxzg6M7148lH7skQDPlX6sxrOsH1vQk3oCPFPq2a1x5W233XZljXp7rrNg43hKQPUbIvI6EfmLIcqMlreoM9lbL2iXCDYiD3qhxJiAigg264yyAj9dp+HCWlv1r6Dd/3wQOb1KRP7P80MIbxWRnxKRO89Tz8XIUrkUfha56vMDDksB+A8i4qPfvV5EnnleRoVT+skJqFR4ZClGbzyjHrhM2ecFSTel8NMKHxDRyE0qUNQx+anz4E7PO0BAdc9Ql57MuCVa1HAPXzBRU4wi5fpzEUnqish/reIrEXmCdxur20enMvHWNZGH433r3wrd7uiKFfjz0d0zNwQBCLQn0ErI1Krd9sTpQa8EiEDVq2WGfp3qSbPOzbK77uFHfZkMe/Rljz31Bt8RgcGePJa+pgjgw3m/gA1jBgJ1BBg7ddzWugp7rEWWercigA9vRbqsnVO1R8HG8RwBlcLW8o8TEY00o0KH5KegXSLYZARURLApG9NLlCrw0yWaqa6jVf9atVsN6sguHERRH7gi8opniHy55vYsOtV1kbueKfLHNXUcyzX487FYkvuAwL4ItBIytWp3X9aht1sSQEC1Je2Ktk51oaQCFZeMEMCP+nIP7NGXPfbUG3wHAdWe/JW+pgkwjvOeARtGDQTqCDB26ritdRX2WIss9W5FAB/einRZO6dqj4KN47kCqv9qiPLydRF5dY5+QbtEsMkLqIhgUzasDy5V4KcHt3FIBa3616rdQ1gd27VDVCzxKfvm3OOQvu9HNU3gKUefUmb48xzPoSwEILAUgVZCplbtLsWNeo6PAAKqzm16qgslnZtld93Dj/oyGfboyx576g2+g4BqT/5KX9MEGMd5z4ANowYCdQQYO3Xc1roKe6xFlnq3IoAPb0W6rJ1TtUerjeNW7ZZ5w/GXIoJNmY1799NW/WvVbpnVKAWBeQTw53m8KA0BCCxDoJWQqVW7y1CjlmMkgICqc6ue6kJJ52bZXffwo75Mhj36sseeeoPvIKDak7/S1zQBxnHeM2DDqIFAHQHGTh23ta7CHmuRpd6tCODDW5Eua+dU7dFq47hVu2XecBqliGAzbefe/bRV/1q1O20xSkBgPgH8eT4zroAABA4noKKRK1flrYfXRA0Q2D+Bs+vytit2G6f6w7xXM2KPXi2zr37hR33ZC3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9q/86uy9u2tteVq/LWFu1ufZ+0dxoE1J9/6QXvu7Fvexp3zV1CAAIQgAAE+iKAgKove9zozakulHRqjt12Cz/qy3TYoy977Kk3+A4Cqj35K31NE2Ac5z0DNowaCNQRYOzUcVvrKuyxFlnq3YoAPrwV6bJ2TtUerQQirdot8wZKQeCSQO9++rbf/9lfxlYQgMDhBN76E+9jLB2OkRogAAEIQAAC1QQQUFWjW/fCU10oWZfq6dWOH/Vlc+zRlz321Bt8BwHVnvyVvqYJMI7zngEbRg0E6ggwduq4rXUV9liLLPVuRQAf3op0WTunao9WApFW7ZZ5A6UgcEkAP8UTIAABCEAAAhCAAAQgsD4BBFTrM65q4VQXSqpgcVGWAH7Ul3Ngj77ssafe4DsIqPbkr/Q1TYBxnPcM2DBqIFBHgLFTx22tq7DHWmSpdysC+PBWpMvaOVV7vP0Td3z2TK48u4wSpSBwWgSuyNn9v/iCe3/ktO6au4UABCAAAQhAAAIQgMC2BBBQbcu7uLVTXSgpBkTBIgL4URGmzQphj81QH11D+A4CqqNz6hO8IcZx3uiwOcEBwS0vQoCxswjGxSrBHouhpKJGBPDhRuAzzWKPvuxBbyAAAQhAAAIQgAAEIAABCEDgNAggoOrUziyUdGqYnXULP+rLY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HCTgGrJiqkLAhCAAAQgAAEIQAACEIAABCAAAQhAAAIQgAAE5hO47bbbbqzbzr+aKyAAAQhAAAIQgAAEIAABCEAAAhCYS4AIVHOJbVSek2YbgT7yZvCjvgyMPfqyx556g+8QgW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ICAakmaC9bFQsmCME+4KvyoL+Njj77ssafe4DsIqPbkr/Q1TYBxnPcM2DBqIFBHgLFTx22tq7DHWmSpdysC+PBWpMvawR5lnCgFAQhAAAIQgAAEIAABCEAAAhBYkgACqiVpLlgXCyULwjzhqvC4eCIxAAAgAElEQVSjvoyPPfqyx556g+8goNqTv9LXNAHGcd4zYMOogUAdAcZOHbe1rsIea5Gl3q0I4MNbkS5rB3uUcaIUBCAAAQhAAAIQgAAEIAABCEBgSQIIqJakuWBdLJQsCPOEq8KP+jI+9ujLHnvqDb6DgG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jcJqJasmLogAAEIQAACEIAABCAAAQhAAAIQgAAEIAABCEBgPoHbbrvtxrrt/Ku5AgIQgAAEIAABCEAAAhCAAAQgAIG5BPghPp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AABOYSQEA1lxjlIQABCEAAAhCAAAQgAAEIQAACEIAABCAAAQhAAAIQgAAEIAABCEAAAhCAAAQgAIGjIYCA6mhMyY1AAAIQgAAEIAABCEAAAhCAAAQgAAEIQAACEIAABCAAAQhAAAIQgAAEIAABCEAAAnMJIKCaS4zyEIAABCAAAQhAAAIQgAAEIAABCEAAAhCAAAQgAAEIQAACEIAABCAAAQhAAAIQgMDREEBAdTSm5EYgAAEIQAACEIAABCAAAQhAAAIQgAAEIAABCEAAAhCAAAQgAAEIQAACEIAABCAAgbkEEFDNJUZ5CEAAAhCAAAQgAAEIQAACEIAABCAAAQhAAAIQgAAEIAABCEAAAhCAAAQgAAEIQOBoCCCgOhpTciMQgAAEIAABCEAAAhCAAAQgAAEIQAACEIAABCAAAQhAAAIQgAAEIAABCEAAAhCAwFwCCKjmEqM8BCAAAQhAAAIQgAAEIAABCEAAAhCAAAQgAAEIQAACEIAABCAAAQhAAAIQgAAEIHA0BBBQHY0puREIQAACEIAABCAAAQhAAAIQgAAEIAABCEAAAhCAAAQgAAEIQAACEIAABCAAAQhAYC4BBFRziVEeAhCAAAQgAAEIQAACEIAABCAAAQhAAAIQgAAEIAABCEAAAhCAAAQgAAEIQAACEDgaAgiojsaU3AgEIAABCEAAAhCAAAQgAAEIQAACEIAABCAAAQhAAAIQgAAEIAABCEAAAhCAAAQgMJcAAqq5xCgPAQhAAAIQgAAEIAABCEAAAhCAAAQgAAEIQAACEIAABCAAAQhAAAIQgAAEIAABCBwNAQRUR2NKbgQCEIAABCAAAQhAAAIQgAAEIAABCEAAAhCAAAQgAAEIQAACEIAABCAAAQhAAAIQmEsAAdVcYpSHAAQgAAEIQAACEIAABCAAAQhAAAIQgAAEIAABCEAAAhCAAAQgAAEIQAACEIAABI6GAAKqozElNwIBCEAAAhCAAAQgAAEIQAACEIAABCAAAQhAAAIQgAAEIAABCEAAAhCAAAQgAAEIzCWAgGouMcpDAAIQgAAEIAABCEAAAhCAAAQgAAEIQAACEIAABCAAAQhAAAIQgAAEIAABCEAAAkdDAAHV0ZiSG4EABCAAAQhAAAIQgAAEIAABCEAAAhCAAAQgAAEIQAACEIAABCAAAQhAAAIQgAAE5hJAQDWXGOUhAAEIQAACEIAABCAAAQhAAAIQgAAEIAABCEAAAhCAAAQgAAEIQAACEIAABCAAgaMhgIDqaEzJjUAAAhCAAAQgAAEIQAACEIAABCAAAQhAAAIQgAAEIAABCEAAAhCAAAQgAAEIQAACcwkgoJpLjPIQgAAEIAABCEAAAhCAAAQgAAEIQAACEIAABCAAAQhAAAIQgAAEIAABCEAAAhCAwNEQQEB1NKbkRiAAAQhAAAIQgAAEIAABCEAAAhCAAAQgAAEIQAACEIAABCAAAQhAAAIQgAAEIACBuQQQUM0lRnkIQAACEIAABCAAAQhAAAIQgAAEIAABCEAAAhCAAAQgAAEIQAACEIAABCAAAQhA4GgIIKA6GlNyIxCAAAQgAAEIQAACEIAABCAAAQhAAAIQgAAEIAABCEAAAhCAAAQgAAEIQAACEIDAXAIIqOYSozwEIAABCEAAAhCAAAQgAAEIQAACEIAABCAAAQhAAAIQgAAEIAABCEAAAhCAAAQgcDQEEFAdjSm5EQhAAAIQgAAEIAABCEAAAhCAAAQgAAEIQAACEIAABCAAAQhAAAIQgAAEIAABCEBgLgEEVHOJUR4CEIAABCAAAQhAAAIQgAAEIAABCEAAAhCAAAQgAAEIQAACEIAABCAAAQhAAAIQOBoCCKiOxpTcCAQgAAEIQAACEIAABCAAAQhAAAIQgAAEIAABCEAAAhCAAAQgAAEIQAACEIAABCAwlwACqrnEKA8BCEAAAhCAAAQgAAEIQAACEIAABCAAAQhAAAIQgAAEIAABCEAAAhCAAAQgAAEIHA0BBFRHY0puBAIQgAAEIAABCEAAAhCAAAQgAAEIQAACEIAABCAAAQhAAAIQgAAEIAABCEAAAhCYSwAB1VxilIcABCAAAQhAAAIQgAAEIAABCEAAAhCAAAQgAAEIQAACEIAABCAAAQhAAAIQgAAEjoYAAqqjMSU3AgEIQAACEIAABCAAAQhAAAIQgAAEIAABCEAAAhCAAAQgAAEIQAACEIAABCAAAQjMJYCAai4xykMAAhCAAAQgAAEIQAACEIAABCAAAQhAAAIQgAAEIAABCEAAAhCAAAQgAAEIQAACR0MAAdXRmJIbgQAEIAABCEAAAhCAAAQgAAEIQAACEIAABCAAAQhAAAIQgAAEIAABCEAAAhCAAATmEkBANZ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DA/8/eu0BdVlV3vv/zgVEIStk+UrnKQzDxlRE78FGg4pXI6CgOQt/4iNzyRUsovD6412eZTsQIeUhUSBs1ViEELLRBoyOhGWo5rklxRQlaxW0c6RCNIIhGVLgWxICt1HfuN/e352F+q/Y+e539mvvxP2Modc7Za821fnPutc+313/PSQKLEqCAalFiPJ4ESIAESIAESIAESIAESIAESIAESIAESIAESIAESIAESIAESIAESIAESIAESIAESIAESGAwBCigGowrORESIAESIAESIAESIAESIAESIAESIAESIAESIAESIAESIAESIAESIAESIAESIAESIAESIIFFCVBAtSgxHk8CJEACJEACJEACJEACJEACJEACJEACJEACHSCwZQ++hSmO7MBQOAQS6B6BCW7bfiye0L2BcUR9JsB1t8/e49hHT4DXhdGHQBcB8LrSRa9wTC4EuEa7YKfR/QlQQMWoIAESIAESIAESIAESIAESIAESIAESIAESIIEeEtiyG9MeDptDJoHWCGxfBu9/t0Z7HIa47o7Dz5zlcAnwujBc3/Z1Zryu9NVzHHcTBLhGN0GVfS5KgH9ALkqMx5MACZAACZAACZAACZAACZAACZAACZAACZBABwhww6UDTuAQOk2AmzCddk8vB8d1t5du46BJYEaA1wUGQ9cI8LrSNY9wPJ4EuEZ70qdtJUABFWOBBEiABEiABEiABEiABEiABEiABEiABEiABHpIgBsuPXQah9wqAW7CtIp7FMa47o7CzZzkgAnwujBg5/Z0aryu9NRxHHYjBLhGN4KVnS5IgAKqBYHxcBIgARIgARIgARIgARIgARIgARIgARIgARLoAgFuuHTBCxxDlwlwE6bL3unn2Lju9tNvHDUJKAFeFxgLXSPA60rXPMLxeBLgGu1Jn7aVAAVUjAUSIAESIAESIAESIAESIAESIAESIAESIAES6CEBbrj00GkccqsEuAnTKu5RGOO6Owo3c5IDJsDrwoCd29Op8brSU8dx2I0Q4BrdCFZ2uiABCqgWBMbDSYAESIAESIAESIAESIAESIAESIAESIAESKALBLjh0gUvcAxdJsBNmC57p59j47rbT79x1CSgBHhdYCx0jQCvK13zCMfjSYBrtCd92lYCFFAxFkiABEiABEiABEiABEiABEiABEiABEiABEighwS44dJDp3HIrRLgJkyruEdhjOvuKNzMSQ6YAK8LA3ZuT6fG60pPHcdhN0KAa3QjWNnpggQooFoQGA8nARIgARIgARIgARIgARIgARIgARIgARIggS4Q4IZLF7zAMXSZADdhuuydfo6N624//cZRk4AS4HWBsdA1AryudM0jHI8nAa7RnvRpWwlQQMVYIAESIAESIAESIAESIAESIAESIAESIAESIIEeEuCGSw+dxiG3SoCbMK3iHoUxrrujcDMnOWACvC4M2Lk9nRqvKz11HIfdCAGu0Y1gZacLEqCAakFgPJwESIAESIAESIAESIAESIAESIAESIAESIAEukCAGy7NeuHGjwB33gQ89w+Bhx26ZivrszKjkH5//C/AE08p05ptYglwEyaWFI+LJcB1N5ZUO8d987PATTuAk/8E2HBEOzZppd8EeF3ot/+GOHpeV5rxapO/45sZMXsVAlyjGQddIEABVRe8wDGQAAmQAAmQAAmQAAmQAAmQAAmQAAmQAAmQwIIEuOGyILAFD29q42Xv7cAXfhd4+isooFrQJQsfzk2YhZGxQQEBrrvdChEKqLrljz6MhteFPnhpXGPkdaUZfzf1O76Z0bJXJZC3Rm/5Kv5gMsU3t23CFXJs+J4ESaBOAhRQ1UmTfZEACZAACZAACZAACZAACZAACZAACZAACZBASwS44dIs6JiNFxVD3f2NtbGcdgmw8elr/876bsORwN/+PvCd69eOWX4NcMzvNDuPMffOjfIxe7+ZuXPdbYZr2V6LBFTy/d++Y633p7wQeMabgQMfCvzknvVr8XPPf1DQuui6Lmv+A/8TuP59a3Z+7hDgpo8Cj3/G+gyGZefIdvUS4HWhXp7srToBXleqM8zqIeZ3vByz+8P7XyN0Tb/502vf6TVCP//pj9Pf+rcxA2Ld3ssVUO3Bjsk+7JwJqIL3dY+D/Y2bAAVU4/Y/Z08CJEACJEACJEACJEACJEACJEACJEACJNBTAtxwadZxRRsvP9m7PpOU3cg/ZOODm+myYf+1HQ+WAwzbNTuLcffOjfJx+7+J2XPdbYJq+T7nCaikVOrVZ64JW1W8KmInEa3a9f07X36wDOAia3fWmv+Df1jbTJcXMw2W92uTLXldaJIu+y5DgNeVMtSK2xT9jt9724PXiIdtWL9m27b2uEc/ee33va71LB1b7IdFj6CAalFiPL4JAhRQNUGVfZIACZAACZAACZAACZAACZAACZAACZAACZBAwwS44dIsYPtUurWkWUXsprtsoGhGE9mg/9VXrG2wyJPrNuuJ9MMSfs36zfbOjfL2WI/FEtfdbnl6noAq3DyX9//2g7UsVCJqlawjYZYom3UkXLtDW1lr/r9+by3rlLwk26AKtrpFbdyj4XVh3P7v4ux5XWnGK7ECKrFuM8jatV0Et/r+l18AHPnc9Q9ISEZDvuolQAFVvTzZWzkCoxNQXXLzT78FTI4sh4utSGDoBKa3nfmUn3vC0GfJ+XWTANfnbvqFoyKBOAK8fsRx4lF1EOD1og6K7GMYBLj2DsOPnAUJVCPADZdq/IpaF228/OMnH8wq9bBD1wuoZMNFs5+oHd2M//GdzExSxL6u77lRXhdJ9qMEuO52KxbyBFRh+SUdtQqmNBOgll+1Qqq8tdtmEgzXfBXNih0RaD3wEwqouhUpD46G14Wuema84+J1pRnfF/2OP/BhDz7soCMQIZVmo9Lrg34nZbfDtZ4Cqvp9p2v0mXvwxAOm+OfUwjcxwd9LCb8HDsDfzz6f4vvbj8NGOSY8fvsyfqnM51u+ij+YTPFNLRVY/wzZYx8IjFBA9bNpHxzDMZKAF4Ezn/KQ0a0LXqxpdz2BS27m+syYIIE+E+D1o8/e69fYeb3ol7842mYJcO1tli97J4E+EOCGS7NeKtp4mZeBSgRU+tIn179zPfDc84FHP5UCqmY992Dv3Chvi/R47HDd7ZavF8lAlTVyK7SSzfF5a7e0v2nHWom+vKyDcgwFVN2KkXA0vC502z9jHB2vK814Xa4P3/jMWlZAEb3KK+u3vXwux/7tO9ayEj7rbcCX/jQ7g6BeM3Stp4Cqft95Z6Dasgc7RKhFAVX9vu1Tj6MTSnDDpU/hybF6EOAmjAd12hQCXJ8ZByTQbwK8fvTbf30aPa8XffIWx9o0Aa69TRNm/yTQfQLccGnWR0UCKs1g8vRXAE88ZW3zRTfX5el1W75JM5rYJ9u1XbOzGHfv3Cgft/+bmD3X3Saolu9znoDKrrsbjnxwTQ4ziNisgI9/ZvzabW0fsnF9WSdmoCrv06Zb8rrQNGH2vygBXlcWJRZ3vF4D5OEF+Z0eluabt4bbjIN7bwOuPnOtzN+jn8wSfnH0yx9FAVV5dmxZHwEKqOpjyZ5IYBAEuAkzCDf2chLcEO+l2zhoEpgR4PWDwdAWAV4v2iJNO30gwLW3D17iGEmgWQLccGmWb5GASp5m33v7WjYpKfPxqF9+MDOJjMx+J+81u4nNeKJl/fgEezO+5EZ5M1zH3CvX3W55X7OGhKOSje6NT38wq4h8b9dbmxkw/C5v7Q7Xdbvmh1lJKKDqVpzY0fC60F3fjHVkvK405/nwGhH+7pbf+rs/vGY/a02/+dNr36kIixmomvOV9uwuoGIJv+ad3AMLFFD1wEkcIgm0SYCbMG3Spi1LgBvijAcS6DcBXj/67b8+jZ7Xiz55i2NtmgDX3qYJs38S6D4Bbrh030ccoS8BbpT78h+ida67Q/Qq5zQmArwujMnb/Zgrryv98BNH2Q6BXAFVIGzaQqFTOw4ZqRUKqEbqeE6bBPIIcBOGseFFgBviXuRplwTqIcDrRz0c2UsxAV4vihnxiPEQ4No7Hl9zpiSQR4AbLowNEphPgBvljJC6CXDdrZso+yOBdgnwutAub1orJsDrSjEjHjEeAlyjx+PrLs+UAqoue4djIwEHAtyEcYBOkwkBbogzEEig3wR4/ei3//o0el4v+uQtjrVpAlx7mybM/kmg+wS44dJ9H3GEvgS4CePLf4jWue4O0auc05gI8LowJm/3Y668rvTDTxxlOwS812hmtmrHz123QgFV1z3E8ZFAywS4CdMycJqbEeCGOIOBBPpNgNePfvuvT6Pn9aJP3uJYmybAtbdpwuyfBLpPgBsu3fcRR+hLwHsTxnf2tN4EAa67TVBlnyTQHgFeF9pjTUtxBHhdiePEo8ZBwHuN3rIHOyb7sHPbJlwxDuKcZRYBCqgYFyRAAusIcBOGAeFFgBviXuRplwTqIcDrRz0c2UsxAV4vihnxiPEQ4No7Hl9zpiSQR4AbLowNEphPwHsThv4ZHgGuu8PzKWc0LgK8LozL332YLa8rffASx9gWAe81mgKqtjzdbTsUUHXbPxwdCbROgJswrSOnwZQAN8QZCiTQbwK8fvTbf30aPa8XffIWx9o0Aa69TRNm/yTQfQLccOm+jzhCXwLemzC+s6f1Jghw3W2CKvskgfYI8LrQHmtaiiPA60ocJx41DgLeazRL+I0jzopmSQFVESF+vxCB//YXf4Rv3vhlnPWej+KQDY9K2mZ9tlCn6cHS713fvQ0n/ObmMs3ZJpIAN2EiQfGw2glwQ7x2pJU6/Pv/9nF87tL34TUX/ldsfMIvV+qLjcdBgNePcfi5C7Pk9aIZLzT5O76ZEbNXIcC1l3FAAiTADRfGAAnMJ+C9CUP/DI8A193h+ZQzGhcBXhfG5e8+zJbXlT54iWNsiwDX6LZI0848AhRQMT5qJdDUxsud3/oGPvym/x3Pf/WbKaCq1WP7d8ZNmIYBs/tcAtwQ71ZwUEDVLX/0YTS8fvTBS8MYI+ZQzrMAACAASURBVK8Xzfixqd/xzYyWvSoBrr2MBRIgAW64MAZIYD4BbsIwQuomwHW3bqLsjwTaJcDrQru8aa2YAK8rxYx4xHgIcI0ej6+7PFMKqLrsnR6OLWbjRcVQd/zT15IZ/u7HrsUTj3lm8u+s7zYe9SRc/NZX4h+u+3xyzP92zh/gN/+P3+shnX4MmZsw/fDTEEfJDfFuebVIQCXfX/y2VyWDfs5Lz8Lpb38ffu5hB+HHe+9et2af9aeXz4Svi67/cm346U/ux5XvfnNi56BDHoHPXfI+/MqJv7Eu02G3yI13NLx+jNf3bc+c14tmiMf8jpdj/vr9f7Df2q9r9bVXXZx8p2u/fn7/v96bfP69W29mZsOa3ce1t2ag7I4EekiAGy49dBqH3CoBbsK0insUxrjujsLNnOSACfC6MGDn9nRqvK701HEcdiMEvNdolvBrxK2965QCqt65rNsDLtp4+fGP7l6XScpu0P+7XzxstkkuG/E7//LCWTnAsF23KfR7dNyE6bf/+jx6boh3y3vzBFRSUvVPXvacRACrIlcRO4m41V4H/uGLO2dlABdZ47OuDbfedEOy6S4vZiTsVqzoaHj96KZfhjgqXi+a8WrR7/g7b/36bO0/5JGPXrcW27b2uMOf+mvJ73tdw1kStn7fce2tnyl7JIG+EeCGS988xvG2TcB7E6bt+dJe8wS47jbPmBZIoEkCvC40SZd9lyHA60oZamwzVALea/SWPdgx2Yed2zbhiqEy5ryKCVBAVcyIRyxAwD6VbptpthC7mS4bKJqpRDben/ef3pRssMiT6zabifTDEn4LOKHiodyEqQiQzUsT4IZ4aXSNNJwnoAo32eX9j77/3SQLlYhfJTtJmCXKZicJ1/jQVta14e7v3p5knZKXZCVUwVYjk2enpQjw+lEKGxuVIMDrRQloEU1iBVTSlc0ga9dsEdLq+2ec9jIc8x9+a90DEpKpkK96CXDtrZcneyOBPhLghksfvcYxt0nAexOmzbnSVjsEuO62w5lWSKApArwuNEWW/ZYlwOtKWXJsN0QC3ms0BVRDjKrF50QB1eLM2GIOgaKNl7/7rx+eZZU6ZMOj1gmoZMNFs5qoCd1k//++dwczjrQUedyEaQk0zexHgBvi3QqKPAFVWKZJR62CKc0YqGVarZAqb423GQfDa4OKa8WOCLR++pP7KKDqVqjMRsPrR0cdM8Bh8XrRjFOLfsf/3MMOnj3soCMQIZVmo9J1X7+TstvhGk4BVf2+49pbP1P2SAJ9I7BlN34EYEPfxs3xkkBLBPZuX8YjW7JFMyMhwHV3JI7mNIdKgNeFoXq2x/PidaXHzuPQ6ybgvkazhF/dLu1nfxRQ9dNvnR110cbLvAxUIqDSlz65/g/XfR5n/enlOPJXlimgasnr3IRpCTTN7EeAG+LdCopFMlBljdwKrWQTfd4aL+0/d+n7khJ9edkJ5RgKqLoVI+FoeP3otn+GNDpeL5rxpqz711/9sSTbn4hZ5ZX1214+l2MvfturkmyDm3//v+Djf/h/ZmYG1GuBruEUUNXvO6699TNljyTQNwLyxLrHU7pedvvmH47XlwDj1Jf/UK17xZWX3aH6kfMaJwGeR+P0e9dn7RWXXna77g+Oz48AY9KPPS2vJ0ABFSOiVgJFAirNTPL8V78ZJ/zm5mTzRTfND3nko9ZlFdFMJfbJdm1X66DZ2ToC3IRhQHgR4Ia4F/lsu/MEVHZ93njUk2Zrd5hpxGYP/JVnPy96jbe2/90vHrau/BMzUHUrTuxoeP3orm+GNjJeL5rxqK7t8vCC/E4PS/PNW5ttJsE7b/06/uRlz0nK/B3+1F9jCb9m3DXrlWtvw4DZPQn0gIDXTWYvuz1wCYfYIQKM0w45Y0BD8YorL7sDch2nQgLgecQg6CIBr7j0sttFH3BM3SDAmOyGHzgKgAIqRkGtBIoEVPI0+53f+kaSTUrKfBz25F+dZRyRgdjv5L1mLbGZTLSsH59gr9V13IRpBid7XYAAN8QXgNXCoZpdJDQlG+JPPOaZs+wj8r1dl20GwfC7vDU+XP/ttSHMXkIBVQvOL2mCm/glwbHZwgR4vVgYWXSDcO0Pf3fLb/2/fv8fJP1lrdXXXnVx8p2KsJiBKhp96QO59pZGx4YkMBgCXjeZvewOxnGcSCsEGKetYB6dEa+48rI7OgdzwoMmwPNo0O7t7eS84tLLbm8dxYE3TqALMckSfo27uRcGKKDqhZs4SBJojwA3YdpjTUvrCXBDnBFBAv0mwOtHv/3Xp9HzetEnb3GsTRPg2ts0YfZPAt0n4HWT2ctu9z3CEXaJAOO0S94Yzli84srL7nA8x5mQAJiBikHQSQJe67uX3U46gYPqBIEuxOSWPdgx2Yed2zbhik5A4SBcCFBA5YKdRkmguwS4CdNd3wx9ZNwQH7qHOb+hE+D1Y+ge7s78eL3oji84En8CXHv9fcARkIA3Aa+bzF52vXnTfr8IME775a++jNYrrrzs9sUvHCcJxBDgeRRDice0TcArLr3sts2X9vpDoAsxSQFVf+KlyZFSQNUkXfZNAj0kwE2YHjptIEPmhvhAHMlpjJYArx+jdX3rE+f1onXkNNhhAlx7O+wcDo0EWiLgdZPZy25LWGlmIAQYpwNxZMem4RVXXnY7hp/DIYFKBHgeVcLHxg0R8IpLL7sNYWS3AyDQhZhkCb8BBFINU6CAqgaI7IIEhkSAmzBD8ma/5sIN8X75i6MlgZAArx+MibYI8HrRFmna6QMBrr198BLHSALNEvC6yexlt1ma7H1oBBinQ/NoN+bjFVdedrtBnaMggXoI8DyqhyN7qZeAV1x62a2XHnsbEgHG5JC82e+5UEDVb/9x9CRQOwFuwtSOlB1GEuCGeCQoHkYCHSXA60dHHTPAYfF6MUCnckqlCXDtLY2ODUlgMAS8bjJ72R2M4ziRVggwTlvBPDojXnHlZXd0DuaEB02A59Gg3dvbyXnFpZfd3jqKA2+cAGOyccQ0EEmAAqpIUDyMBMZCgJswY/F09+bJDfHu+YQjIoFFCPD6sQgtHluFAK8XVeix7dAIcO0dmkc5HxJYnIDXTWYvu4sTYosxE2Ccjtn7zc3dK6687DZHkj2TQPsEeB61z5wWiwl4xaWX3WIiPGKsBLoQkyzhN9boWz9vCqgYByRAAusIcBOGAeFFgBviXuRplwTqIcDrRz0c2UsxAV4vihnxiPEQ4No7Hl9zpiSQR6DgJvOTAFwF4OlB+xMBfAmAfv8eAB9Lj3kWgOsAbAPwmpJ2pVlW33U48iAAbwHwIQB3A3gHgPMA6JzEhnwm83hZekwddjP72A08GsA1AG4BcNYycJ8cuAd4yhT4LIArl4G3m/eYAKccC9ysHX4VePUEuCQ0MAXOPA64VD83fRyRfnYDgFOXgbv0uylwnrbJ+kzaGXsft2OW73YD7wawNRzLCnDSJuBaM7fLJsAZMo+gzWxMu4GDAVwMYLO00z6U2QqwVftsykFd2IRpam7s14/ACNfdqrDnXQ8elV5/5Jp0vjUUrmG61tj1KP3spBXgJUtr61ey3gSvG5aBE6pOgu2HQYDXhWH4cWiz8IpLL7tD8x/nUx+BLsTklj3YMdmHnds24Yr6Zsae+kaAAqq+eYzjJYGGCXATpmHA7D6XADfEGRwk0G8CvH702399Gj2vF33yFsfaNAGuvU0TZv8k0H0CkRv5KpAS8dFFAI5MxUUi/hGBlX6v4qmdReKjiJvbTQmoQnGUCqhE8PXGVfHP/W0KqCRC0g38060wSkVKutFvRVKhMCr97tyM9rPPvgI8ZwnYZdtauzIOEWwVCagCUdPtoZhLxQgqzDLzO0k/S485TMRXK8BxMi6Z51KizUoEU3eIaCyd1xZpNwVOmwCz+dg+VHTWxNkWEadNmGWfAycwwnW3qkdrFVABmIk/s9asrPWy6gTYfjgEeF0Yji+HNBOvuPSyOyTfcS71EuhCTFJAVa9P+9obBVR99RzHTQINEeAmTENg2W0hAW6IFyLiASTQaQK8fnTaPYMaHK8Xg3InJ1ORANfeigDZnAQGQGDBjXyZsYqkJGPTXUZAtTv9951F4inpJOLmtm6Yfx7Ab6RZsM4NMoyo+Em6tAIoeZ/13QuB2ZPANwF4KYDfTjNQSZuXp5lMrMgqTyQm8/+n9PivAXgEgLMBiHjsLwD8dRoe2mdutMwRNyWiI6xlpRJh0Ya0k70281OWgEr7DIRJ0nyW5coOKDYDlcli9RkAL7CCK+kvS4xgxyfHhEItO46MbDDJmCfAEbadnV+TWagi4nQAqwCn0DaBHqy7KorV7E7PSxnZTH2SoU8zK4Si2UXXZhGu6rVF1tHXpmu+rp+hgMpmR5S1X0S90Rmo0nUoydBHAVXb0d9/e7wu9N+HQ5yBV1x62R2iDzmnegh0ISZZwq8eX/a9Fwqo+u5Bjp8EaibATZiagbK7aALcEI9GxQNJoJMEeP3opFsGOSheLwbpVk6qJAGuvSXBsRkJDIhATRv5lwOQDfaNqSjp60WIIm5u6wb536eZoUT89FbTvxU5iTkpIagb6HkiLzkmKwPViwB8f03bk5Ttk817LeEXI6AS+9LuyaZ8oWSzklKB0rcItXKZhGX8sFa6Tsr67bLl+0SsJIZsJiZ5X5SBSo6ZJ1qS72MFVGprCXjxylrGLnnNRFlFGahWgKctAZeHmavsGMSPK8Dbl4BPKgPDKGGi76fAdlumsCjuFv0+Ik4X7ZLHk0CRgHReaVQrXG1y3RUB1afTjIPiMTnX7Rosn2n2wc+VXH/z1m0VyuYJWXVcmglR191QYLvfuqZZ98x6LwJVWadnGfJkUMxAxZN0HgFeFxgfXSQQ+XveoyR3G7g0Q65er0SUa1/yG93+DZF8F2Z71QZhZtiqpaul37DEtc0IW/Q73pbtNv1cIL+HdcwZZbr1q3XltlNbJ8tvd/P3xvHpwbM+ze9u+W6Wcda2bzIDbJWg4RpdhR7b1kmAAqo6abIvEhgAAW7CDMCJPZ0CN8R76jgOmwRSArx+MBTaIsDrRVukaacPBLj29sFLHCMJNEsgcsOlqISf3ZDZbxM7awYRN7dVRPCpNOuUFUVp5iebccRujojo6brUrs2YIh9lCaikb80aJRlPjlpQQKXjCIUPmRs2WTzsZs0+4LFa1k6yKxVlcLLl/Uzfs82OLHFUOIY5Gy8ivtJMLSLskkxY8jprCkjZwXWlA8MNovTYG7R8X9YmkRxjN2rE3gS42orI8gRUKrBq6iyJiNOmTLPfARPowbora75mFdT1X9e315nsg7L2h1n2dK0WD9r1V7NZFa3b2p9dP6UvFWyF48rqN4mecO0zAs/3AfhEutb8MgVUAz7ZGpgarwsNQGWXlQnUdF1poiR35blFdFBKQGV++16pYqSMhxrEvPz23WyFRDqmogcHTBbZo/W3cGg3VkAViJpmv62zrnc510D5++gaffjAjn0CPEYetlgBXiV/e9hS2QDkb7tEaBweF+Gb1g/hGt06chrMITA+AdU//uxHmMxSZjMwSIAELIEp9p751Ic8klBIwIPAJVyfPbDTJgnUQ4DXj3o4spcoArxeRGHiQWMgwLV3DF7mHEmgkEDkhosVSGnpO8mopBvqYseWwwtFS/uNI+LmdihGmpdVSvq3m+3fTjOnSCkofemY8gRUmnkqzEYVk4GqsoAqKLl3im5UmI0XmYc8LS6vmYhJnv7OElgBkFKKpy4Ddy0ioLIl+cJ2Re9lYHYzJs02tQvA7On38Kn+tI0Ks2RzKjk2zMI1R0B1y/Ka7xt5RcRpI3bZ6bAJ9GTdvc0IUa1DbKnTJCte+tLPdSM7XH9tyVfJBhiu2yp81bW6SQGVZp463WajkvVSBsUMVMM+/6rOjteFqgTZvgkCkdcVFUjJENouyR2Ks3SttyVZZVz2bwgryLWlYvVzEfbIdeh8AI9NuUrGRMlApaVk5e8WLQe+LiPs7rWMr/Kbej9xk/4erlq6OnwoIsv3sQIqvTYBuGB1jlulTLeWsc76rR/+ds57iCH9LZ6Iq+TBBADvtQ8xLFoWvIn4XqTPLqzRLOG3iMeGe+z4BFQ3/2zq8ZSuPCnvYXe4ocuZNUGAcdoEVfYZS8Ar/rzsxnLhcSTQBwI8j/rgpeGM0SvevOwOx3OcSd0EGJN1E2V/JNBPAiU2XOxEQ5GTvhfxjmx+351HJeLm9jwBVVEGKlsuT8ZxBQDdeLHl+WR8WWWiRDCmx7cioAqeeJeNnKRUndks2Q+lbpyEGyImI1VSisNsEEkfs3J7tsOYEn452aWkm9lT8OGT+NpGs1hlbd6Yfm0/67JdTYAjbBnCcFOoqbMvIk6bMs1+B0ygJ+tumOkpzyO6kW3FtXqsXX/fAODPTalVOSYrc2CsgEqzE5bJQDXLogHgCLuGyaAooBrwyVfD1HhdqAEiu6idQInrSpaAqunSsCKetXZvDErFSknVrBLaYUnZY1KBr2a9DTNQ6fci7NW2J2SV1A7L+OX8pj63bOnqrDKxofNjBVTmN/YZAC6zWVgX+B1/WNbfAspBfq8vAdfb39xh3+mxW/RBjdqDuWKHXVijt+zBjsk+7Ny2KfkblK+REqCAqiXH8+Z2S6BpphIBxmklfGxckYBX/HnZrYiLzUmgUwR4HnXKHYMfjFe8edkdvEM5wdIEGJOl0bEhCQyKQIkNFzv/UOQk3+mGeVjWaR23iJvb8wRUkvHJCp+kb9mU0UxQWdmo5Bh5Kt1uzoQCKn0vT7OrgCrsW59ol03+UMhVuoSfGLECJRVHZWVsKir9YcRFGyfAKccCN2cJAmzfYt9ulsh7u2FiSurdYjdewo2nUEBlxppkxNKsVDo/IxCblRzUQLEbNGm7y3U+OkctQ9LUSRkRp02ZZr8DJtCTdTfcsH4hgLemG9Bhtii7Hj/fHKfZALPW33BttZvqspbnZaDScR2ZHvPkYCN9FjlzSvgl2fmyxJvSmAKqAZ98NUyN14UaILKL2gkseF1RwZGuo/qwQJMlubMyUKmASjIWbkt/p0v2KP17Qq858mCEXBNeEaz7KrgNBVThb/3cktr2N3WazWqW5TUdR6XS1Vkl/kLn55TilsNmv40zMrG+25afzSvFnVeGWzLY6jjC3+Lh3wQ5Aqp1JbxrD+gKHXZhjaaAqoIDB9SUAqqWnMmb2y2BpplKBBinlfCxcUUCXvHnZbciLjYngU4R4HnUKXcMfjBe8eZld/AO5QRLE2BMlkbHhiQwKAILbriEc88SUGk2kI0A/n0erIib20UCKulaxUzyb30KXU3a72xmFFsORDZenmuedhcBlY5f+tEsWioKUzsisKpdQGU2MJJMTOlEpJzGOtFSWHJkCpw2AdZtZJi+ZuXzMjZXZhszRU+uT4FbloBduhGjkEMxV9ZGkc2INQEuDzJJyQbQ1iBOwoxWyfe2VIktJ6LlS5o4MSPitAmz7HPgBHq07up6+LzUJba0kl0X5Wv7Xd76O2/djhVQiVjWjks23UUEoALaWfRECKi0ZJG0SURV8g8KqAZ+AlacHq8LFQGyeSMEIq8rXSvJLeu2/V0ubFRIJSIoWyZWvtPf86GIt7SAymZpXQIuWgH+Kizfl/deBhRZuvqkedmaYjJQhb97w/fBQw9XpqUJN5sHMvR6t+5vCvu3gf7GLyrZHT480UhAV+i0C2s0S/hVcOCAmlJA1ZIzeXO7JdA0U4kA47QSPjauSMAr/rzsVsTF5iTQKQI8jzrljsEPxivevOwO3qGcYGkCjMnS6NiQBAZFwOsms5fdQTmvp5NJN5sg5QXLTiHdvDk5ryRh2X7DdozTukiyH0vAK6687NL7JDAkAjyPhuTN4cwlUkClWaDCiXuV5BYBlb6sMFay2MrLZqCyYw4Ft1kCqheZkn25GaikUxUwAfjMqob2BSbbaZbIX5pEl66OEfwXCaimwO0qiMqI2ORBibDUdZgBFmsZp2bZtCQDlclqdTyApOy39B9muwrnkDXeLp1JXKO75I1xj4UCqpb8z5vbLYGmmUoEGKeV8LFxRQJe8edltyIuNieBThHgedQpdwx+MF7x5mV38A7lBEsTYEyWRseGJDAoAl43mSPsTgcFev1krl8tEfiM9CPZhJGNi9G89gBPnQKXTYAzjgX+cdGJ7wYeA+CaFWDrJmAXgMbuT0fE6aLD5/EkAK+4irA7tHX3AQAH1hRyja0zNY2P3bREIOI8amkkNEMCDxKoWUAlHddVkluFUZolcF4pbCuMkoyAVwEQ0VdYUvaYtHRrXgk//V6EWNr2BCOoWhc6QYbWRJAE4GD5rRlmgV20dLURLh2tWaiKSnHL4KxISd5L9lYAV9qHD4pKcWuZWlPGb13ZP1PGdpatVsGk3x0mLKbA6RNgi47fltjWzI1dOhe5RnfJG+Mey+h+OHrdZPayO+7w5uwXJcA4XZQYj6+TgFf8edmtkx37IgFvAjyPvD0wLvte8eZld1ze5WwXIcCYXIQWjyWB4RLwusnsZXe4nuTMmiDAOG2CKvv0iisvu/Q4CQyJAM+jIXlzOHNpQEBVV0lugZxXCltEVZr9SssL2pLctrzfTlNauygD1f3GppT9+zyA38gTUJkyfptVbJRXynXR0tUmq1OYzWqW8akoA9UK8IwJcIktZS1Q7RiXgOttiWz53mSS2ihZtdJ+kpLfU+CHqUAsfIgjGZdlAmBW8tuWPGw6C2zZs7MLazRL+JX13rDaUUDVkj95c7sl0DRTiQDjtBI+Nq5IwCv+vOxWxMXmJNApAjyPOuWOwQ/GK9687A7eoZxgaQKMydLo2JAEBkXA6yazl91BOY+TaZwA47RxxKM04BVXXnZH6WROerAEeB4N1rW9nphXXHrZ7bWznAavgqo0g+u1ZYZRRx9l7C7SpgsxuWUPdkz2Yee2TbhikbHz2GERoICqJX/y5nZLoGmmEgHGaSV8bFyRgFf8edmtiIvNSaBTBHgedcodgx+MV7x52R28QznB0gQYk6XRsSEJDIqA101mL7uDch4n0zgBxmnjiEdpwCuuvOyO0smc9GAJ8DwarGt7PTGvuIyw2+XSsJIBS7JZjeU1SbNdnZxmj/q3BScethd+v7ZgH40fHhGTzY+BAqrGGffBAAVULXmJN7dbAk0zlQgwTivhY+OKBLziz8tuRVxsTgKdIsDzqFPuGPxgvOLNy+7gHcoJlibAmCyNjg1JYFAEvG4ye9kdlPM4mcYJME4bRzxKA15x5WV3lE7mpAdLgOfRYF3b64l5xaWX3V47i4NvlEAXYpIl/Bp1cW86p4BqvavCeq367YkAbD3X9wD4WPql1mvdBuA1eZ6PuLmttm3fdQTSQQDeAuBDAO4G8A4A5wHQOYkN+UzmIbVs5ZjGXqZu6y22xmpYe9a8h9R0PRa4WQeVqmwvCQep9W31c9PHEelnN6yWjj11GbhLv5sC5x0HXCrfZ30mnxt7Hw/rwu4Gwtq3iSlbzzbt97IJcIbMI2gzG1NQl3bWR5tpFSPitLHYYMckUBB/Q1yfqzp93nVD65zLtet8ayhc63RNsutW+tlJK8BLltbWuc0Zg71hGTih6iTYfhgEeP0Yhh/7MguvePOy2xe/cJztE2BMts+cFkmgiwS8bjJ72e2iDzim7hJgnHbXN30emVdcednts684dhIICfA8Ykx0kYBXXHrZ7aIPOKZuEGBMdsMPHAVEmzKuV+QGvYqYRHx0EYAjU3HRowFcBUC/V/HUziLxUcTN7aYEVKE4SgVUIvh6I4D72xRQSbSlG/OnW2GUipR0A9+KpEJhVPrduRntZ599BXjOErDLtrV2ZRxT4LNFAqpA1HR7KOZSkYEKs8z8TtLP0mMOE/HVCnCcjEvmuZRos3AxgDuWgben89oi7abAaRNgNh/bxzJwX1NnbUScNmWa/ZIARrg+V/V6rQIqADORaNbalrWuVp0A2w+HAK8fw/FlH2biFW9edvvgE47RhwBj0oc7rZJA1wh43WT2sts1/hxPtwkwTrvtn76OziuuvOz21U8cNwlkEeB5xLjoIgGvuPSy20UfcEzdIMCY7IYfOAoKqMIYyNqMVpGUZGy6ywiodqf/vrNIPCVGIm5uq+3PA/gNAE9fTWR0bpA5RMVP0qUVQMn7rO9eCOCKdJI3AXgpgN9OM1DJxy9PM2lZkVWeSEzm/0/p8V8D8AgAZwMQ8dhfAPjr1I72mXt+zRE3JaIjrAmERFi0Ie1kr838lCWg0j4DYZI0PytLcBSbgcpksfoMgBdYwZV0niUysOOTY0KhlgWTkeUlGfMEOMK2s/PbBFzb1OIVEadNmWa/JFC0TnZhfVbxrGZ3el7qNpvRTzL56bobimsXXcNF4KrXIFlvX5teG3SdDZnYLF1yjRDxb3QGqnS9OlOy8lFAxRNyUQK8fixKjMdXIeAVb152q7Bi22ETYEwO27+cHQnEEvC6yexlN5YLjyMBIcA4ZRw0QcArrrzsNsGQfZKAFwGeR17kaXceAa+49LLLaCCBPAJdiEmW8GN8CgFmoFofB7Eb9JcDkI3zjako6etF4RRxc1tt/32aGUrET281/VuRk5iTEoK6MZ4n8pJjsjJQvQjA99e0PUnZPtmU1xJ+MQIqsS/tngzgOiPmklKB0rcItXKZhGX8ABwM4BoAuyQTkxU3pUE6N9uUHLOIaEmOjxVQab9LwItX1jJ2yWsmyirKQLUCPG0JuDzMXGXHIH5cAd6+BHxSGRhGCRN9PwW2a8nBopgr831EnJbplm1IIIrAghmopM+sta/J9VkEVJ9OMxOKfVkT7Fotn2mWws+VXKfz1ncV1OYJXnVcmjFR1+dQiLvf+qfZ+cx1QYSssp7PMunJoJiBKiqMR3sQrx+jdb3LxCOvF/Iwgn21UZK7DR6aIVevQyK2tS/5jW7/hki+C7O9aoMwM2zV0tXSb1ji2maEjckkG4xtK4ALQ2Q1ZAAAIABJREFU5Pewfp5Rplu/WlduO7V1svx2N39vHJ8ePOvT/O6W72YZZ237JjPAVgkarr1V6LEtCQyHgNdNZi+7w/EcZ9IGAcZpG5THZ8Mrrrzsjs/DnPGQCfA8GrJ3+zs3r7j0sttfT3HkTRPoQkxu2YMdk33YuW3TLFFC09Nm/x0kQAHVeqeEAqq8En52Q2a/zeksP0fc3Fbbn0qzTllhgGZ+splE7OaIiJ5EyCQvmwlF3mcJqKRvzRolmUyOWlBApeMIeWVu2GTxsJs1+4DHalk7ya5UJIay5f1M37PNjixxVDiGORsvoirTDCwi7JJMWPI6awpI2cF1Yq5wgyg99gYt35e1SSTH2I0asTcBrrYisjwBlQqsmlpLIuK0KdPslwQWzUDlsT6LgEqzD2o2Kl0HX2eyFMo1IszGp2t6uE5rNqui9V37s+us9KWCrXBcWf0mURaukUYI+j4An0jXpF+mgIon5SIEeP1YhBaPrUogUkDlUZK76tRi2pcSUJnfvleqGCnjoQaxL799N1shkQ6q6MEBk0X2aP0tHNqNFVAFoqbZb+us61jOtU3+PrpGHz6wY58Aj5FMryvAq+RvD1sqO80AnAiIw+NinNP2MVx72yZOeyTQTQJeN5m97HbTCxxVVwkwTrvqmX6PyyuuvOz221scPQmsJ8DziBHRRQJecellt4s+4Ji6QaALMUkBVTdiwXsUFFCt94Atf6TfaOk7yaik38t3thxeKFraz68RN7dDMdK8rFLSv91E/3aaEUVKPOlLx5QnoNLMU2E2qpgMVJUFVEHJvVN0o95svMg85Glxec1ETPL0d5bACoCUUjx1GbhrEQGVLckXtit6LwOzmzFptqldAGZPv4dP9adtVJglm1PJsWEWrjkCqluW13zfyCsiThuxy05JQAhEbohbAavH+nybEaxax9mSqOeZL/Rz3fAO12lbGlayBobruwpkdU1vUkClmadOt9moZF2VQTEDFc/TeQR4/WB8tEkg8nqhAioZWtsludW2tSu/n8O/NezfEFZoa0vA6ufy0IZcX84H8NiUt2RClAxUWiJWrotaDnxdRtjdaxlf5Tf1fuIm/T1ctXR1+FBEVkzECqj0miPZp1bnuFXKdGsZ66zf+uFv57yHGNLf4om4Sh5MAPBe+xDDomXB24z7LFtce709QPsk0A0C7/raO6aPf4hcJvgiARIICXznZ+fhnb96/ujufzMSmiXAdbdZvuydBJokwOtCk3TZd1kCXqIRL7tlObHd8Al0ISZZwm/4cRYzw9H9AVliw8VyDEVO+l7EO7KpfXce9Iib2/MEVEUZqGy5PBnHFQB048WW55PxZZV/EkGCHt+KgCp44l02cpJSdWazZD+UunESboiYjFRJKQ6zQSR9zMrt2Q5jSvjlZJeSbmZPwYdP4msbzWKVtXlj+rX9rMt2NQGOkCfjdUMr3BSKObnLHBMRp2W6ZRsSiCLQk/U5zPSUNzfd8LYiLz3WrtNvAPDnpiSrHJOVYTBWQKVZDMtkoJpl2wBwhF3rZFAUUEWF8WgP4vVjtK53mXiJ64VHyVcRxVq7NwYlYKVUalYJ7bBU7DGpcFez3oYZqPR7Eexq2xOySmqHZfxyflOfW7Z0dVb51zBAYgVU5jf2GQAus1lYF/gdf1jW3wLKQX6vLwHX29/cYd/psVv0QQ2XgJ9jlGtv1zzC8ZCADwGvm8xedn0o02pfCTBO++q5bo/bK6687HbbGxwdCSxGgOfRYrx4dDsEvOLSy247VGmljwQYk3302jDHTAHVer+GIqbQ61nf60Z4WK5pXduIm9vzBFTyxLoVPknfsimjmaCyslHJMfJUut2cCQVU+l6eZlcBVdi3PtEum/ehkKt0CT8xYgVKKo7KythUVPrDiIs2ToBTjgVuztrot32LfbtZIu/thokpqXeL3XgJN55CAZUZa5IRS7NS6fyMQGxWclADxW7QpO0u1/noHLUMSVPLUUScNmWa/ZJAbAYqm1HEUmtrfQ43tl8I4K3pRnWYLcqu2883x2nWwKx1OlyDw+wleRmodFxHpgKsJwcb7jNWc0r4JVn8skSe0pgCKp6k8wjw+sH4aJPAggIqr5KveQIqyUS4Lf2dLtmj5BWWwZb3rwjWcxXShgKq8Ld+bklt+5s6zWY1y/KajqNS6eqsEn9hXOSU4pbDZr+NMzKxvtuWlc0rxZ1Xhlsy2Oo4wt/i4d8EOQKqdSW824z1Iltce4sI8XsSGAcBr5vMXnbH4VXOsi4CjNO6SLIfS8Arrrzs0vskMCQCPI+G5M3hzMUrLr3sDsdznEndBBiTdRNlf2UJUEC1nlwZAZVm+dgI4N/nOSLi5naRgEq6VjGT/FufQleT9jub8cSWA5GNl+eap91FQKXjl340i5aKwtSOCKxqF1CZDYwkE1M6ESmnsU60FJYcmQKnTYB1Gxmmr1n5vIzNldnGTNGT61PgliVgl27EKORQzJW1UWQzYk2Ay4NMUrIBtDWIkzCjVfK9LVViy4lo+ZKyJ/28dhFx2oRZ9kkCCYEFN8RDalnrd1Prs/b7vHQQtgSTXT/la/td3jo9b32PFVDJRr0dl2zOi5hKhbYzXhECKi1tJG0SUZX8gwIqnqi8fjAGukIg8nrhXfI1FFDJemx/lwtOFVKJCMqWf5Xv9Pd8KM4tLaCyWVqXgItWgL8Ky/flvZcBRZauPmletqaYDFTh797wffDQw5VpacLN5oEMvY6t+5vC/m2gv/GLSnaHD0905RzQcfC3e9c8wvGQgA8Br5vMXnZ9KNNqXwkwTvvquW6P2yuuvOx22xscHQksRoDn0WK8eHQ7BLzi0stuO1RppY8EuhCTLOHXx8ipf8wUUNXPNLNH3txuCXQHzaSbTZDygmWHl27enJxXkrBsv2E7xmldJNlPGQJe8edltwwjtiGBrhLgedRVzwxzXJECqtiMhW2V5BYBlb6s4FWy2MpLsxna0tzyeSikzRJQvciU7MvNQCWdqYAJwGdWtbEvMNlOs0T+0iS6dHWM4L9IQDUFbldBVEb0Jg9KhKWuwwywWMs4NcumJRmoTFar4wEkZb+l/zDbVTiHrPF26azi2tslb3AsJOBHwOsms5ddP9K03EcCjNM+eq37Y/aKKy+73fcIR0gC8QR4HsWz4pHtEfCKSy+77ZGlpb4R6EJMbtmDHZN92LltE67oGz+Otz4CFFDVx3JuTxE3t6ctDcXDzPWrJQKfkRqWTRjZuBjNaw/w1Clw2QQ441jgHxed+G7gMQCuWQG2bgJ2AWjsvI2I00WHz+NJIJqAV/xF2B3a+vwAgAOjHTP/wMbWo5rGx25aIhBxHrU0EpoZA4GaBVSCrK6S3CqM0ux/80phW2GUZPq7CoCIvsJSscekJVnzSvjp9yLE0rYnGEHVupAIMrQmgiQAB8tvzTAL7KKlq41w6WjNQlVUilsGZ0VK8l6ytwK40j58UFSKW8vPmjJ+68r+mfK0s2y1Cib97jBhMQVOnwBbdPy2xLZmZOzSOca1t0ve4FhIwI+A101mL7t+pGm5jwQYp330WvfH7BVXXna77xGOkATiCfA8imfFI9sj8K6vvWP6+IdI0SG+SGDcBL7zs/Pwzl8933XPiQKqccegzt41CD1c4HWT2cuuB2Pa7C8Bxml/fTeEkXvFn5fdIfiMcyABJcDziLHQJoEGBFR1lXwVDHmlsEVUpdmutLygLclty/vtNKW1izJQ3W9sStm/zwP4jTwBlSnjt1nFRnklWhctXW2yOoXZrGYZn4oyUK0Az5gAl9hS1gLVjnEJuN6WyJbvTSapjZJVK+0nKfk9BX6YCsTChziScVkmAGYlv23Jw6azwJY9f7j2liXHdiQwLAJeG4FedoflPc6maQKM06YJj7N/r7jysjtOL3PWQyXA82ionu33vLzi0stuv73F0TdJoAsxyRJ+TXq4P31TQNWSr3hzuyXQNFOJAOO0Ej42rkjAK/687FbExeYk0CkCPI865Y7BD8Yr3rzsDt6hDUxQBVVpBtdry5ioo48ydhdpw5hchBaPJYHhEvC6yexld7ie5MyaIMA4bYIq+/SKKy+79DgJDIkAz6MheXM4c/GKSy+7w/EcZ1I3AcZk3UTZX1kCFFCVJbdgO97cXhAYD3chwDh1wU6jKQGv+POyS8eTwJAI8Dwakje7PxeveIuw2+WSr5IBS7JZjeU1SbNdnZxmj/q3BScethd+v7ZgH40fHhGTjY+BBkiABPwJeN1k9rLrT5wj6BMBxmmfvNWfsXrFlZfd/niGIyWBYgI8j4oZ8Yj2CXjFpZfd9gnTYl8IMCb74qnhj5MCqpZ8zJvbLYGmmUoEGKeV8LFxRQJe8edltyIuNieBThHgedQpdwx+MF7x5mV38A7lBEsTYEyWRseGJDAoAl43mb3sDsp5nEzjBBinjSMepQGvuPKyO0onc9KDJcDzaLCu7fXEvOLSy26vncXBN0qgCzHJEn6Nurg3nVNA1ZKreHO7JdA0U4kA47QSPjauSMAr/rzsVsTF5iTQKQI8jzrljsEPxivevOwO3qGcYGkCjMnS6NiQBAZFwOsmc4TdJ62C/gMArwdwdw3Q3wHgVgAfAyB9XwXgPel77d4eU4PJxbpIsx9esgKctAmYlZDdDbwbwOkT4JRjgZv1OAAfTzMl3qeW0mO3hpZz+pwdNwXOPA64VNql/Z+r9vI+k8+NvQuWgber3T3AU6bAZwEcEYxl3ZhtxkcABwO4BsDxaZtZn1oaN/3u9oCFZoyccViMfP7REXFalyn2MyICEXEla9F5AZKbALw0/ez9AM4B8PX0va5pnwJwfh7KCLuDXHfN+nGLXTPNOnWlrF/mPez6Z9bAS0K2du2U7zLWvhtWl8pTl4G79LspcJ6ut1mfBfZKrfNpv5dNgDPkuhFcG2Zj2r227l4MYLPY1WtFH8qRey0ZEeeR19Bod8QEvOLSy+6IXc2pFxDoQkxu2YMdk33YuW0TrqDDxkuAAqqWfM+b2y2BpplKBBinlfCxcUUCXvHnZbciLjYngU4R4HnUKXcMfjBe8eZld/AO5QRLE2BMlkbHhiQwKAJeN5kj7LaxkX8ngJcZgZargCrczJdACzf+0+DTze6ZkEiDMt0kP0k37NM+RICVfAZAREbS/uhwUx9AIiKIFVAFoqbZhrzYjBEKaPspsF3EBHbsE+AxIsBaAV4lYrL0u8NE/LC6x3+uzic8ru6TMyJO6zbJ/kZAICKuZC2SV5YYStZGK6BS8dTrAEjZ6NxXhN3BrruhEFUghaJVI05FKIyKWRe/AjxnCdhl21q7YlPWtSIBVSBqWnidF7GWXTNXgONkXCKOWkqmnVwD7jDr/Ra5HkyB0ybATDxr+1heu3bwBSDiPCInEmidgFdcetltHTAN9oZAF2KSAqrehEujA6WAqlG8D3bOm9stgaaZSgQYp5XwsXFFAl7x52W3Ii42J4FOEeB51Cl3DH4wXvHmZXfwDuUESxNgTJZGx4YkMCgCXjeZI+zqRv5XAFwIQLOvaMaVZwG4LnXGNgBvBHA/APv5zlQg9Xxg9gTwy9d0SUl2q3tWBTnfNSIFK6B6VJqd6nmpDRHtiJgha1wiXJC2cqweJ81U2PB0ADqW3GxaZtN8P3GTbrgbkdVnALzAbsSLwSwBld343wc8VjfSbZYrG9QxQgE5XsUCAC5YZb/VZrnKElAZwdWuPKGWjsMeC+C9aWaqpJ3aDcQA0vSsujf5I+J0UOsBJ9MOgYi4ihVQ3ZWuU7I2zRVPycwi7Hquu58GcNGquHNHOhdZgz+QrtUyfFmz7fUgb93NdOIccVMoLt2QdrDXrilZ6+Kia1GMsFRsV13npY9QqGWh6HViBXjJ0lqGw2T9nABH2HZ2fnnXi3bOmG5ZiTiPujVgjmYUBLzi0svuKJzKSZYi0IWYZAm/Uq4bXCMKqFpyKW9utwSaZioRYJxWwsfGFQl4xZ+X3Yq42JwEOkWA51Gn3DH4wXjFm5fdwTuUEyxNgDFZGh0bksCgCHjdZI6wG5bZE0HB41Kh1OFpCT7ZQL8x3XQXIdSHzIa7CK0ku5S8pGxfWMJPNuPfCeBdqwfIv+V4PUY38r9oSv5pxhfpz5b/kzYvyiitFQob7PhF6JX5ysmIMssIopv4S8CLV9ZEY/KaCYciMlC9RbM3SZaSrEHECqiMrTMAXLbabyJwkj5jhALzspsoB8nksgRcbzf1w77TY5MMKnlzKnvSRsRp2a7ZbsQEIuIqRkAlJf7kOBEcyRpX+Iqw24V1N09AFbPuqsB2PxYZ2fy0ZGiybtl1RRrbTEzyvmhdlGPmiZZi10Vrq+w6vwI8bQm4PCxDaMcgIrUV4O1LwCd17Q5FrmGWwMIAG8kBEefRSEhwml0i4BWXXna7xJ5j6RYBxmS3/DHm0VBA1ZL3eXO7JdA0U4kA47QSPjauSMAr/rzsVsTF5iTQKQI8jzrljsEPxivevOwO3qGcYGkCjMnS6NiQBAZFwOsmc4TdsEyVZJZ6RSqgOsb8W7NOiZDgDQBEVKCCKOurLAHV6wFIdqpnp/2KuOjWDDFCmAnFls8SkdZRaXYqe9yjU3GDlgiMKo1ly/ilc5FSS/KS0nXymr2fAqeHm/ypKGlrEKSz8npZAqswoG0Zq+C7WSmpjI32WZlAETGZeRxh+9DSVibbVjI3mznKZLZK7MkBEQKqmciszhM0Ik7rNMe+RkIgIq5kvZK1zL5OTDMz2cx28r1k1atTQGXXtzbX3aIMVDHrbq6ASkDZcnphNj4rkArXHHmfsy7O1sQs0WgYznnrYmrvzLSUqQi7Kq3zWWKvdP5yXboGwPGyFk+Aq212vzwBlRXHjuQUnTvNiPOXmEigdQJecellt3XANNgbAozJ3rhq8AMdpYBq8F7lBEmgAoEzn/KQ0a0LFXCxaY0EZBOwxu7YFQmQQMsEeP1oGfiIzXmJRrzsjtjVnHoBAcYkQ4QESEAIeN1kjrAbCo7sRv4LjehJBFT2WNkglkwlUjbPlvbLE1DdZ8pGPdcIqGwpQEGlJQTl3yLQEvGVlOObJ6DSEoMabGEZwv2C0AqLloCLVoC/Csv35b2XzqxAKs1CsgvAx1WktICAap0gKdyQD0s7he+tmGACXJkKAjZrmb8wG4wKqKzAQMVWoTAhJwPVJbaEYF1nd0Sc1mWK/YyIQERcFWWg0mxMUo5U/i3Z+Oos4afrW5vrbpGAKmbdnSugCkruiTgzLN8nUbifWFXWpyyBFYA7NfPdIgIqW3q1aH3LKYc6E6zOWedFYHvKscDN6bVBhVmb9ZoAYF0WrjkCqluWH8zoOKIzNXuqEefv6BkRQPsEvOLSy64hLNdLuVbpAwvyVdRDC015Kaskd7oOq4j1luB3uTz4cIFmcZVj5whuZ7/pgz6PT+czE/aGfxdoltasvwWMPcnAOLt2SB95D1bo73TlmPYLm9URQPIghT026C+ZtzKbAl8QMXEV33QgJsESflU8OJy2oxNKeN1k9rI7nFDlTNogwDhtgzJt5BHwij8vu4wEEhgSAZ5HQ/Jm9+fiFW9edrvvEY7QiwBj0os87ZJAtwh43WSOsDtPQJWXgcpunghoK27KE1CJCEo2XuT72wBI2b7PpRldzk9FCWEGqpiNfNkk0YxZuSX7sqJBN+oBfAbAC3QjIye7lHSRm2FK2+jGRSh0mmffbqBY8cAUuF0FURntk42dCXBEVtYoFRwAEOHaLMuKCBTM5r1sAs02ksJN/XAOedlW6jjTIuK0DjPsY2QEIuKqSEAVZomS48P1bz+qEXY9191QQGWzEMpcYtbdogxUdvP6aM2sZLLe7cdMhZnhOmM2gNdt/qYdrMuqp50uUNo0zCK40DqftSaa64e9XqzLdhWu2+HaO7LTNHe6EecRUZFA6wS84tLLrgGsGRttNkZXAZWMLSzJLZ/ptcZkY51lBbS/5eXYmOuFzVqr4qvQblFpbxVVWVFTKIwqKmErQl0dywrwqqVk+g/+xl8BjtOysjI3+ftAjjsA+IH9W6GuktwdiEls2YMdk33YuW0Trmh9MaDBzhCggKolV/DmdkugaaYSAcZpJXxsXJGAV/x52a2Ii81JoFMEeB51yh2DH4xXvHnZHbxDOcHSBBiTpdGxIQkMioDXTeYIu/M28g83WVduTDNIfRfAJ1adE26yi7+kvNU8AZUcYzdgQgGVCBPeCuClqfNjNvLvCkRY0ocIqgpFDsFT54kgyWQKmT21nrVBE26UmL6STClGuCTigVODcntXygZM0UaJbn4ASI7XE8KWx9JjbKaVUMwVjtVs8K97ul76Sr87TFikpQu36Pjr2nDJOrEj4nRQ6wEn0w6BiLhaRECl69fj0lKkuYLNCLue664KqGQtF/FqmXV3roDKrCWJQMlkxJOMTusyNoUb0+G6aMRFG1VsGm6OG3tJ31nrYpCtT0vqVVrnNSuVzi8si6pZqcw1JFlP03aXG9Fusrk/BbZXzQjSzpnVjpWI86idgdAKCRgCXnEZYXfedUVmcBGAs9OpWBGUzQSrGWX1+A3pb3IpbSvZYx+eZp49B4BcB7Js2qywWhJXsyzem/7O35lefz6Y9lc0ntzr7Rxx0yzDq1mbLwCw1WZSzck+qIKrXWnWpnXls7NOiBgBlcmYJVzltdeW1876uyB8mGFehls7F+lcy4+bBzLk4/0evih7gkfEZNmuo9tRQBWNatAHUkDVknt5c7sl0DRTiQDjtBI+Nq5IwCv+vOxWxMXmJNApAjyPOuWOwQ/GK9687A7eoZxgaQKMydLo2JAEBkXA6yZzhN15Gy6yYZG1sSKfy6a7Pu1rS/jp57IZImWvrAhKfCpZpkRotSP9r+1HNnYk65V8J8KoGAGVbuBoOcHC8n0aWGYjY3OYOSp8KjzcoMnawAgzpYidjGxWs4xPRQKqFeAZE2C/knlWPLAEXG+fKk9t6sZPIjhI+0k2kqbAD2WjHoCWIFEcYXYXKT81K09iSx7azZ66TtKIOK3LFPsZEYGIuFpUQKXrl2TRe00eygi73uuu2Nc1802rWfg2peutTCl23Z0bSWbDOsnElB4sa8860VJYgmkKnKabvipAMn3NRJ8ZZZdm61VRRpEpcMsSsKvqOj8BLrfrb072wjBz4TpRmXCJyVg4otN2NtWI82iMWDhnZwJecRlht6gk91GpaEmuY38E4PcAyO9FzbT4bfOgxHvNv0VoKy99QEL+rX2Fpb1t1kb5ff/sVHAsv+1FWCWCKn0g48j0b4knp33L8Xnj0THs5/3wGpKTeVUFUGcAuEyzIkpnRdeLCaCC20RMlRd+MQKqPIGTXuuK/i4wQqg7ssai1yARiC2tiYmT8rnyEIcdn2GU2U/sKRYRk7FdlT6OJfxKoxtUQwqoWnInb263BJpmKhFgnFbCx8YVCXjFn5fdirjYnAQ6RYDnUafcMfjBeMWbl93BO5QTLE2AMVkaHRuSwKAIeN1k9rI7KOf1fDKawWUF2LoJuLbMdOroY55dxmkZr7BNEQGvuPKyW8SD39dPIN2UxryN9SKr6ab5yU2IU4tsd/l7nkdd9s54x+YVlxF2YwVU1nlW5KQPTUgW1/8M4I/Tctvy0IO8VEBls8eGDzvYvjXr1BvThyNsCdy8bLXPN6IrOx7pIzcLlS2nF5arC0ukzskge4QdfEb5vxgB1dyysFYgJbbCByBseT8zFvsww7rMWHa8pq2Klt8SIaCSa5fEQKlXREyW6peNSGBRAhRQLUqs5PG8uV0SHJu1SoBx2ipuGgsIeMWfl10GAAkMiQDPoyF5s/tzkXjr/ig5QhJoh8CZT3nI6P6mb4csrZBAfwh43WT2stsfz4xjpFU36Ku2L6LMOC0ixO/LEPCKKy+7ZRixTTUCaUaRyybAGbZkX2yvTYtTY8fRxeN4HnXRKxyTV1xG2C3KbKgltMWJWlrPZoFV50p5vTNTwZRkhP1S+oUVPak46sNSEm81a+zrAdxtynRrX5qhVjJQiTBLhVDzBFSa3daOZ25Z7nmZncIMf+H7oLzrlQAuBrDZlJ7NFS3Zs6EoA1WYGSttK7bkddYycF+WwGo122VSGjyrFLjaN1kaw5K5RRmojl4GTih7VktMztpO8a7VGrSSwRKSFQoTvDP5jp+X4rAyxa9/5DjsKuubsbUb3c1Wrw0+L7tjC2jOtxoBxmk1fmxdjYBX/HnZrUaLrUmgWwR4HnXLH0MfjVe8edkduj85v/IEGJPl2bElCQyJQMTGRyPT9bLbyGTY6WAJME4H61rXiXnFlZddV9g0TgI1E0g25yf4swP34cIPbcIdRd2/5BM44JO/jX1Fx/F7EqhCwGt9j7AbCqjC7FI6bSnh94HVNyJ2WTbl+CyWg9ISfnkCKv3+XgCHpQIqW4pPxFRhBqpYAZWWB4x2kynjtyFttFdESem/E0FURmdJSdgJcITNBGXKw86ES1niqLC/IgHVCvA0KR2bNSkVa4Ul/MLS4GE2LenLlrO1ZWltX6b0nzSxXHqfgYol/KJPk0EfSAFVS+7lze2WQNNMJQKM00r42LgiAa/487JbERebk0CnCPA86pQ7Bj8Yr3jzsjt4h3KCpQkwJkujY0MSGBSBiI2PRubrZbeRybDTwRJgnA7Wta4T84orL7uusGmcBGomIOfRFHjvBHgTJnh/npBqy1dx9kEHbHjn/Sv3bDxo6dA779+3VzKhSOYbvkigdgJe63uEXRFQXQXgdQBuTAVQMn/J+iTl3G4FIOX4RED1RwB+b1VIJdmV3g/gHABfTzNIPc6U8MsTUEm/ak+ERiLWsgKq+wL7sRmo8sYzt4SfDMaWv1MhkREXXWnLrKZip9MnwCnSNiyll36/dV4/tmyglMcuElClPkhsarbCcHyhgMoIpjZKuzlCKBGIXWDnqH2vAK9aAv7HqljumimwmiQKlxrB2R1Vys9GxGTt51/Y4ZY92DHZh52ArqrSAAAgAElEQVTbNiHMXNa4bRroDgEKqFryBW9utwSaZioRYJxWwsfGFQl4xZ+X3Yq42JwEOkWA51Gn3DH4wXjFm5fdwTuUEyxNgDFZGh0bksCgCHjdZPayOyjncTKNE2CcNo54lAa84srL7iidzEkPloCeR1t24xcxwRsxxZunwJ8/ZAXv04xUW/Zgy6Mf8oQ/ffUTrjj06EOeiVt+/GVc+q2X33PXz771tu3HYvtg4XBibgS81vdIu1qS7yYAHwIgwiURHx2ciqeel4LTEn7yVjJFXZd+LuX7pA8VQM0TUEkTOVYyS9k2ZwMQ+1K67HSTnSomA5VmrgrHI5/PfRkxElSkFIqctAMteScCqSXg+gwBlZbtS4RLIngyYqbjtR/NHCXv5wmoDgRe+QDw0VVWt2i5vrSN+EUyZB0tZfqmwGkT4FwrsjLl+ZKMWQDOBZCU5psAj5GxAzjCwlHhly3tZwVWtmyhCKqK2OZ9HxmTZbuPakcBVRSmwR9EAVVLLubN7ZZA00wlAozTSvjYuCIBr/jzslsRF5uTQKcI8DzqlDsGPxivePOyO3iHcoKlCTAmS6NjQxIYFAGvm8xedgflPE6mcQKM08YRj9KAV1x52R2lkznpwRKQ8+hHt+JALcv3mv+Ox608kIhB5H8fmCxh20GTDZ9//ROvedzRh4gGZO11y4+/hA9889Tvfvef964TFWg/UurPQsv6nKUABxtWlSfmtb572a0MjB3USiAVP102Ac7QTFaLGkiFVReICGsZuGvR9np8F2JyiCX8ZE7CeDVdWPJfvooJUEBVzKiWIyJuboe1ZKvafYdJn6hpD9+TKoK1b3tMVXsLt89T6tpUh7JYmzSJiRp2eU2pnLw07WFo3Kp0s47Lq9uqF4cwrWGGvczUhaEqF8C6Maf9npyqekUJfA0AVRfP+gyUx7cH6uakveWwMPycBhFxWpcp9kMC+xGIiD9Zs84LGsqTBy9NP7OpYeUjXfs+BeD8POQRdge5Ppt1Zt1TCmGa16wnLZSlTWNr+do1Vj63dbPT427QH9NZTyfkPbFQ9XoQ/jEQXENmYzIpZ5Na5npNUWYrwFZJo8vT+EECEecRcZFAbQS84s3Lbm3g2NHgCDAmB+dSTogEShHwusnsZbcUJDYaLQHG6Whd3+jEveLKy26jMNk5CbRMQM4juU+8fTnJuIItuyH3myWrjbx+gCm+gQmes+1YOWz96+w9yXaqtNPj/zinn/0/n+C67ccmGV74IoH9CHit7152GQLdI5Duk6BM+T3dS5kCX6iSfSpdk6fblyXhF191EqCAanGaowtCr5vMEXbb2KDXurGamtBVQJVVKzbc0E9DWtINyib2TEikoR5RA1bEVrN0haJ8LaoBK31nCagCUdNso12OjxEAaHtTE/bdYVpEqR1ratselpc+UY9b/JSf3yIiTus2yf5IYEYgIv5kzZJXlhhK1lAroLL1ub80D3OE3cGuz6Fg1ax/l6hoKKvWt/LMWivDz2z6Wv0BXVQTPGtNDURNC18PZP1P7SZr6wpw3BKwS+a5lCz7ybUiqdGdzmFLVppb20cTQta+LgkR51Ffp8Zxd5CAV7x52e2gCzikjhBgTHbEERwGCTgT8Nr48LLrjJvme0aAcdozh/VkuF5x5WW3J27hMEkgikB4Hr32KzjsgQPwJkxxzhS4cPJQfPigBzbset0Tr378Lx3y7Fmf//zjL+KD3zztO//l1/bKfcWFX7J5zcwfC2MbTQOv9d3L7mgcy4kuTIAxuTCyqAYUUEVhWncQBVSLMyvVIuLmtm7QfwXAhWk9V8mq8vXUoK0Zuy1NKXp/Ti3Z5wO4Im338rVETUlatntWN42/a8QHVkD1qKBerSjpRaSQNa7XAYkyX2rb6nFiTgULTwegdW1z68iazfCkFqsVN02B82Sj3YidPgPgBfq5OiFLQGU37/cBj9UN8rxsITECALFnartKGsKtNstVzma/1rTdZTbk19WaNfOYHQvgvWlmqqSd2g02+aVp7VmoIuK0VPyzEQnEEIiIv1gBlaQI/Vi6hs0VT8m4Iux6rs+fBnDRas1qrQ0ua/UH0jVdhi9ru71u5K3PmS6YI25Kal6ntclFWLQh7WCvXXuy1s9F16wYAarYrno9kD7C2uMWil5PVoCXLAEicE3W2QlwhG1n58csVA8SjDiPYpYBHkMCUQS84s3LbhQUHjRKAozJUbqdkyaB/Qh43WT2sssQIIFFCDBOF6HFY2MJeMWVl91YLjyOBPpAQM8jEU79bAlvngBvwATvwxQXbV/G92QOZ38VZz7yoYdf+J+O/OgjnnjIifjmj6/DX972ynt/9D+//aZtx+GSPsyTY+wXAa/13ctuv7zD0bZJoAsxOcQSfm36cCi2KKBqyZMRN7fDMnsiFHhcKpQ6HMBVAGRj/MZ0M12EUB8yG+kitHpZOh0RDoQl/GSTXVKLvmv1GPm3HK/H6Ab9F1PRgc3kIl2KbS3/J21elFEyKxQs2PGL0CvzFZbxCzfj9f0S8OKVtTrU8poJhyIyUL1Fszzl1V2NFVAZW2cAuGy130TgJAOKEQDMy1qiHKTs1RJwvd2sD/u2mVGq1JLNckhEnLZ0xtDMGAlExF+MgEpK/MlxIjiStbDwFWG3C+tznoAqZn1WIe5+LDKy/mlp0WR9s+uPNJ4A60SgReuntJknWopdP+W4qteDFeBpS8DlWhLVwjDirC+tAG9fAj6pa7xhlDAJswkWBthIDog4j0ZCgtNsg4BXvHnZbYMpbfSTAGOyn37jqEmgbgJeN5m97NbNj/0NmwDjdNj+9ZqdV1x52fXiTLsk0ASBpITfBH8mGadC4ZS1d9aNePXPTza887599xx28AGH3vFv073vuvgYXNrEmNgnCXit71526XESyCPQhZjcsgc7Jvuwc9umWaIaOmyEBCigasnpETe3w/JTknHqFamA6hjzb806JQKBNwAQsYAKouxssgRUrwcg2akk96iIkURcdGuGyCDMcGLLYolI66g0s4s9TjIoiU35XrJORZW8suX00rlIphN5nZX+d/Z+Cpwebt6noqStgRtn5fWyBFahy215quC7WYmojA30Wfm9oCzgEbYPEURJJi2TbSuZmy37ZDJbJfbkgAgBVWYmq6rhHBGnVU2wPQnkEoiIP1ljZM2zrxMBSJYpmwFPvpfse3UKqOw62Ob6XJSBKmZ9zhVQCShbTi/M2mcFUuHaJO9z1s/Z2pklLg0DwFwH1q2fqb3MNbTM9SBL7JXOXzMAHi9r9gS42mYBzBNQWREtT+uoTG7ERAK1EYi4XtRmy3bkZbeRybDTQRBgTA7CjZwECVQm4HWT2ctuZWDsYFQEGKejcndrk/WKKy+7rYGlIRJogYCcR1PgvRPgQs041YJZsIRfG5T7a8Nrffey219PceRNE+hCTFJA1bSX+9E/BVQt+Sni5nYoOLIb9C80oicRUNljZeNXMpBI2Txb2i9PQHWfKQf1XCOgsiUChcpNJsuUCLREfCXCqHkCqusCnNrHvOwnku0kEUktARetAH8Vlu/Ley9trEAqzS6yC8DHVaS0gIBqblaVsGRT+N6KBCbAlemcNmuZvzDLiwqorHBAxVah4CAnA9UltoRgXWEcEad1mWI/JLAfgYj4K8pApdmYpGypZu2rs4SfroNtrs9FAqqY9XmugCoouScizrB8n/hqP1GrrGNZAisAd+aVZc0K+5gMfkXr4gLXAxHinnIscHPaRq9Bm/XaAWBdFq45Aqpblh/M/Dj6Mzri/B09IwKoj4BXvHnZNeTkOijXIH1gQb6KemihPvrre8oqyZ2urypOvSX4XS4PPlygWVzl2DlC2tlv+qDP49NRzAS74XVAs7Rm/S1g7Elmxdk1QfrIe7BCf6fr7NN+YbM1AkiEwPbYoL9k3spsCnxBHrSo4psOxGSV4bMtCZBATQS8bjKftRt/d/Eyfr2mabAbEmiEgNf50chk2GlnCHjFFdfdzoQAB9JjAl7nr5fdHrtqVEP3ig8vu6NyLie7EIEuxOQQS/jJnMQR249b+y9fxQQooCpmVMsRETe35wmo8jJQ2c0TGacVN+UJqEQEJRsv8v1tAKRs3+fSTC3np5lcwgxUMRv0skmiGbNyS/ZlwdQNeACfAfAC3cjIyS4lXeRmmNI2unERCp3m2bcbKFYUMAVuV0FURvtkY2cCHJGVNUqFBABEuDbLpiXCA7MpL5tAs42kcLM+nENeFpU6AjUiTuswwz5IIJNARPwVCajCLFE2K14u9Qi7nutzKKAKS6zGrM9FGajsJvfRmlnJZMfbj50KOHPKrl6ia9q87HvaaYyAqo7rQdbaafq115WZsDdrfQ/XaJ7OawQiziOiIoHaCHjFm5ddA04zMdosi64CKhlbWJJbPtNriMnGOsv2Z3/Ly7Ex1wGbtVbFV6HdotLeKqqyoqZQGFVUmlYEuDqWFeBVS8n0H/yNvwIcp+ViZW7y94EcdwDwA/u3Ql0luTsQk7Wd1+yIBEigPAGvm8xedsuTYssxEmCcjtHrzc/ZK6687DZPlBZIoD0CXueRl932yNJSFQJe8eFltworth02AcZkM/6lgGpxrhRQLc6sVIuIm9vzNugPN9lUbkwzSH0XwCdWBxNunsv4pGzVPAGVHGM3YEIBlQix3rpgBqq7AhGW9CGCqlDktR+/4KnzRJBkMoDMnlrP2qAJN0pMX0kGFCNcElHAqUG5vStlA6Zoo0Q3PwAkx+sEbNkrPUazZcn7UMwVjtVs3K97ut60PUxYpKWqtuj469pwyQrkiDgtFf9sRAIxBCLibxEBla5zj0tLluYKOyPseq7PKqCSNV9ErmXW57kCKrteyb9N5jwpVbouY1O4gR2un0ZctFFFqeEmurGX9J21fgZZ/bSkXqXrgWYp1PmF5VM1K5W51iTrbtruciPuTUQA00SwXy1zSMx50ZdjIs6jvkyF4+wBAa94i7A773ohZC8CcHaK2IqgbCZYzSirx29If5NLyVrJHvvwNPPsOQBkfc+yabPCaqlbzZ54b/o7f2d6Xflg2l/ReHKvo3PETbMMr2bNvQDAVptJNUtAVVQ+OytMYwRURtgrXOW115bXzvq7IHyYYV6GWzsX6VzLj5sHMuTj/R6+KHvaRcRk2a7ZjgRIoEcEvG4ye9ntkWs41A4QYJx2wAkDHIJXXHnZHaALOaURE/A6j1jCb8RBFzF1t7jcjen2Zbl1wRcJdIOA17nQjdk3NwoKqBZnO7qF0esmc4TdeRsusmGRtbEin8tm+hWp620JP/1cNkOknJUVWsnhkmVKhFY70v/afmRjR7JeyXcijIrNcCJz0HKCheX7NFzNRsbmMHNU+FR4uEGTtYFhniq3WZ1ECCAlQ/Q1+65IQLUCPGMC7Fcyz4oCloDr7VPlYiQUEqT9JBtJU+CHsgEPQEuQrBuXZQJgVp4kJpvL4svAgy0i4rRK92xLAnMJRMTfogIqXeck295r8oxH2PVen+3a+qbVbH2b0nVZphS7Ps9lbza2k0xM6cGyRq0TLYWlmqbAabo5rAIk09dMHJpRnmm2rhVlHpkCtywBu6peDybA5XadzslqFWY4TK4bdqM/JrPhGE/1iPNojFg454YIeMVbhN2iktxHpaIluT79EYDfAyCiTM2g+G3zoMR7zb9FQCsvfUBC/q19haW9bTZG+X3/7FRILL/tRVglgip9IOPI9G+JJ6d9y/F549Ex7OfV8NqQk3lVfotLidgzAFym2Q6ls6LrwARQIe0u+zBDOJAYAVWewEmvYUV/Fxgh1B1ZY9Fri1w3ltZEwklZXHmIw47PMMrsJ/bUiYjJ2K54HAmQQI8JeN1k9rLbY1dx6A4EGKcO0Edg0iuuvOyOwKWc4ogI8DwakbN7NFWvuPSy2yPXcKgtE+hCTA6xhF/LbhyEOQqoWnIjb263BLrDZlRQtQJs3QRcW2aodfQxzy7jtIxX2KYuAl7x52W3Lm7sJ55AunmNeRvwRb2lm+sn24wlRW3G8D3PozF4uTtz9Iq3CLuxAioL04qc9KEJyeL6nwH8cVpuWx56kJcKqGz22PBhB9u3Zp16Y/pwhC1tm5et9vlGdGXHI33kZqGy5fTCcnVF2aQyRLbJHDLK/8UIqOwDE8piJo61AqnUxmdtBllb3s+AtA8zaCnC/cZi2qoY+S0RAiq5JkkMlHpFxGSpftmIBEigXwS8bjJ72e2XdzhabwKMU28PDNO+V1x52R2mFzmrsRLgeTRWz3d73l5x6WW3297g6DwJdCEmt+zBjsk+7Ny2aZa8xhMJbTsRoICqJfC8ud0S6I6bqbrxXrV9ER7GaREhft8kAa/487LbJEv2nU0g3aS/bAKcYUv2xfJqWsQaO44uHveBr949ff1xjxrd78ou+mIMY/JatyPsFmUs1BLa4iYtrWezwKr7pLzemalgSjLCfin9woqeVBz14TTL6usB3G3KdGtfmqFWMlCJMEuFUPMEVJrd1o5nblnueZmdwsx94fugbOuVAC4GsNmUlM0VLdl4L8pAFWbGStuKLXmdtQzclyWwWs1imZQGzyoFrvZN9sWwFG5RBqqjl4ETyp63//H1507/5gPnafN3rf5DMlPKS/77zvTf/HwNxKIcfl0ypZX1DduRQJsEvG4ye9ltky1t9Z8A47T/PuziDLziystuF33AMZFAWQJe5xFL+JX12DjaecXlWbvxdxcvQ/725YsEOkHA61ywk6eAqhOh4D6I0W10RWx8NOIUL7uNTIadDpYA43Swru3FxLziz8tuL5zCQZJAJIHTXvv706s/9Id/BuDCVeHHHRHNDlgVeuyLOI6HkMB+BLzW7Qi7oYAqzC6lc5ESfh9YfSMil2VTjs/O9aC0hF+egEq/vxfAYatlt0VAZUvxiZgqzEAVK6DS8oDR0WfK+G1IG+0VUVL670QQldFZUup1AhxhS6yajFQz4VKWOCrsr0hAtQI8TUrCZk1KxVphCb+wNHiYTUv6shm0bLlZ25cp/SdNLBdmoIqOMh5IAiSQR8DrJrOXXUYCCSxCgHG6CC0eG0vAK6687MZy4XEk0AcCXueRl90++IRjBLziw8sufU4CXfvb1o5niCX8ZE4yx+3HzR68ZBAWEKCAqqUQidhwaWkkNEMC+QQYp4wOTwJe8edl15M1bZNA3QQu/H/umL7pfz3svQDeBOD9c4RUZ2/YsOGd99xzz8ZDDz30zr1790pGEMmQwxcJRBPwWrcj7IqA6ioArwNwYyqAknlJ1icp53YrACnHJwKqPwLwe6tCKsmuJOfMOQC+nmaQepwp4ZcnoJJ+1Z4IjUSsZQVU9wX2YzNQ5Y1nbgk/GYwtf6dCIiMuutKWT03FTqdPgFOkrRVQyfv0+63z+rFlA6U8dpGAKvVBYlOzEIbjCwVURjC1UdrNEUKJQOwCO0ftewV41RLwP1bFctdMk3sVuNQIzu6oUlY2IiajzyseSAIk0F8CXhsfXnb76ymO3IMA49SD+vBtesWVl93he5QzHBMBr/PIy+6YfNvnuXrFh5fdPvuKY2+WAGOyGb4UUC3OlQKqxZmVasGb26WwsVHLBBinLQOnuXUEvOLPyy7dTwJDImDOo19MxSJvXhWJ/DmA95mMVFue8IQn/OkVV1xx6DOf+Ux8+ctfxstf/vJ7vvWtb71NHoAYEg/OpVkCXut2pF0tyXcTgA8BEOGSiI8OTsVTz0vpaAk/eSuZoq5LP5fyfdKHCqDmCaikiRwrmaVsm7MBiH0p4Xa6yU4Vk4FKM1eF45HP576MGAkqUgpFTtqBlrwTgdQScH2GgErL9iXCJRE8GTHT8dqPZo6S9/MEVAcCr3wA+Ogqq1u0XF/aRvwiGbKOljJ9U+C0CXCuFVmZ8nxJxiwA566WdktK802Ax8jYARxh4ajwy5b2swIrW7ZQBFVFbPO+j4zJst2zHQmQQE8IeN1k9rLbE7dwmB0hwDjtiCMGNgyvuPKyOzD3cTojJ+B1HrGE38gDr2D6bnG5G9Pty3ILhy8S6AYBr3OhG7NvbhQUUC3OdnQLo9dNZi+7i4cEW4yZAON0zN73n7tX/HnZ9SfOEZBAfQTMeSSl+eS1MRWNiHBEsutcumHDhs9dc801/8uzniVakbXXl770JZx66qn/snfv3sPTj7Ssn/ajhxZ9Xt9k2FPnCXit2152O++QkQ0wFT9dNgHO0ExWiyJIhVUXiAhrGbhr0fZ6PGOyLLnCdklq89WX/rewAQ8gAU8CXjeZvex6sqbt/hFgnPbPZ30YsVdcedntg084RhKIJcDzKJYUj2uTgFdcetltky1t9YtAF2JyiCX8+hUF3RgtBVQt+YE3t1sCTTOVCDBOK+Fj44oEvOLPy25FXGxOAp0iYM6jd6RZb2R8fwzgb9ISfVKy7MjpdLrfuCeT5OeoCKTkeMnsIq+wn6LPO8WDg2mWgNe67WW3WZrsvQyBNNsVypTf0/J9U+ALVbJPybgZk2W8F9WGAqooTDyoKwS8bjJXtCuKepsZsUmc8rtS7Em2Rs2oKGVw5Vx/vfmsljGEWQY1G6NmJxQjWjL2QOC3Hlgr8yulYMPXDcvACbUMasSdVIzTEZPj1OcR8IorL7uMBhIYEgGeR0Py5nDm4hWXXnaH4znOpG4CXYjJLXuwY7IPO7dtwhV1z4/99YcABVQt+Yo3t1sCTTOVCDBOK+Fj44oEvOLPy25FXGxOAp0ikHEeHQbgTQDOAXDhakaqD2/YsGHX1Vdf/fhnP/vZs7F/8YtfxGmnnfadvXv3yvF8kUAUAa9128tuFBQeNEoCjMnG3E4BVWNo2XETBLxuMle027aA6jwAL0/L6YobWhdQAbhBMw+qgCqrZKwVWjURL2Prs2Kcjg0X5xtJwCuuvOxGYuFhJNALAl7nEUv49SI83AbpFpcs4efmcxrOJuB1LtjRUEDF6BQCFFC1FAe8ud0SaJqpRIBxWgkfG1ck4BV/XnYr4mJzEugUAXMeiRDqzatP8r8BwPsAXATge+lgzzz88MMv/OhHP/qIE088Eddddx1e+cpX3vvtb39bhFaXlJyQbHKzxFJJeH1t5rVue9ntq5847uYJMCabZ0wLJNAHAl43mSPsqkjpK6mg/iYALwXw9TQjlGSguhfAWwHsNBmiDkp/Q56d8j9RKj8b0dM9q78vw+/kUBFlXZe22ZaWk74/zWz6cABPT8X9Yt8KqB6d/p7UbFRW3HVMminLjvN8AB9M+7OirMR0XgaqdFwXSPZCCqjaO7Mi4rS9wdDSYAh4xZWX3cE4jhMhAQBe55GXXTq9HwS84sPLbj+8wlF6EOhCTA6xhJ/MSfy5/Tjuo8TGNQVUsaQqHseb2xUBsnkrBBinrWCmkRwCXvHnZZeBQAJDIvCev711+tbnHvVn6aZUKJyyU331hg0b3nnPPfccduihh96xd+/edwG4tAILqQk4ut+zFXgNoqnXuu1ldxBO4yQaIcCYbAQrOyWB3hHwuskcYVdESlcB+BQAER1JCT1JRfpGACJMErGTiKNuTAVT302Pk5J7jzPHiVhJhFfykv7ek2aSsscdDuD96W/Rb2f0d2va/qjUxiICqnCcR6ZzeXIqzrKlAfMEVFKO+vsAfkGyTq0Az5gA5zIDVfOnW0ScNj8IWhgcAa+4irDbWHa9Ek7Ua4Cu2dqFrN2yJn+sRJ+Vm3wFeM4SsCvM9qflVleAkzYB1+p7AB8HcNYycJ8aT8t5bw0Ho23zjssq5WqvA1niWunL2EtEuNq/CnYBHBGMZd2Y035PlnkAOBjANQCOT9vM+twNiKBYv7tdx2bbWw6VneHUQcR51MjIvOw2Mhl2WjsBr/jwsls7QHY4GAKMyWZcSQHV4lxHt+HkdZPZy+7iIcEWYybAOB2z9/3n7hV/Xnb9iXMEJFAfgf/4+nOnf/OB896bZhfQjFP1GcjviQKqNih3zIbXuu1lt2P4OZwOEWBMdsgZHAoJOBLwuskcYVc2z1XUJFmfHgXgA6uo5OlX2aSVTXQVH8l/Rdwkvyclg+mONOuUZqP64toe8rr+bKaoFxpxlmSdst+9Jd2s/1y6YS9irrvScUjWqaIMVHacduM/U6iQk4FKBFSSaUuEBFdOgW9QQNXOSRMRp+0MhFYGRcArriLsdlFAdadZ6yUOXAVURiR0iwqjdq+Jii5evfYcLaVWsSaWkvebAcyERBrEqaDpJC3LKp/bz0z7pL9l4C4jdroyLxNhloAqEDXNSsGKzfB6k/WZtp8mSSdwqR3nBHjMFPjsCvAqEY2l30lWcRFayXUrmWN4XN9P5ojzqJEpsoRfI1gH06lbXLKE32BiaCgT8ToXhsIvbx4UUC3uYQqoFmdWqsVHbv7Z3/3OUx7y66UasxEJtESAmzAtgaaZTAJe8cf1mQFJAtUJfHD3j6avW36kx+9KlvCr7r7e9eB1vfCy2zsHccCtEWBMNoZaS8OyRGxjiNlxnQS8bjJH2A038kMBlZTwk2xUInhSAdWHjMhJyvbJSzfbRUAl52VWqT0RUF0RcNWygK812U5UWPXhVbuSPSRGQGXHWVpAZTJPXTIFPjcBnsIMVHWeCdl9RcRp84OghcER8IqrCLvhuptX2tR+bkuo5n1eprSqjkXKrmqGQbumSwYquS7If5+XBomIdkTkmlUC9nXp9UCO1eOkmWa6kjKtdi65cZcKhU7XNdiIlHaJuMmInT4D4AVT4DwRH2mHWQIqK37aBzxWslyFGansgLLEUvPKuwK4QK5bts8sAVU4l7ysVjIWe2wqYJbsUwkDzdQl9paAr6aCMmm2LhtXH0/uiPOoj9PimHtOwCsuK9q1DyzI7/kmX/IbXOzZzK+NiYbzSnJnZRI8EPitBwB5YENEt+HrhmXghCbBDK3vijFZC44hlvCrBczIOvHY6HJF7HWT2cuuK2wa7x0BxmnvXDaoAXvFn5fdQTmPkxk9AZ5How+BVlCi3JcAACAASURBVAF4xZuX3Vbh0livCDAmG3MXBVSNoWXHTRDwuskcYTfMQGXfS9anLAFVUQaqeQIqLc8XYraiJxUB3AtAsmxkCajCUoO1CaimwA+zyiPJgPPKSjURM2PqMyJOx4SDc62JgFdcRdgNy5NmlTYVoapmA5TsgLLmyUuy9GV9LgKnsqVVZc1+J4B3rRqQf4s9XZM/nWYclAyDYsNeI2Q8YcnWF5lyrjovySYobUV0JaJbO87czfxwvbViIVO+79wl4MUra0Jfec2EQxEZqGQjfV2GqjD0YgVUxtYZAC5TgZP0F5mB6t3p9W4/4ZOWKRRBwBJwvWSjUrFYjnhgi826VdPp1Ho3EedR62OiQRLwisuKdtsWUJ0H4OWmBGzrAioAs0yA80SvYZlYRng8gYoxGW9ozpFb9mDHZB92btu03wM6tfTPTvpBgAKqlvzEm9stgaaZSgQYp5XwsXFFAl7x52W3Ii42J4FOEeB51Cl3DH4wXvHmZXfwDuUESxNgTJZGV9SQAqoiQvy+UwS8bjJH2NWsIFK2Tja45wmTNAOVbILP26jPE1AdHpT3s31oCT8Zg7x0XFpWSsRcslEv2U1uTDf05TjZND8mEHpVykB1LHCzbliHZaEooGrmtIqI02YMs9dBE/CKqwi7djP5+TmlTWWdFbGqCprUVzZLoAid9KXC00VLq8q6rGu2HUu4JmfZl89sCVh7jZhXDjZqMz0s42fL1ZnyezKGs6aAZKo612YMTEVNksXQvmab6lkCq/CEMNeC8KtZycAwm1TYr8mUdYTtRDfuTWnCZC7La6UJk5dec/RaJJ9FCKjWcejrSR5xHjUyNZbwawTrYDp1i8viEn5ZGQFfmgpiVUAlDyZIqWqbBbBM5kLxZ17mRPkN/nAAkm3wnNR+KBrO+ztBf8/bccq18INpf1aUlcRUXgaqNOAuyCvFyt/z1U9Jr3PBjpwCqup+HEIPFFC15EXe3G4JNM1UIsA4rYSPjSsS8Io/L7sVcbE5CXSKgON5xBJ+nYqEdgbjFW9edtuhSit9JMCY7KPXOGYSqJ+A103mCLu2fNPZwaZK+MS63Rwv2nDJKuEnmUbySk9Z0ZM6QOxJZiktAyL/lRKANwGQ7Cyy0dKIgMpsaD+LJfzqPx/CHiPitPlB0MLgCHjFVYTdUECVV9pUhaOyEb3NlFO15fD084NLlla1AioR7lwEQERYzw3Kql5nAkTWYNmYl5fdCJ8noLLtpZ32YUVg+8VgXmancNM8p0yeZHVKMkytAE+Tcn0APq4ipQUEVOsESWE2kzAzVvjejm0CXJmW2dusZf5CoZgKqKzwSsVWRfNWwde8soR9OdEjzqNGpuJlt5HJsNPaCXjFR4RdvS58Ks32Fz4QIWvwieYhBC3ZWjZzYVbmRH3A4tYUvGadXURAFY7zyPTvgCenD2/Y0oB5AiopH/t9AL9gSnOvW8cpoKp+akTEZHUjBT0MsYSfzEmmvf24tf/yVUyAAqpiRrUcwZvbtWBkJw0TYJw2DJjdzyXgFX9edhkOJDAkAo7n0XS1HMDofs8OKXbKzMUr3rzslmHENuMgwJgch585SxIoIuB1kznCblQmkKL58XsSqEIgIk6rdM+2IyXgFVcRdkMBVV5pU+s5K07K+rxsaVUroLo7FbnKhvptAKRsn5QMtOX3bGYpGUesgMqWWY2OSJOB6QIAW43oSMRRYXYp6Tc3w5RmpFIxUih0yhpUUQm/KXC7CqIy2idirQlwRFbWKACSYfHUMJuWCKiMqOp4AEkWFek/zHaVV9bQCn+jYXfswIjzqJERe9ltZDLstHYCXvERYTcsyT0vC6BeT4quGzbDoH2o4oU5mRPloQbNXmivHVLGVa8VIgyel4FKrj8qkiqdUTbNtCXZda+cAt8IMxRSQFX91IiIyepGRtgDBVSLO310G05eN5m97C4eEmwxZgKM0zF733/uXvHnZdefOEdAAvURcDyPKKCqz4296ckr3j5y88/+7nee8pBf7w0oDnTwBLzOhcGD5QRJoGcEvG4yR9ilgKpnsTTE4UbE6RCnzTk1TEDi6kcH4aGffBp+2rCpdd1HxHOYjcNuUms2kL/AmmhGs/nJhrK8dq/+Xyhaks9F5FS2tKrtT/qSfs4DIOWSQgGVjENKQC2SgUo2z60IK8wumOueQEiUiKPSg69ZzVB4iy15F2ZfmlNKLxQuHS39LgN3maxPV+aVfrKiKhmLiKNkk15FTqmTROAlZQVP0WOmwHnHAZea77eaMn6zbFkyDlN+cJYxSyGl3x1mShdu0fGnY5u9bzPu67YVcR7VbTLpjyX8GsE6mE7d4jK+hJ9eM0IBlRWxqoBKsrnatVnXf8kgFV5rQgFVXubE1wbZC8Xuh1PBq4ytSEBlx1laQGUyT10yBT43AZ7CjLL1noZe50K9s+hebxRQLe4TCqgWZ1aqBW9ul8LGRi0TYJy2DJzm1hHwij8vu3Q/CQyJgON5xBJ+QwqkyLl4xZuX3UgsPGyEBBiTjTldU5oztXljiNlxnQS8bjJ72a2THfsaPoEwTrfsxnnblyElWJJX+H74RDjDPAIv+QQO+ORvY18RoVd/FUcdOEkENr+7fRkiTmntFbHuhsLVvNKmWrZUxm5L+OV9Xqa0apiBSmzJxrtsqkspP/mvtSelXqV8qnxns4pI9qq8En5Sps+WHYwq36cOM2KiJBNTXuaQUPyUVaJPRVZBVqcwm9Us41NRBqoV4BkT4JKwZJ4d4xJwvc1AJfMywrCNYYmpKfBDACIQk+xT9pWMy5SY3QzgdhUFmM+lzVlaCrC1wK/ZUMR5VLNFdkcCxQS84jLCbpiByr4X0VKWgKooA1VepijJQJWXOdGKnvSadC8AEX1mCajCUoO1CaiCtXS2VoqXmYGqONaLjoiIyaIuKn8/xBJ+laGMsAMKqFpyOm9utwSaZioRYJxWwsfGFQl4xZ+X3Yq42JwEOkWA51Gn3DH4wXjFm5fdwTuUEyxNgDFZGl1RQwqoigjx+04R8LrJ7GW3U/A5mM4TyBBQTbcvP1gCnHHceRc2PsAte/D6g5Ye8fv37/vXxx50wKHf/cnK3nO3HYu/DA0nwingTVjC72CKhwJ4zPblROjT2ovx2hrqwRhSQdUKsHUTcG2ZidXRRxm7TbXhedQUWfZbhYBXXEbYVZGqlK1T4euzAUhZPRG9Zgmozq+QuTArc6It4SdjkJeOSzL/iVhKxFxXAXgdgBsBXJQelzXOShmojgVuNqJZCqiqBH5G24iYrNni/t1t2YMdk33YuW0Twoxojdumge4QoICqJV/w5nZLoGmmEgHGaSV8bFyRgFf8edmtiIvNSaBTBHgedcodgx+MV7x52R28QznB0gQYk6XRFTWkgKqIEL/vFAGvm8xedjsFn4PpPAEKqDrvItcBbtmNc37hoU8679VP+OihR/78JnzjX6/Fpbdtvnfv//yXN2w7Dh+Vwc2EUxP8zgS4cApcuLpB+0MrxGtrElx32yI9LDvpRv/JZbNHVW3fNZpe5xFL+HUtEro1Hre4jC/hdw8AyRS4MxUsSXZAW37v/iBbYJnMhdJHXuZEK3pS54VlWzWroWQjlDKCIvBqREBlMvM9iyX86j2XvM4FOwsKqOr1aV97o4CqJc/x5nZLoGmmEgHGaSV8bFyRgFf8edmtiIvNSaBTBBzPI5bw61QktDMYr3jzstsOVVrpIwHGZB+9xjGTQP0EvG4ye9mtnyB7HDIBidMf3YoDdY6PPAoPiPBFyrXJZ/JevtfSbfq5Hs/P10h0nIP4Mim9t+g4Nz7x4d9/y5N2Perwg2WPde11873/N7bf+tu3/OsDP9p84ASvmgJnTqf4s+k+XPSRE/B9OUbjKqbkX53nF9fdOmmyr7ES8DqPvOyO1c99m7dXfETYDUvD9g0tx9szAhEx2fiMhljCT+Yk4LYft/ZfvooJUEBVzKiWIyre3A6VvLWMKacTUfKKPVHriopYXo1dJLWG+BQ47zjgUk19KH+cynsxrjXBDwR+6wHgLQCkDnf4umEZOKFJMGPou2KcjgER59ggAa/487LbIEp2TQKtE3A8j6bAgyU4Wp84DboQ8Io3L7sukGm0FwQYk71wEwdJAo0T8LrJ7GW3caA0MCgCEqcqrsEUf4gJ3ikCqmQTYYLfB3AApniXbiaYzyHH83N0m8MevHMyxUlT4Nkl/HXBAUsPeeuHjvnpQ2zQ/3TlPvxf/33Dz/ZNfyYlgB4PYGPyvY0HiasJ3rb9WEhJo9ZeXHdbQ01DAybgdR552R2wKwc1Na/4iLDb2N7woBzIydRGICIma7M1po4ooFrc2xRQLc6sVIuKN7fbFlCdB+DlaU1bmW9jF8k8ARWAGwCcugzcpQIqpkIsFXoLNaoYpwvZ4sEkEBLwij8vu4wAEhgSAcfziAKqIQVS5Fy84s3LbiQWHjZCAozJETqdUyaBDAJeN5m97DIISGARAizhtwit8R17zv/78B+88Ze+8Jgjf/642eT/8d7P4yO3nv7N+376oxdPD8QZmOINmOBCTHHR9mV8Tw70Wv+87I4vMjjjIRPwOo9Ywm/IUVV9bm5xWVzCr/rk2AMJLEDA61xYYIi9PJQCqsXdRgHV4sxKtYi4ua0ipa9grZa61Gl9KYCvm1qy9wJ4a1BntqiWrNamlXGfCOBL6QRsLdltaS1YqTErGageDuDpAM5J7VsB1aNX20uKt9enGar+f/beBuyyqjoTfO8HdgcnbWqiRNOMlIFMtzz0JE/gqwJHnIbQ0/6MkIltxCEopLG+SizCBAanmI5AhE4/YWRkGilNVYGDqdKAP90J+giVGaSI0CpU0e1M+xAzjbE09JgYk9KOmkTqu3PXqb0u6+7vnHv3vednnXPue55HP+65Z6+19rvX3ufW2e95lyV3id7xWwDYOG8BsCvYs6SsLIwpBCr5+tZV4HoSqBZKuYUaJeTpQnbZiAikIOCVf15+UzDhNUSgKwg4ziOW8OtKklQYp1e+efmtEDqa6hkCzMnaBlQlzSltXhvENFwlAl4Pmb38VokdbfUfARKo+j/GZXq4dhg7Tv5bP/7rv/CyD/7Qj/1n5+AP//Ig7v6jn/9P33r2T35p79n4kNh+++N46fdX8D8NkBGp/jchUo04VP9RlMzK+F6kLdfdRVBjGyIwiQDnETOijQh45aWX3zaOAWNqBwJtyMk+lvBrx+h2K4rGf+h7w+P1kDnBr5CU7gPw8ZF8tJCOpITeqwKxSYhJjwYClMgHyz/UngnXCeHpFHOdkJWEeCWH2BMpYfkHn73uVAB3BILUV3PsfTm0Py34mIdAFcf5stCXl4cYbGnAIgLVjUBWU/7Fojq1DrxiANxIBar6Z09CntYfBD0sLQJe+ZfgtzYVvgUGW+8VurarCVnjZe3OHvA1fTwO/MMV4KAtvyoxaFnWdeD8rcAj+hnAh0f3sW2rwHc11kPAbwDYGceubYuuyyv5au8XeSRcsWX8ZWRdta/EXgCbo1gmYg52L5R+AHg+gE8COCe0Gds8BAjxWL87orHZ9haHpseuKn8J86gqV7RDBOCVb15+OeREoAgB5mRtuUECVW3Q0nAdCHg9ZPbyWweGtNlfBEig6u/YVtWzbYfwi88/YdM7/2r9Wz/6/BM2HfnL7//FTXu3YF9sX4hUz56AazHMXjheOfEk/Oj7zsTXq4ojxQ7X3RSUeA0RmI4A5xEzpI0IeOWll982jgFjagcCbcjJtcPYNziGA7u3Yn87UGEUHgiQQNUQ6gkPt2VTXElNojr1QgB3jsKTh7ey+Sqb40o+kr9CbrotkJ/kH3WiLKVqVJ85vjc8Yc8qRb3BkLNEdcp+d13YhH8wbMQLmevPQhyiOjVLgcrGaTf0cwkIBQpUQqASpS0hCNw7BP6QBKpmEjUhT5sJhF6WEgGv/Evw20YClTyks4RUVwKVIQk9rcSoQ8dJRXsBnC4lWXGcLCWfLwUwJhJpsgdC0/lavlXO23OmfWZPSrwastO9RYqFeQSqiNQ0LhkrPuP7Ut45bT8E9mwBPmDjHAAnD4EH1oHLhTQWvntpIFrJ/S3rY3xd1yd9wjzqehcZf4sQ8Mo3L78tgp6htAwB5mRtA0ICVW3Q0nAdCHg9ZPbyWweGtNlfBHIIVDfsWc1eXM2OtUOY+NxfJNizqhDIiFQr+CoG+J/3nJ09u27s4LrbGNR01GMEvOYRS/j1OKkq6JpbXrKEXwWjRxNVIuA1F2wfSKCqckS7a4sEqobGLuHhdrxBHxOopDTeNSN1DiE8KYHqfYbkpKX5dBNdCFRFpfaEQBUzJw8Eu283KiZKrPrNoAqSQqCycS5MoDLKU3cPgQcHwBlUoKo/WRPytP4g6GFpEfDKvwS/8fpcVALVntc19ZuBpCrqfHLY84uUYNVYpDyrKhGKXbveyv1DlKheHXwKaUceEOeVit0R2sq1ep00U6UrKedqYy7Mz0AUerOu1YakdFDITYbs9CkArxsCNwv5SA3mEags+ekY8COichUrUtmA8shS08rASqlYub9Zm3kEqrgvRapWEou9NhCdRX0qw0CVusTfSibQlRHK5JhQ4+riIpAwj+rqFkv41YVsi+165VtJv/aFBfk9X+ch9wTxZ4m2tZGBi0py5ykEngj87LOAvLAhZNr4+PwqcG6dwPTNdsmc7Bsc7A8RWFoEvB4ybzuEh/eu4oKlBZ4d7wQCXvOjE+AwyIURkLz6w/+E5x28AM8ubGSBhsznBUBjEyIQIeA1j7z8MgG6gYBXfnj57caoMEoPBNqQk30s4Sd9kvEcqQHoC4Mew9spnyRQNTRcCQ+3YwUq+1lUn/IIVLMUqKYRqLQ8X4yA3YTXzf1vAxD1jDwCVVxqsDIC1RD4Rl7ZIwm4qFxUQ8PZWzcJedrbvrNj/gh45V+C37iMaV4JVCG0qmqgqAjK2iiHqPnlnY9Lq0qp1tQSrLK23wTgXSMH8t/iT9fufxWUCUWJUHzYe4nEE5d2/Sem7Kv2S1QHpa2QroSca0vAFm76x+uyJQuZ8n03rgBvXD9OCJZjTBxKUKCSDfcJhao4a1MJVMbXFQDuUYKT2EtUoJJyg5mqVFx+T8sUCnFgBfisqFEpWayAZLBmVbf8Z+JiESTMo8UMz241HM2Fpfs9OxuWfl/hlW8l/TZNoLoZwGWmtGvjBCoAY4W/aWTWuPxrv7O32t6VzMlqg6E1IkAE3BDwesjs5dcNaDruJALM004OW+uD9sorL7+tHxAGSATmQMBrHnn5nQMaXuqIgFd+ePl1hJquW44Ac7KeASKBan5cl27Dyeshc4JfVfsQ6V/ZuJ5GTFIFKtncthvb8QZ8EYHq1Ki8n7WhJfwkBjk0Li0XJWQu2YAX1ZInw0a9XCeb4eK/MgLV2cBTuhEdl3sigWr+yZ7SIiFPU8zwGiKwEAJe+Zfg1246v6agBKqsx0JqVUKTYmDVBIXopIcSVOctwSrrt67tNpZ47c7zL+dsqVh7L5lWNjZp0z0u4xcUrTLCkym/JzFsGwKiVHWjVRYMpKadUfKMN9/zCFZxopl7RvzVuGRgrCYV2zVKWZutEd3gN6UJs75YApXem/SeJRckEKgmcFho8rSgUcI8qitKEqjqQrbFdr3yLcFvntLfJYHoqgQqeTFBSlWXVSSUESpSRJTf9n8HgKgIXh38x2Tgon8n6O95G6fc44TkK/YsKSvLkiIFqpBCtxaVWOXv+fKTLCEnyzuhBSJABFqPgNdDZi+/rR8QBtgqBJinrRqO3gTjlVdefnszcOwIETheunW4Z7X5F/FYwo/pNw0Bt7x0mg/MBiJQhIDXXOj7iJBANf8Ik0A1P2YLtUh4uG3LMm2PNlXiN9btpvesElCiGqUlpCy5qajUlFWg0r6KP2mrZUDkr5QA/AIAUV2RjZZaCFRmo/qVLOG3UOrN1SghT+eyx4uJwDwIeOVfgt+YQFVUAlUJprLBvNuUXbXl8PT88xcswWoJVN8NJFYhYf10VH5VSwbKEMhaLRv4ctgN82kEKtve2rAksA3DW6TsFG+uF5TJE1WnjHC1Dpwp5foAfFhJSnMQqCYISbHqSayMFX+2sQ2Ae0OZvUu1zF9MFFMClSVeKdlqVr+V8DWtLOE8c8jz2oR5VFd4LOFXF7IttuuVbwl+db3/eFDxi1+IkLX1PPMSgpZinfZCRKwceEq4v9gXIr4a7gfW3pfDEKrq7DwEqjjOl4V/B7w8vLxhSwMWEaikLOyfAHixKc09sT6TQFV+kiXkZHkny2lBJc0pbb6c49+5Xns9ZPby27kBYsCuCDBPXeHvrXOvvPLy29uBZMeWEgHOo6Uc9tZ32isvvfy2fkAYoBsCbcjJPpbwcxvQDjsmgaqhwUt4uJ2k8NFQuHSzpAgk5OmSIsNuN4GAV/4l+I0JVEUlUC1MlpyUd37REqyWQKXkWNl4/woAKdsnJQNt+T2rLCVxpBKoLOE2efiNAtOtAHYa0pGQo2J1KbFbqDClilRKRoqJTnlBzSrhNwSOKCEqp31G1hoAm/NUowCIEuMGNS0hUBlS1TkAMrUVsR+rXRWVNbQE4WSwW3ZhwjxqWcQMp8sIeOVbgt+4JPc0dT+9T8y6H1jlQPtSxRsKFBHlpQZVJbT3BCnPqvcAIfxOU6CS+4qSpOzLFbn/XilQoBIClShtibruvUPgD2PlQRKoys/ChJws72Q5LZBAtZzj3tleez1k9vLb2YFi4C4IME9dYO+9U6+88vLb+wFlB5cKAc6jpRruznTWKy+9/HZmYBho4wi0ISfXDmPf4BgO7N6aCcnwWFIESKBqaOATHm6TQNXQWNBNMQIJeUr4iEBtCOw69OfDHas/3Ph9KSHvY9UOu5mtqiHvx3HSjKr+ycazHIdG/xeTluS8kJwWLcFq7YktsXNzKKsUE6gkDtnAnkeBSjbZLQkrViEszIGISJSRo8LFnxwpGT5tS97F6ktTSunFxKXTxe4q8GdG9eneohJRllQlsQg5SjbzleQUBkkIXlJW8LV6zRC4eQvwAfP9TlPGb6yWJXGY8oNjxSwFKXz3UlO6cE3jD7GNP9c2uRownDCPGoiCLpYFAa98S/Ab/56PCVSWnKoEKlFztWuuruuiIBXfQ2ICVZEi4tsjVULx+5uByCr3qVkEqspKcq8DrxgAdw+BBwfAGVSUrXaWJuRktQ6XxxoJVMsz1r3oqddDZi+/vRg0dqIxBJinjUG9VI688mrbITy8dxUXLBXY7CwRqBgBr/nLEn4VD2TPzHnlJe8rPUukHnTHay5Y6Eig6kEiVdCFxjeqK4i5lAmvh8xefkuBxcZLh0BOngopQxQE9Ig/Lx1G7HAtCEg5omsv3nHDtffvuqXx+1LC+hxviBeVQNXypgKSLeFXdH6REqyxApX4kg162XyXUn7y1/qTkrBSZlW+s+ojol5VVMJPyvTZsoNaAnBq+T7NDEMmypSYihRGYvJTXok+JVlFqk6xmtVY8WmWApVu5Mcl82yMK8BnrQKV9MsQw14Sl6IaAt8AIAQxUZ+yRxaXKUV7KYAjSh4w56XNNi0FWMsMa8BowjyqKwqW8KsL2Rbb9cq3BL+xApX9LKSlPALVLAWqIqUoUaAqUkS0qlF6r/k2ACFz5hGo4lKDlRGoojVyvAZKelGBqvwkS8jJ8k5ogQgQgdYj4PWQ2ctv6weEAbYKAeZpq4ajN8F45ZWX394MHDtCBAB4zSMvvxz0biDglR9efrsxKozSA4E25GQfS/hJn2Q892w5/pfHbAQa36ieHVK9V3g9ZPbyWy+atN43BHLydAjArhPx575BwP5Ug8C2TZs23XT06NFTNm3a9MzRo0ffFcqmxdYz4lT433tuO/iVa687/2WN35e4Plcz6MtkRQlV68DOrcAji/S9ChuL+K2rjeM84n2prkFtsV2vfEvwq+RTKVunhNZXAZCyekJmzSNQ3VJCkTBPEdGW8JMY5NC4RNFPyFJC5roPwA4ATwK4PVyXF+fCJfyUMGrIsCRQVTyvEnKyYo80RwSIQBsR8HrI7OW3jWPAmNqLAPO0vWPT5ci88srLb5fHirETgRgBr3nk5ZcZ0A0EvPLDy283RoVReiDAnKwHdRKo5se18Y3q+UOstoXXQ2Yvv9WiR2t9R4AEqr6PcCP927Z58+bb9u/f/4LzzjsPjz76KC677LJvHzly5DpDopogTgF4z0iB5xmvddLLbyOjQSe1IRAIARcuqh5Vtn1tHVvQsOM8IoFqwTHrcjOvfEvwq4qF3wIgCoAHAmFJVP9s+b3vRSqAiygSio0iRURLetKhjsuxqlqhqAxKGUEheNVCoDKKe69kCb9qZ15CTlbrkNaIABFoJQJeD5m9/LZyEBhUaxFgnrZ2aDodmFdeefnt9GAxeCIQIeA1j1jCj6k4DQG3vDyE4Z7VCQEFDhQRcEXAay64droB5yRQzQ8yCVTzY7ZQCz7cXgg2NmoYgb3//q+G2/7BD5xo3D4bFKhOCOfks3x/LHzW89qk7HnZCJdjPfxdiSBoy3mNU//Ga2nT59Vfwxmz0d2mTZv++BOf+MQpQp7SQ0hUF110kShRCdlkTRWnlDil13mtk15+3QeLARCBChFwnEcs4VfhOHbFlFe+JfiNS752BVLG2VEEEnKyoz1zD1slzSlt7j4UDCAFAa+HzF5+UzDhNURAEWCeMhfqQMArr7z81oEhbRIBLwQ4j7yQp99pCHjlpZdfZgMRKEKgDTnZxxJ+zLj5ESCBan7MFmrBh9sLwcZGDSPwM1fdOPzdO29WEtQ/B3BTIFDJ5sE7AQhhSsqx2U0FOS+HXF/HeVFRkENK3Fj7XudvDPHcHMXTtvMydnLE41X7+eFwI59rMBjfbv7jqFzQxQAOB/zG8YzWyZuuPON5jd+XuD43vNDQXS8R4Dzq5bC2tlNe+ZbglwSq1mZNPwNLyMl+drz+XpFAVT/G9FAh7sq7DgAAIABJREFUAl4Pmb38VghdiilRbNRyvKL+OHEYlcXTAbx+FfgzuUDLdY/K9z6tirWHgN8AsBPAravA9WroMHDGEHgAwObI/Iet2q2xeU64bqI0brB/fhSH+Jw4Z/yJ3MBrzwaeUr+m7O5EKEPgyi3AB/Rk8AXpRxy/vTayl/VbMRsCD1mbKYOxyDVLkqeLQMM2JRDwyisvvyWgYlMi0DoEOI9aNyQMSN44d1KC8vLLQScCRQi0ISfXDmPf4BgO7N6K/Ryp5UWg8Y1qb6i9HjJ7+fXGm/67hQBL+HVrvNoYLRWo2jgqjIkI1I8Af+fUjzE9PIeAV755+eXYE4EiBJiTteUGCVS1QUvDdSDg9ZDZy28dGE6xOZVAJe2UJLQOnL8VeETOPQ78wxXgoJKJIvLT5y3JSQlIQ+BmJRTF5wxJ6V4lX8V+UwlUltQUE6PCdzdaYlV8TmNZBy5fybqPvQG/bevAlhXgg9JezgkxTK47AfhT+W/tY7Ap6tRj0lld47okeVoXfLRbgIBXXnn5ZSIQgT4h4DWPWMKvT1lUfV/c8tKJuFU9grTYFwS85oLFjwSqvmRTuX6QQFUOv+TWfLidDBUvdESABCpH8PvjetvmzZtv279//wukjJ+U77vsssu+feTIkevMg9VTQhm/a0MZv/eM3qx9xmud9PLbnyFnT4gA4DiPWMJvCRPQK9+8/C7hELPLiQgwJxOB4mVEoOcIeD1kTvCryoyPh3/3fQHAJQC+FIZEyEn6Vq/97pUAHg3XHAAg130TQN751wA4LShWvxDAh8J/PxaufwuAawCcCuA+AD8JILYpatIvBvC5cO1Zwb/E9Huj2F8Qzm9QoJIYp5CbxkQkJVSJ+pSoUFmyVR6ByhCuDgbVpg1KUnFapxCojGLWptD+qFW5yiNQaewac54fjcX2Rc4NgAyDIXDEEq0GwGZLqKpziibkaZ3uabunCHjllZffng4ju7WkCHjNIy+/SzrMneu2V354+e3cADHgxhBoQ072sYSf9EkGcc+WcZWnxsa0q45IoGpo5PhwuyGg6aYUAiRQlYKPjZ9DYNumTZtuOnr06CmbNm165ujRo1JGUN9KtThNEKluO/iVa687/2WN35e4PjN1iUB5BBznkdQMbXzdKI8YLZRBwCvfvPyWwYpt+40Ac7Lf48veEYFUBLweMif4FQKVkJY+HkhNVs1JSEo3GHKU/Lcc7wNw5+g/5AGvEK2kjRwPFpw/BODKkdiRlIYXkpT82/O3Afxu1FaIVfsCwUp8yb9FhVglcewyxC6Neceo9PyTAG4P/uXaXAJVXMYPwHctWWgV+K4hHV0B4J5RWb2MGCW2ZylQDYD7AXzStsnLjRQCVRHBScv4zVKgMkSor9kyhBqPlikUstXKcRWqcflAG5/BKNdOau6nXJeQpylmeA0RmEDAK6+8/HL4iUCfEPCaR15++zR2fe6LV354+e3zWLJv5RBgTpbDr6g1CVTz47p0G05eD5m9/M6fEmyxzAjk5Kk8WLzFYBJ/Xma42PfqEMiIVBfvuOHa+3fd0vh9ietzdQNJS8uLgOM8IoFqCdPOK9+8/C7hELPLiQgwJxOB4mVEoOcIeD1kTvArZKQ7AFwdyFCiEGXJUXZkhCglSlIxgUqvKWprz79oZF/+9xPBzk4AdwcDQsi6KihZ2bjkekvkEpUrVa0SwlT8OTebbDm9uFzdLDUpo2C12RrPKf83Jl3lBaHkpZzvxiUDLUFKrotVoGx5P2PniJb0i/tifZm2mT8AokI9i0CF1edIcrXM1IQ8rcUvjfYbAa+88vLb79Fk75YNAa95xBJ+y5Zp8/XXLS9Zwm++geLVtSPgNRdq75izAxKo5h+Axjeq5w+x2hZeD5nveur7D7/tjOddUG1vaI0IVIuA1/yothe01lUEdh368+GO1R9u/L7EvO9qxjDuNiHgOI9Ywq9NidBQLF755uW3IVjppoMIMCdrG7RM2nx06N/aHNEwEagCAa+HzAl+tYSfEpcs2emrQd1pu8FASunJC1yqAiXl9nab8nlF54UA9WkAWwE8PBJ1uigoX0nJ+F8F8PKIJBWTrixhyqpkJROopik7xSXw4s+27QC4N6hXXWpK5gnJq7QCVayMFXBXpehtopSVR7AC8HUhRK0Cf5ZXrlDsmBKFKCr1V6BAdfoqcG4V86DIRkKe1umetnuKgFdeJfiN1902jIAt1yrxnAdAyqxOO6YRbl37FKsOytooARmC6dNaGtUQW2+1qn1FxFkAH7ZlVY3Nc0Knx4TW4HNDedc8NULjT+S7X6uqg2KjgDgrBNsrtwAfULCDXSG9Xh/Hb6+N7GX9VsyGwEPWptdAJswjr9Dod4kR8MpLL78ND3X8+z53zZaY4t+6VayfOWv++OWGWUq0ds006+vEvcLcD+TlkYkjp2z4PQPgCrkPRC9fjGMy97lLxVj8b5J1YOdW4JG6xrANOdnHEn51jVef7Ta+Ue0NptdDZi+/3njTf7cQYJ52a7z6Fq1X/nn57dv4sT/LjQDn0XKPf9O998o3L79N40t/3UGAOVnbWJFAVRu0NFwHAl4PmRP8xgpU9vMqgFcZcpQqUFkFbIEr5byoRJ0J4MVBeeqtAL4TPisha5oC1TTFqSQFKrPRsCmM8VHZBA//LSSlbAMiOrLNjwGw2SpBmU2WMXEpb0M8NjarhN86cOYKcDAvB3VjJC7hZzZqdBN8A5nLbgrlbKLfKJv1pvSfuLe4UIGqjkWBNksjECvFbPjspNiRuO7a9a40FiUNyBoua6z8/SYAIUZJSVVZm6eRqFpLoBI8rOqgbiIrkTRHPVDIT+ONaWmfsmGeR1iN/c5a95XcZUlNMTFqVulW2WTXWNaBy1ey7mNMvl0HtqwAH5S1Xvom9zO5LlZjDH7WlJBbMq9KNU+YR6XsszERWAQBr7z08rsIRiXabCBQia2whr7ZEkvjdbbs+hnfG2K/um4OgZuVLJV3j4hITRNkWmNzrPyady7096XyWzys3QdD2W1d17PS2na9HgIXD4Ds97whXWU25OWLEmNS2LQNObl2GPsGx3Bg91bsr6OPtNkNBEigamic+HC7IaDpphQCzNNS8LFxSQS88s/Lb0m42JwItAoBzqNWDUfvg/HKNy+/vR9QdnBhBJiTC0M3qyEJVLMQ4vetQsDrIXOCX1WMenfYMLebF28wBKrnh+9lM/0jI3Dt5r+0CXsAuedlI178vAuAqFrdBOCs0Ub9L4826t8bNuh1w35f8COKVVJG/ppwrSVQ2c39J4NKlviXa0WRqvDI22ApUmyyGzZiMC6lp2+E60Z3FRvpoaTexCZRbDfeSDfqJy+ZQYQSgliuwkrYcP+iqGgNgT2yOWQ2gbKNmjonVEKe1umetjuKQJw3sz431c2EfI4VqIQE+miIzyr62fMHDMGp6PxJkWqgqkipv28BUEVB/a6ILGWJqbr+vzrEKEqEtxlfXwBwSVjfb8/xIc1szNJe13dVEczrv9wHhHgrtt8B4GxT5lXi/vWgYCikrw3HlDV5vMlslPluHd0/duaogDxgN8xnlXvNiyOFQFVE8NWN7zwCVayUOI3EW6TAGBNnY7JwU3Mmz0/CPKolPJbwqwXW3hh1y8vZhGBd5x8H8B4Aui5/KYBvVQbtd/PcZ14TSnkLuTa+d9h7xqlBZVZUauN7l6z/8jLF58xvfFn/JabfG8X+gvj3/BRyU0ZEMuqtEy9IpK6fMeE0j3CUQqgVnM1951Mj8dfX2ftH+IfSBkXCWaW77eTRdX4d+LkVQGzJseFFj/j+UMcE9JoLti8kUNUxst2zSQJVQ2PGh9sNAU03pRBgnpaCj41LIuCVf15+S8LF5kSgVQg4ziOW8GtVJjQTjFe+efltBlV66SICzMkujhpjJgLVI+D1kDnBb7yxbjc6dHNENs3l/PtHCh2iXiFEJSFX6du+dsPfbtDY87qx/5lAkMorYWXL/8UbLpZAJQNkN3yEEPDjgZg1lUCVV+IjT6VEHNgNmxXgszkEKlV6yohL4Y1vPaelnMYlNYo2TnQz5ETgrc8CvzVSghmXlgpthLwgSiKny0ZR/Ja5jVVLS40qecgGVbaxNABOltgBbLaZrcQvW9rPEqzyNouqnxnHLSbkaV2uabfDCMwiTHnlVYJfu/7JmnEHgKsNAemZoNR352h45N/SsgGuRNUHAeSdF6JqTDzdFchHMsr3AVCibHydfFb1qTgj8tZujVfK4tlYxI4csrkua7T6l+tU0SomvepG+w4A+p30X2zYOMWukLOEZCtEXrH/0+G63CyOy/jFJVJlk9yQjq4AcM9o3TyohNFZG+YD4P4qSrfa0quy2S6dsUoi8nmWApUhQuUSXpXwG1RM5D4+VkApKN1aO3F21tKTMI9mmVjoey+/CwXLRo0j4JUfCX71N/THw7poX4iQlxbsOq9r9fsK7idF95lDAK4Mv7dl7ZYXI34bwO9G9yhZ74teiND7gtzXNGa7/suYTrwQEZdeBSC/i8dls6eV6E5ZP+Wa+Dd+nFiz7geqSqVr9QrwxvXj/ZBjrAI1i1AblGgztUBbxlWMmH/DPLYOXL8CfFTvWTnk3uzfI/pSRB0TJSEn63A7YbOPJfykT9LJ0dss+sJg7Th23QEJVA2NIB9uNwQ03ZRCgHlaCj42LomAV/55+S0JF5sTgVYh4DiPhsefAfJYJgS88s3L7zKNLfs6HwLMyfnw4tVEoK8IeD1kTvCbR2Tq6zAsTb/CJss9A+CKeAMmFYRArBJVltdrianUtvNel5Cn85rk9UuAQE8IVKLoYUulqoqHEIhE5UkJVDqiRWXzlOikBCNLfJJNbyU9yaa1VQqRjfWYoDote6x/S6CyJCkhONl4xF5RGdbYv8SmG/1vD4Fo2VglkSlZ7NMzSgxOlPGLy9XNUpOypU8tIDnl/8akqzzglLyU8924ZOAsBRKrnmjsjMtDxX2xvkzbzF9QOpxFoBITtZV+SlmevO4LXn5TMOE1/gh45UeC37gk97QSq1p6OyZQzbrPWJtC0JH//UQg/O4EcHcwMK0ktyVyxSW4C0tyW1XYY8CPSLnrvNLW4j8mQ81aP1NeGCi6HwR/V0bKrdn6OQREUXaseCgnC+4HufcC+/vdrPHnyD0oJvAWEagsKbjq2ZOQk1W7XAp7JFDNP8xLt+Hk9ZDZy+/8KcEWy4wA83SZR9+/7175d9dT33/4bWc87wJ/BBgBEeguAl7z9/i/X0mg6m7mLBa5V77xfrHYeLFVfQh4zYX6ekTLRIAILIKA10PmBL8kUC0yoB1oEzZpsEj5PVVuGQIP6Vv1dXY5IU/rdE/bNSLwts/jx1ZOxFv/7lm45dcGWM82hgZZGU/5V+K79A37Ks5LHonNsX15g3+1+X+HJuSzXXeFQKVqfjoSqsAnm9OiHCVlkKyin1Xr0/NaZk/IRkJgkkM2qr98fM92orxqTKCapkAldqzin3zW8k95BCot86d9uSz8Rx5JTNUM7XcWGyFQSfxCmJJDvhP1EyGDvXNa+T51Pk2ZJC5xFH+2bQfAvUEJ8FLdtJ9GWrJTapbiSKyMFdqK6qAcGYkpj2AF4OtKcC0qRWsVBk3cEyWkChSoMsXDusmz05aehHlUy8rFEn61wNobo255mV7C76pRiWwpa2rJTlI+25ZXlfEQpVK5X+TdT0TNtei83C+EvLoVwMMjYaSLwn3q2rAmvzxSu4pJV5ZMa1WytJxrLqHXrs8rx9Vw4/J92XpZZv2My+3ZpE1RoIqvyWtj19ugNnVQ1WONKuJEKW+jpiiluD8c+jmhwjWFQPX06nMKlpXOQ6+5UGknWmiMBKr5B4UEqvkxW6gFH24vBBsbNYwA87RhwOluAgGv/PPyy+EnAn1CwHEesYRfnxIpsS9e+eblNxEWXraECDAnaxt0lTSntHltENNwlQh4PWT28lsldrTVfwSYp/0d47Un8AEM8Md7VrPN2kqPHilQnTatFF0ATRVDVI1JsdTzolZlS9zFClRWEcQSqPKIV2JbyUr/MqiKKDFrmgKVLednx3qaysgsBSpLoJI+Scmo/zAqKfviBMyEOaYlUDeFgI5Gm+yyIR0f2Qb1ANhslUwMSWlMXMojR8XGZhGozCb6hkDyFFZElcQoqtwqJNk8MpdVTFHVLHFgyVim9J98lUs+qHTSzmGM94U5wOKljSHglZcJfmMFKvt5NVI6nHU/KbrPaHnWM8MaLApWbwXwHbMmxy9m2DiEFFykRjiVQBWV8ROCZ6b8F5WhnsiDOdZPvU9k66AQmeKESiFQpagNxvcDbaNrdF65VmN3rFRl7m1ZzPH9KpXgW2biJORkGfNJbftYwi+p47xoAgESqBpKCD7cbghouimFAPO0FHxsXBIBr/zz8lsSLjYnAq1CgPOoVcPR+2C88s3Lb+8HlB1cGAHm5MLQzWpIAtUshPh9qxDwesjs5bdV4DOY1iPAPG39EC0U4NohnAfg3r84Cad99Ez8zUJGpjTqCYFKNpRteT1R9zhltBn9fgDXA1A1ES1fF6tJxWXtpK0oOwkxaReASwKERQQq2bQWG7KpLX9VuURUn6Qc4INBAUoJVHLNO4Jdq0AlpQEldjmsqskOAH9gbDwZiF5yncR5alAvkev0u2eCDVXQUgUqaSP+RbFLckuVtqamli3fpJvURYpNtkyUGI1LQcWb3Xl21F+R4pPYjVSfrhthNKE4EtuNN9XN5vhLBsBrpxChhCCWkawUJLW9Dly+AnwRwCeHwEgMDh8wm/JfW0S9sMo5zvtClWjSVlUIeOVlgl9VjHp3WG+tutMbDIFKSbOyfn5khIu9N6TcZ8SPEFlF1UrUJOVe88sjxav3hjVZSLZ6/9Byq/a+ZAlUeq3cM+J7g9ybJg5LUIrW11Lrp5BSlYhlyaaz7geRSuH9spaO7qVPWxLWrPtBTMxVQq32zxDExiVbFZRge03UAkO7D8r9QPqj9whd26vKf2snISfrcDthc+0w9g2O4cDurRuUPGv3TQftQYAEqobGgg+3GwKabkohwDwtBR8bl0TAK/+8/JaEi82JQKsQ4Dxq1XD0PhivfPPy2/sBZQcXRoA5uTB0sxqSQDULIX7fKgS8HjJ7+W0V+Aym9QgwT1s/RAsHuO1xbNu7FVqObGE7eQ17QqASwpItkafl++S8koWk+7aEX9F5VZ3aHvBSklGsCBIrQsnl1qZ8ltJ7Slyy34lt2TAXcpVueJ8bCFVxmShrQ/so5f9EtURsCIFKVUceDTHbfuYRqOYuO2s2qKWeY7a5HG9qa37ZTfQV4LM5BCohvMkmeUZcshvVAM5RO7r5LZ+nKVCdCLz1WeC34k13Q2TKSukNgYsHwI3qU+yajXUt6SQqb1lZqwFwssQOYLOdO0oOiFRbxgSrPJWVSiftHMa87gss4TfHIC3hpW55mV7C71sAZJ229xIlKkmJVTkvBF0pg6dlVLWM7Dz3mc+Ee0TemmzL/9k48u499v4ncf94IGZtIFCZdStTYgrpt4G0tMj6KapTVrUv2B6TlmYpUA2Bp1eAg5aAJTZiMmze/cAqCg6AD9r7ToGqlVWikpKsO8WXve/EJWnrmKpec8H2hQSqOka2ezZJoGpozPhwuyGg6aYUAszTUvCxcUkEvPLPy29JuNicCLQKAcd5xBJ+rcqEZoLxyjcvv82gSi9dRIA52cVRY8xEoHoEvB4ye/mtHkFa7DMCzNM+j259fYuJDhs+z95wriU45vNMWK1S1cyLowuKSk/Na6d314eN+nsGwBVC7Fqkg2HT/VYhJ6wCojDmdnjNIy+/bkDT8VwIeOVHgt+5yaVzdZwXN4ZAIE2hjApgIGVdWFSSsIrOJORkFW6m2uhjCT/pk3R6JAupLwzWjmPXHZBA1dAILsnDbSvfmCeFqDVfszcc9MdyVGc2qwVrGLC5UrDxWw4AsjcitI6ssalvaExIEc6qEa6x5b1JoiljZXptGsVsYHtjitnGOXXC7w62tM54htkQeEjkbutO1yXJ07phpP0FEfDKPy+/C8LEZkSglQg4zqPhSOJ56X7PtjIJGgzKK9+8/DYILV11DAHmZMcGjOESgZoQ8HrI7OW3JhhptqcIME/7N7Dbn8Abd2/Bxzx75pVXXn49sZ7h26qRyKVW5WSesIV4JWolWmpwnrZLcW2ZjXdVbWlqf2PWgHjNIy+/s/Dg9+1AwCs/EvySQNWOFCkdRVkyrO65rwM7twKPlA6owEBCTtblutd2SaCaf3iXbsPJ6yGzl9/5U6JUi6kEKrGcJ2Mb14GNyE9j2UBpP0vSUEhGVdQIVwJVXi1zRSiuEW76N5a9jWp/PyFkqNB+2zqwZQXI6sfKOZFQlBrhJwB/auUUbc3Zut/QWJI8LZXkbFwfAl755+W3PiRpmQg0j4DjPCKBqvnhdvfolW9eft0BZwCtRYA52dqhYWBEoFEEvB4ye/ltFFw66zwCzNPOD+FEB7YfwrXDAV6552z8E8+eeeWVl19PrOmbCFSNgNc8Ygm/qkeyX/bc8tJJUbFfo8feVImA11yosg9ttEUC1fyjQgLV/Jgt1CLh4bYyeR8H8B4AUrf7EgBfCg5tTXD7XVEt87zzrwFwGoBbAGh9Wvnvx8JbFm8J9WlPBXAfgJ+MatqKTal5/WIAnwvXSl1xqSUuMf3eKPYXmDrjG7CaQm4ak45MzVmRdd1pa6zmEagM4eqgyA/mqUvFgaQoUJmatptC+6NW5SqPQBXXgJ0Wi+2L2Nd640PgiCVaDYDNcV30hZIwoVFCniZY4SVEYDEEvPLPy+9iKLEVEWgnAo7ziCX82pkStUbllW9efmsFk8Y7jQBzsrbhU0lzSpvXBjENV4mA10NmL79VYkdb/UeAedqfMf6lz+A/P3YSvjw8ARfs/Sn8O8+eeeWVl19PrOmbCFSNAOdR1YjSXhUIeOWll98qMKONfiLQhpzsYwm/fmZLvb0igapefMfWEx5uq+TsxwPByao5CUlJpGRVRlbreb8PwJ0jJ/JgV4hW8r0cDxacPwTgypHY0U0AhCT1LgC/DeB3o7YfArAPgPwVX6cYstQuQ+zSmHcAeBLA7cH/NSPi04YSfvKdISVlZfwAfNeShUz5vvMBXAHgHgAZMUraz1KgGgD3A/ikbZM3xCkEqiKCk9b6nqVAZYhQX8urK6tlCoUgtnJchUr6nJU2tPEZjHLtVJnCCXlapTvaIgITCHjln5dfDj8R6BMCnEd9Gs3298Ur37z8tn9EGKEXAszJ2pAngao2aGm4DgS8HjJ7+a0DQ9rsLwLM0/6M7dohvGgwwDt3n41f8e6VV155+fXGm/6JQJUIcB5ViSZtVYWAV156+a0KN9rpHwJtyMm1w9g3OIYDu7dif/8QZo9SESCBKhWpktclPNwWMtIdAK4OZChRiLLkKBuBEKVESSomUOk1RW3t+ReN7Mv/fiLY2Qng7mBAHhhfBeCbI4KVjUuut0QuUaRS1SohTMWfc1GzZfzicnWz1KSMgtVma3wIXCnl++L2RcOm5KWc78clAy1BSq6LVaBseT9j54iU5BOS1bRYTNvMH4DrEghUWH2OJFcyI/ObJ+RpLX5plAgIAl755+WXo04E+oQA51GfRrP9ffHKNy+/7R8RRuiFAHOyNuRJoKoNWhquAwGvh8xefuvAkDb7iwDztL9j69kzr7zy8uuJNX0TgaoR8JpHLOFX9Uj2y55bXrKEX78SqQe98ZoLFjoSqHqQSBV0gQSqCkBMMZHwcFtL+ClxyZKdvhrUnbYbX1JKT8rvqQqUlNvbbcrnFZ0XAtSnAWwF8PBI1OmiUK7vWgC/CuDlEUkqJl1ZwpRVyUomUE1TdopL4MWfbdsBcG9Qr7pUy/zNSaAaKz4JrgWqT/LVtoD73vB3myhl5RGsAHxdVaTyyhVKe1OiECbu30ggUJ2+Cpybkm+LXpOQp4uaZjsiMBMBr/xL8BuvzzP70sAFtqyruDsvlGOd5noaMbeBkItdxOqEosQX1mUh7oqq4NNaQtUQYG+16n5FBFsAH7blV8194pwQ0Zj4Gt8LTBwTa7RcZ/xJCdaMOKs9LCDYChE3I/vqdaEvQo69Po7fXhvZy/qtmA2Bh6xNr4FMmEd1hcYSfnUh22K7Xvnm5bfhoYh/38tv5A1rcbQO3hutYwuvizlr+fjlhllKtHYtNOvmxD3ArPPy8sjEkVM2/J4BcEV4MULuA9pmHJO5f10qxuJ/k6wDO7cCj9Q1hkuSk3XBR7tEoDcIeD1k3nYID+9dxQW9AZId6SUCXvOjl2A6dmrtEF6+ZxV/4BjChGuvvPLy2xbcGQcRqAIBr3nk5bcKzGijfgS88sPLb/2I0kNXEWhDTvaxhJ/0SXJiz5bjf3nMRoAEqtkYVXJFwsPtWIHKfl4F8CpDjlIFKiFQ2SPlvKhEnQngxUF56q0AvhM+KyFrmgLVNMWpJAUqs9GwKQR/NCIpZRsQ0ZFtfgyAzVYJymyyjIlLeeX5YmOzSvitA2euAAfzBl83RuISfmajRje3dbNpQwlCHO/HeCPd2jKl/8T9BHmLClSVTEcaaSkCCetkLZEn+G0bgUrWelmLtayrEKOk5Kqs4Y9NAam1BCqJ2aoT6mazEk5zVAaF/DTewJb2KRvrecTW2O+s+4OSqiypKSZGzSrxKpvxGss6cPlK1n2MSbrrwJYV4INCzJK+yX1ProtVG4OfNSXu1jJBEo0mzKNES3NfNhyVJF6637Nzo9SzBl755uW34eHbQKAS/2FtfLMljMbrZ9l1MV7zY7+6Hg6Bm5Uslbf2R6SmCZKssVn4IoUpp/1S+S0e1uSDoey2rtdZaW27Dg+BiwfAjUaNVkhXmQ15+aKOcVySnKwDOtokAr1CwOshs5ffXg0eO1M7AszT2iGu3cG2w3j1YB137NmSvUTcisMrr7z8tgJ0BkEEKkLAax55+a0INpqpGQGv/PDyWzPFN1DzAAAgAElEQVScNN9hBJiT9QweCVTz47p0G05eD5kT/Kpi1LvDRrjdvHiDIVA9P3wvm+QfGQ25JTtJm7AvkHteNtjFz7sAiKrVTQDOGpXq+2UA7w0b77oRvy/4EcWqUwJ5S661BCq7af9kUMkS/9eM3tAWRarCI2+DpUixyW7YiMG4lJ6qkegGdhUb5KGk3sQmUWw33iA3b+e/RDZOphChhCCWq5wSNtK/KIorw4wMmpUllDGXjfVso2b+aZ7eIiFP043xSiIwJwJe+ZfgNyZQCVn00dA9q/xnzx8wBKei8ydF6oKqIqX+vgVAlQf1uyKylCWw6n3i1SFGUSy8zfj6AoBLwn3g9hwf0szGLO31PqBqg3n9l/uFEHTF9jsAnG3KwUrcvx6UDqU87IZjyto93ow2Cn63ihJIjlrIA3ZjfVZZ2Lw4UghURURg3SDPI1DFiorTyL5FSo3xfSUmFc855Sq9PGEeVerPGCOBqi5kW2zXK98S/Or6/TiA9wDQ9fZLAU6rHmi/m+f+8ZpQyltIs/E9wd4LTg0qs6JSG9+TZF2Xlyk+Z37jy7ouMf3eKPYXxL/np5CbMiISjhOE5PfqxAsSqetiTCTNIxylEGUFZ3M/+dRI/PV19r4Q/qG0QVVwVuluOx10/V4Hfm4FEFtybHjRI17365hSCTlZh1vaJAJEoGUIeD1k9vLbMvgZTssRYJ62fIASwtt2CI+urOM3d2/F/oTLG7nEK6+8/DYCKp0QgYYQ8JpHLOHX0AB31I1bXrKEX0czpr9he82F/iJ6vGckUM0/wiRQzY/ZQi0SHm7HG+Z2o0M3R2QzXM6/f6S8IaoUQlQScpX+A9Ju5NsNGnteN+w/EwhSecoqtvxfvOFiCVSChd3wkY3+Hw/ErKkEqrzSR3nqI+LAbtisAJ/NIVCp0lNGXAplNvSclmgal9QQm9M2yE8E3vos8Fu2ZFRoo0Sm02WjKH7L3MaqJaNGlTxkgyrbWBoAJ0vsoj5lk0iJX7a0nyVY5W0WLZSECY0S8jTBCi8hAosh4JV/CX7tOilryx0ArjYEpGeCot+do54LqVU2ypXQ+iCAvPNCaI0JqrsC+UgAvA+AEmrj6+Szqk/FYOet8RqvlMWzsYgdOWQTXtZy9S/XqaJVTI7VDfkdAPQ76b/YsHGKXSFnCRlXCL9i/6fDdbkJEpfxM5vxcn2m3mHW7isA3DNaXzco/BUpkwyA+0M5wHGbvEBSCFTTStGKzVkKVIYIlUuMVWJwUDuR+/1YKaWg3GztBNtZszphHs0ysej3LOG3KHIdbueVbwl+9Tf0x8N6Z1+IkBcR7Pqta/D7Cu4TRfePQyNS/ZXh97asyfJixG8D+N3o3iPreNELEbrey/1KY7brumTHxAsRcRk/HCf4S4nVbE0tuy6Kw/g3fpyiqQQqXYNXgDeuH+/H+D4i/zFrnQ9KtJkKoC3PKm3Nv2EeWweuXwE+qhjkkHazf4/oSxF1TLmEnKzD7TLYVElzSpsvw2j3oI9eD5m9/PZgyNiFBhFgnjYIdg2utj2JfzgY4oY9Z+Mf1WB+YZNeeeXld2Gg2JAItBABzqMWDgpDgldeevnlkBOBIgTakJN9LOHHjJsfARKo5sdsoRYJD7fbViJqoX6y0SQCYZPlngFwRbwBk4pVIFaJ2srrtXRUatt5r0vI03lN8noikIyAV/4l+LXrsyh/2JKqqvYhBCJReVIClfa7qGyeEp2UYGSJT7I5rqQn2dy2iiKxEuAsfK1/S6CyJCkhONl4xGZRudbYv8SmhIC3h2C0vKySyJQs9ukZJQYnyvjF5epmqUmZTe1ckmrcvgg4JS/lfD8uGThLqcSqLBo74zJS02IxbTN/QRFxFoFK3NRWImpWksn3CfMoxQyvIQJJCHjlW4LfuCT3tNKpWno7JlDNun9Ym0LQkf/9RCDy7pTpGAxMK8ltiVxxCe7CktxWFfYY8CNS7jqvtLX4j8lQs9bFlBcGitb54C8rjW3IuNm6OAREUXasZCgnC9b53DXe/n43a/c58gJETMwtIlBZsm9Sgs9xUUJOzmGNlxoESKBiOnQKAa+HzF5+OzU4DNYdAeap+xD0MgCvvPLy28tBZKeWFgHOo6Ud+lZ33Csvvfy2ejAYnCsCbcjJtcPYNziGA21SP3UdlCV1TgJVQwOf8HCbBKqGxqJpN2GTBouU39NNoCHwkGwK1R17Qp7WHQLtLzECXvmX4DcmUMWy8arUJ5vYohwl5ZKs8p9V9dPzWmZPyEZCYJJDNrS/fHxvd6IMa0ygmqZAJXasMqB81jJReQQqLfOnmXdZ+I88kpiqHtrvLDZCoJL4hTAlh3wnKilCBnvntPJ96nyagklcCin+bNsOgHtDKalLdXN/TgLVmLAksRWoPslX20LsUrYq+yxKWXkEKwBfVyJsUclaq0Ro4p4oNVUQS6aMWDfJdtrylDCPlnh1Y9erRsAr3xL8xr/nLdlJymfbsqkCiyiVyn0g7z4haq5F5+U+IKTUrQAeHgkjXRTuP9eGtfblkdpVTLqyJFmrkqVlWmPF2WwI7bq7clwNNy7fV3pdjMvt2dxJUaCKr8lrY9fRoDZ1UNVjjdrhRClvQ8ySUtwfDuv/hArXFALV06vPKVNWOh0ScrJSf0tkjASqJRrsPnTV6yGzl98+jBn70BwCzNPmsF4mT155te0QHt67iguWCWv2lQhUjYDX/GUJv6pHsl/2vPKS95V+5VEfeuM1Fyx2JFD1IZPK94EEqvIYJlngw+0kmHiRMwLMU+cBWHL3XvmX4DcmUJ02rRRdGEZVFlE1Jh1dPS9qVbbEXaxAZZVDLIEqj3gltpWs9C+D+ogSs6YpUNlyfjb7pqmRzFKgsgQq6ZOUlvoPo9KzL07ATIhKWip1UwjoaERSko3r+Mg2sgfAZqt4YkhKY+JSXtmm2FhiaSfZbN9w5CmxiHqJUV65Vci0eWQuq6yipV3FgSVjmdJ/8lUuectrGUmYR3WFxhJ+dSHbYrte+ZbgN1agsp9XIwXDWfeJovuHll09M6ytomD1VgDfMWttTOSycQjZt0hlcCqBKirjJ8TNrHxfVIZ6InPmWBd1/c/WNyEyxSmYQqBKURGM13lto2tvXhlWY3esVBWrXcX3oVTibpmplpCTZcyzLREgAh1BwOshs5ffjgwLw2wJAszTlgzEnGG87Qv4Lwbfx8MrJ+B1u38K/++czWu/3CuvvPzWDigdEIEGEfCaR15+G4SWrkog4JUfXn5LQMWmPUegDTnZxxJ+0idJnT1bjv/lMRsBEqhmY1TJFXy4XQmMNFIzAszTmgGm+akIeOVfgl+7ES0bz7a8nqiAnDLatH4/gOsBXAXgm3hOaSJWk4rL2klbUXYSYtIuAJcEkIoIVLK5LTZk81v+ii8hSYnqk5QDfDD8txKo5Jp3BLtWgUpKA0rsclj1kx0A/sDYeDIQveQ6ifPUoHIi1+l3zwQbqqClClTSRvyLYtd5s8r3aXLYMk+6mV2k2GTLSUn7uGRUvCmeZ0f9FSk+id1I9em6EUYTyiSx3Xjz3Wyiv2QAvHYKEUoIYhnJSvFQ2+vA5SvAFwF8cpj91p0oVfW1RVQOq1ySEuZRle6sreGIqLd0v2frArMrdr3yLcGvKka9O6yjVt3pDYZApWRYUSD8yAh3u+brfWLa/UP8CEFVVK1uCveQXx7dD94b1lp7X9AyqvZ+YwlUeq3cC+I1X+45E4clKEXrZql1UcimSsSyJNJZ63ykPni/rJGje+TTloQ1a52PCbeqSqX9MwSxcSnW6J61JiqAod0HZZ2X/ujar2t2HfMrISfrcEubRIAItAwBr4fMXn5bBj/DaTkCzNOWD1BBeGtPYDcG+PM9q/hf2tgDr7zy8tvGMWBMRGBRBLzmkZffRXFiu2YR8MoPL7/NoktvXUKAOVnPaJFANT+uS7fh5PWQ2cvv/CnBFsuMAPN0mUffv+9e+ZfgN1bysCXytHyfkqa0vJ8t4ackIgHZnlfVqe0BfSUZ5fmLyylZm9JcSu8pccl+J7aFnCXkKt0YPzcQquJyUtaG9lHK/4m6idgQApWqkzwaYrb9ySNQzV2e1mxkCysm24SON781W+1m+wrw2RwClRDeZDM9Iy7ZDW0A56gd3SSXz9MUqE4E3vos8Fvx5rxRIclK6Q2BiwfAjepT7JoNeC39JKW7svJXA+BkiR3AZjsTlUQQqbuMCVZ5aixeMzlhHtUVGglUdSHbYrte+ZbgV9e8bwGQ9dfeI5SoJKVT5bwQb6UMnpZHXeT+8Zmw9uettbb8n40jVhmUkbb3NYn7xwMxawOByqxHmRJTSJMNpKVF1kVRnbJqfMH2mLQ0S4FqCDy9Ahy0BCyxEZNc89Z5qxQ4AD5o7ycFqlZWiUpKre4UX/Z+EpearWNKJeRkHW5pkwgQgZYh4PWQ2ctvy+BnOC1HgHna8gHKCe9tn8O5KyfgdzDAaXtWN6qStqFHXnnl5bcNmDMGIlAVAl7ziCX8qhrBftpxy8tDGO5Z5Yup/cyqbvbKay50E630qEmgSsdKrySBan7MFmrBh9sLwcZGDSPAPG0YcLqbQMAr/7z8dmj4rVLVvGEXlaia107vrg8b+vcMgCuE2LVIB8Pm/K1CYlgFRGHM7XCcRyzh5zbqfo698i3B79ykUT8U6XkaAoE0hTLqfoGUdWFRScIqRiAhJ6tws4w2VNKc0ubLOPod7LPXQ2Yvvx0cIobsiADz1BH8Eq6v+RpOuv2l2QtcrTy88srLbysHgUERgQUR4DxaEDg2qxUBr7z08lsrmDTeaQTakJN9LOHX6aRwCp4EqoaA58PthoCmm1IIME9LwcfGJRHwyj8vvyXhqrO5VS0RP1Zlah6/QrwSVRMtNThP26W4tswGvaq7DIGHpJyfN2CcR94jsFz+vfItwS8JVD1JxbIkVy3ftw7s3Ao8UhcsCTlZl+u+2yWBqu8j3LP+eT1krthvnkJi4UgVKdTa0q9WyRZApgIraodi1JTYHqvSBmdjhUF1HisRWqXDuHS3tMk7Z/1ZtUK5Pkd9UV1PxGyJuQCkHLAoQGr8Y5VaWxI9GBrbyVFVlJcxbh6Vpd/bln9XVD09K87TqsOjvY4i4JVXXn47OkwMmwjkIsB5xMRoIwJeeenlt41jwJjagUAbcnLtMPYNjuHA7q3QagHtAIdRNIoACVQNwc2H2w0BTTelEGCeloKPjUsi4JV/Xn5LwsXmRKBVCHAetWo4eh+MV755+e39gLKDCyPAnFwYulkNSaCahRC/bxUCXg+ZK/Y7F4EqLs8qA2JISk8LWSoM0l4AlwIYl4SNrj2oaoOmfXYuLkcriq+x31QCVVFJbollVolaeVlCYxsCe8JnKR87UQ58HbhcSLuBJPXSWAHR9OdrscJi6MdaG5Rtq55cFedp1eHRXoTA2iH86/Vn8c/vOlemRnsPr7zy8tvekWBkRGB+BLzmEUv4zT9Wy9TCLS9Zwm+Z0qwTffWaCxYcEqg6kSq1B0kCVe0QH3fAh9sNAU03pRBgnpaCj41LIuCVf15+S8LF5kSgVQg4ziOW8GtVJjQTjFe+efltBlV66SICzMkujhpjJgLVI+D1kDnBrygz3hF6PAzKtC8CcB+AnwRwwKjVWgKVNLkdwPbQ9jwAj1nkppGbhsDNQjIyZKdPAXidnhc7MVkqnBNVJyFcybFtHdiyAhyMFaNsHKkEqkBqEsKTkLtOt0SlPAJVHF+eH43DXqtqUgA2kKRiEpbtR14M1Weqj8WEPPUJjF43ILB2CFdjgAv3nI2faTs8Xnnl5bft48H4iMA8CHjNIy+/82DDa/0Q8MoPL79+SNNz2xFoQ072sYSf9EnGfvQ2jr4w2PZUcI+PBKqGhoAPtxsCmm5KIcA8LQUfG5dEwCv/vPyWhIvNiUCrEHCcR7IZt3S/Z1s1+A7BeOWbl18HiOmyIwgwJzsyUAyTCNSMgNdD5gS/Whp8RyBAvRDAh0YEon3hr5T8PgXANQDOGpGL3hL++7oA2S2hJPguAJcA+JKFMi7jF5OM9PMK8Mb14z7kyMr4FRCohNwlZfFUgWqs8iTqU3nDmEKgsr7WgQdiUlaiApXEskFVSmJSHKS04AC4PyrtN1beyikVOC5XOE2dqub0rd18Qp7WHgMdzEbg7V/EDz77V/jy8Bj+u71bJa3bfXjllZffdo8GoyMC8yHgNY+8/M6HDq/2QsArP7z8euFMv+1HgDlZzxiRQDU/rku34eT1kNnL7/wpwRbLjADzdJlH37/vXvnn5dcfcUZABKpDwHEekUBV3TB2xpJXvnn57czAMNDGEWBONg45HRKBViLg9ZA5wa8qUF0dyE/yWd54vQrANwHY74W8JAQqIU3dHf6K6tRJQY1KSFcTKlS2nJ5RXpIxsuX7ss9D4M0D4MYB8NqzgacMqemcaFBvNSX9UglUEm98jIlLWr5PlKxWgC9akpY0yiE2ZbaEEBXK9U0oYwkBTJ2Z0oCZv2PAjyhBayXjVmWKWpni1RC4WDEYAt8IccTlDrEK/HwrE33BoBLydEHLbFY1Atsex5YukKek31555eW36rGmPSLgiYDXPGIJP89Rb79vt7xkCb/2J8eSReg1F/oOMwlU848wCVTzY7ZQi7ue+v7DbzvjeRcs1JiNiEBDCHATpiGg6SYXAa/88/LLNCACfULAcR6xhF+fEimxL1755uU3ERZetoQIMCdrG3SVNKe0eW0Q03CVCHg9ZE7wGxOmpEyfqE4JQUcIVKJIdecIC5lrMYHq1RFGlwXVqvFpo5qEFeD2deBjcfm+os+xAlUosbdTSUvixJTde31JBaoJIlZs1ypQDYB7A+npUi0daGLNyE5KoLLEKxu3xW1G6b9xXDhOysrIVqvAuVXmp7ethDz1DpH+O4iAV14l+I3XXW90VYlQyrbKsTsoDX5vSmC2pOu066b1Lb7fFF0r96Qvx/eXFNCUwBqvvwXqiEK0/bBdw819ZmfsLy4dq/covc76TFFC1HbGzpgsLN8VEXnjmIOvC20/LEl4K/BI6JcqOgpJeUwolu8UnxBTFofez4fAQ0IcTsG/zDUJ86iMebYlAgsh4JWXFfuda/2O18torZKXH7IXH8y6MbGOTnkhYqyymrP+ZacWWUetv3idXmQdBSAvSYj6rb7QMV6bo7VSQh73Pb4njF44uVVfJmlqHV0oyRMbVZyTiV4nL+tjCb+FgFjyRiRQNZQAfLjdENB0UwoB5mkp+Ni4JAJe+efltyRcbE4EWoUA51GrhqP3wXjlm5ff3g8oO7gwAszJhaGb1ZAEqlkI8ftWIeD1kDnBb57iVIoC1W0jgOW6iZJ9eaDrxjGATwF4nVGYEnLQhk1pANmGSrBly/XpZu9L1EbepnAcw6yNa7l+CDwAYHPcVjdu4hJ+ZgPm6yFWJTeJibgEoWy4TGyEWz8LEKioQNWq2b0cwWw/hFt+9CTc8mtn4m+60uOE9a+WriT4bROBKi7jKpjY0q1F5Ki5NuALgK6dQJVHbjXE3kz5z5BTL42JRBJ3HlHXnrPkVrEnZF6rvijko1n3ISEfBF+W1DRBLkgsJZu1HwJ7lORkN/gtmSD0ISs7C+DGUWnc8yX+AXCy3BPXgctPAP5U/luJzsHWmvazlgkUjCbMozrd0zYRyEXAKy8r9jvX+h2vZ9FaFaukblhHE0tyq5Jrti6XWUeN8quEmktE1TVNLojXVo1X11G73tv1Uciodh216rPTym43uY7WOY0rzsmFQl07jH2DYziweyv2L2SAjXqBAAlUDQ0jH243BDTdlEKAeVoKPjYuiYBX/nn5LQkXmxOBViHAedSq4eh9MF755uW39wPKDi6MAHNyYehmNSSBahZC/L5VCHg9ZE7wG2/ki+LUh0YqR1KOT/7ajfSzQgm/awBcFwCWcn55G/Bj/KO3vbM3s83b3BOKTfYt97xSemYjeEIRQ0vgLbLhsg68YgDcHW0s6yZ2Ft8A2Gw3kcPmUUYAM2X88lSshCA28SZ+VC5QS/iJyYkyhqaE30Gr/gHga1rCsFVJXiKYhDwtYZ1NyyKw/XFcOFzBnj2rWanJzhxeeZXgN0/579EArFV/kk1uPX/AKAMWnddyqtuDrfNCWVX19y0A8Xd5JKa80q73ARCFKo1P7wffBvAOADa+ojgkLKt2JaQd8S+Khy839xchbcm500KpWKtAZdtbn4V5GTa4xyop8Wa+uUdlJF+7sW7W+oxcpEqHlhBly7KqulMcTCqBymz8i1LJTntfyiNQxX2J/cTqKDmqidn9xd6XBsDpppTskaB8mN2j8u6FdS0ICfOoFtcs4VcLrL0x6paXs0v46botWA/DGiq/ZXXtju8hUpJbfs/LcXvOvWE8ZjHp1P7WjlVk9WUJu44WEKgmSl+vA1u0vHXZddQQnuQ3/JiQJR1aZB21yWv7YkqTb/hdHpOwrI28GLo4QbzmgsWKBKouZk71MZNAVT2muRb5cLshoOmmFALM01LwsXFJBLzyz8tvSbjYnAi0CgHHecQSfq3KhGaC8co3L7/NoEovXUSAOdnFUWPMRKB6BLweMif4zVNCKdqgtm+sxxsuG8r3KYpm4+VSJRsVlVWyb7kDEJWrsQKV2LO2cpQ0rJpVXF7jRlWtEju6yXwi8LPPHieDTWywBF9CiMo23eVzDoFqQhErELEyP4b8pOU+FA4lfln1rbHKiO1faDAmX/VlwyVvdiXkafWTkhaTEVh7AgdXVnDPb56Ne5IbteBCr7xK8GvXXVlH7gBwNYCvho3sZwC8z5RPFaU/IRTJ8WDB+TzC6y4Al4R2son+7hxirGxiS9uXhGtjVUFbxlW+UzLTVwK5S0haT5q4hVQr18gh/y33DY3jz3IIuvMQqKTvEqvYfSxRKQvx/SZWLtT7wQrwxvXnCAXjUqwJClRyD5kgWMXpn0qgMr6uALL5lhGcxF6iApXcWzJVKVFDEb9D4OlAihoThYtUFYX0MAD+nu1PgdpW7UTehHlUyyrj5beWztBo5Qh45UeC3/hlhkVeiLDr9cS9oKDs6fi39bR1NFGBauIlhLyBS1lHra914IGYlLXIOmpjURzk3zMD4P6otN+4FGpOqcC83/q1r6OVTwBjMCEn63Sf2e5jCT/pk/RtJCOpLwzWjmPXHZBA1dAI8uF2Q0DTTSkEmKel4GPjkgh45Z+X35JwsTkRaBUCjvNI3n5aut+zrRp8h2C88s3LrwPEdNkRBJiTHRkohkkEakbA6yGzl9+a4Wyled20WQd2Fr09XybwsOkvqiRjFZQy9trUlnnaptHYGMv2x/ELu7fi/2h3lBuj88qrBL+WQPUaAK8KSiCivKREVSEJ5ZVKjQlN2nFVfRL1QCEX6efPHOeejklasimeV75JCFpaAucLhkxVVOopVq5SxSghflmSk41LCFRxiVj9nKJAJaQtIWeJr28GNStrLzdF4zJ+tlydKb8nbSdUAE1Zvbxys3YzPHXj/+6cAMcb7jHJICZu5WzIZ+aMCuKEoostJxWTHyogUGV4WR9Vrw8J86hql5k9L7+1dIZGK0fAKz8S/OYpB6aU5JZ1SUmp8X1kjF/0gsPNVpkuXLQ3/N2wjpq1LfelAmmXR1SNBy9W1DPfj9fRSOX1i/GLGGXWUaMQmPmz6oMr2bsZEAyyFzKGwMVGye8bIY643GGnS3In5GTl828ZDJJANf8oL92Gk9dDZi+/86cEWywzAszTZR59/7575d9dT33/4bed8bwL/BFgBESguwh4zd8gH710v2e7mynVRO6Vb7xfVDN+tFIdAl5zoboe0BIRIAJVIOD1kNnLbxWYddFG2Ny5sOqNZVWmGgIPbQE+0EVspsXMPO3biLajP155leA3JlApcUmB01JLtvySLe1nVQL1vCpJ6Ua42FK1KCFQ2Y30IlKU+rfkqJjgZa/RElC25J4SqF4dZYGoFE4jQKUSqLSkoZq3ZK/CxCtSdppGJNK11m7srwNniqKJLc06x8Z/rhKiqiPGyljxZxvrALg3bNZfmlOWb6I0roBSA4Fqg2pj1bM+YR5V7TKzxxJ+tcDaG6NueZlWwi9e5y3h1JJv5d4i67fcL4RAlbdeCxF2fBiFVKwAt68DH4vL9xV9LiCHjktgi5Oq1tHYThERNajtJa+jlnilpNU4qfMUsvSaAiW/01eBc7s6ObzmQlfxSo2bBKpUpJ67buk2nLweMnv5nT8l2GKZEWCeLvPo+/fdK/+8/PojzgiIQHUIOM4jlvCrbhg7Y8kr37z8dmZgGGjjCDAna4NcJc0pbV4bxDRcJQJeD5m9/FaJHW31HwHmaTvHeNsTePPeLRlRo5OHV14l+I0JVKeFjexpOKvCk2x420PPi1rV7SP1iyIFqiIC1RuCMbtZnrfRfg0AIUrpEZOwrALVnaOLxF9cDjAuGWs/xwQqWwbQlg20pK3kvDTKIaLit9OQjvLUpcRuocJU2Agfb/7HRKe8oGaVnhoCR5QQldM+K+U6ADbbUrJmQ//rongSq2lNU6CKCQ22D6Hcn5aj1bgkrG0htrHSTB8VqJKTihcuJQIJ63stuCT4nba+qmKflou1BKo8pcPcPug6BuBTAF6n5E9dE3MaZetoOD8uyW3Wn5cUEUgXWUeljayRADbH7ZX0VESaBVC4jkYKWuMS4bGPBQhUVKAqOVv6WMKvJCRL2ZwEqoaGnQ+3GwKabkohwDwtBR8bl0TAK/+8/JaEi82JQKsQ4Dxq1XD0PhivfPPy2/sBZQcXRoA5uTB0sxqSQDULIX7fKgQSNj5qidfLby2dodHeIsA8bd/Qvu3/wYtX/hp/tD7A2XedjafaF+HsiLzyKsGv3eiWjWzd1BbCkZCFTgHwfgDXA7gqlKsTgpIcsZqUnhcClLYVstNZAHaFUnzSrohAdWrkX64Vm0JUkr958ck1nw7XKLHKErws+UnVsnYAeDKQvKSsoMYrRCxpK/wXSAQAACAASURBVAQqjVdK/cn3UopQCGNKoHowKg9o4xSCQOERbYDHm/oTik2xWtOUUnrxhvtYlcmWu1oFrp9FoJLAw8b/vXK9diT4frOQDPQaVXkJyZARwEwZv9xygnGfTNuXmtKFa0J2GAAnSyzrwOUrQFYCawjsEUUuo0LzNRvn7Nk4/xUJ82h+o2xBBEoi4JWXCX5jApUQYWUdFVJt3v1ByajXBUhkrbXrtay/E0dU/i4jdgIQ9UMhRxWuo7qOADio64Ypx5cRkszasvA6ug68YgDcrQTZsM7JPWwcX0xETVlHDUEs67MSR6NygVrCT0xOlDEcAlrCL+t/k+toyXSf2jwhJ+t0n9leO4x9g2M4sHvruARx7T7poH0IkEDV0Jjw4XZDQNNNKQSYp6XgY+OSCHjln5ffknCxORFoFQKcR60ajt4H45VvXn57P6Ds4MIIMCcXhm5WQxKoZiHE71uFgNdDZi+/rQKfwbQeAeZp+4Zo7TDuHAzxvd2reEf7okuLyCuvEvzGG91CItLSdFq+TwhBQhDS8n62hF/R+ZMCQWl7QOi8QELK82eVnGxJQGlqY5DPNj6NQwhaeSX8ZBM+jkPK96nClfV1bdiw/9VAEhOi1M3Bv8TwgxGBSmzY9knl+zRbzCZ4tmGvm99xOaaY/JRXWire/BcfOSosY6WSWQSqvI1/sWljXAE+axWogk8lB2RKLsHORKlAua6AQCXEB1GTuhTAEVWCsX4DduN+xOotaTNxsasS5tFihme0Ygm/WmDtjVG3vJy/hJ9gbtdLu65bBUG5TtQL9b5h1+uJcTPEn0t13UxZR0druahcjRWowto1Xn8iwlOsCpi0jp4I/OyzgJDBNpQXTSCiFq6jhvx0TpTESvyy8VrlQru+StMx+arJdbTOiec1F2yfSKCqc4S7Y5sEqobGig+3GwKabkohwDwtBR8bl0TAK/+8/JaEi82JQKsQcJxHLOHXqkxoJhivfPPy2wyq9NJFBJiTXRw1xkwEqkfA6yGzl9/qEaTFPiPAPG3X6F7xb7Hpecdwww88i3e991x8u13RpUfjlVdeftOR4ZV9RUCVttaBnVuBR6ruZyBLSBnE168CohRW2+E1j7z81gYkDVeKgFd+ePmtFLyOGOvTOlon5G3IyT6W8JM+ybiNZB/1hcE6h7EXtkmgamgYK364HdcCn9qLvDcBpIFlyJ4NPGXecJiQDIykaK2vMfNVT8ZvRNg3LWa9ESExhLiUmXuOZQnLd5Gco41lIubg68JI7lHZvDG7+G5jaGwn7+2O8LbK3iHwkMjLNpQ+jbmpOE8bi5uO+oGAV/55+e3HqLEXROA4Ao7zaAhg6X7PLnveeeWbl99lH2/2vxgB5iSzgwgQAUHA6yGzl1+OOhGYBwHm6Txo8dpUBLzyystvKi68rt8I2P0WLTVVRY9Vfaap/RaveeTlt4oxoo36EfDKDy+/9SPaTg99WUfrRJc5WQ+6JFDNj+vSbTh5PWSu2O9cBKpYHlbSxJCishqyIXVypVXNteNasvG5KmrJKoFK5RlDTGOyk3zOkyGMz2lspob2uEa3rbUtb0sEklRWk9v+8J9WLzbc5LLa3XW/ETH/lC7XouI8LRcMWy8dAl755+V36QaYHe41Ao7ziASqXmdWfue88s3L7xIOMbuciABzMhEoXkYEeo6A10NmL789H052r2IEmKcVA1rC3C8+gX/wm1vw70uYaE1Tr7zy8tsa4BkIEagAAa95xBJ+FQxej0245eXsEn49Rp1dayMCXnOhjVhUGRMJVPOjSQLV/Jgt1CLh4bbUjb0jGJfNQKk5LkpM9wH4yahG+LRaslqDfBznNHLTELhZlJQMyepTozLYr9PzYqSAQKW1VuWSbevAlhXgYKwYZcGaQ4FKCU9C7pqoLZtHoIrjy/OjcdhrVU0KwNekPrmNNSZh2e/6Uks2L5ET8nSh/GcjIpCCgFf+eflNwYTXEIGuIOA4j1jCrytJUmGcXvnm5bdC6GiqZwgwJ2sbUJU0p7R5bRDTcJUIeD1k9vJbJXa01X8EmKftGeO1J/AEBvhf96zio+2JarFIvPLKy+9iKLEVEWgnApxH7RyXZY/KKy+9/C77eLP/xQi0ISf7WMKPOTc/AiRQzY/ZQi0SHm4LgUrIUjsAPAbghQA+NCIQ7Qt/bwBwCoBrAJwF4C3hv68LAd0CQIhVuwBcAuBLNtC4jF9MMtLPK8Ab14/7kCNTZUpUoBqrPBWpMqUQqKyvdeCBmJSVqEAlsWxQlZIOKQ5SWnAA3A/gkwC0tN+RAfBaUcLKKRU4Llc4TZ1qoeRoUaOEPG1RtAylbwh45Z+X376NH/uz3AhwHi33+Dfde6988/LbNL701x0EmJO1jRUJVLVBS8N1IOD1kNnLbx0Y0mZ/EWCetmNs1w7hlzDARXvOxuvaEVG5KLzyystvObTYmgi0CwHOo3aNB6M5joBXXnr55bgTgSIE2pCTa4exb3AMB3ZvxX6O1PIiQAJVQ2Of8HBbFaiuDuQn+SwPbq8C8E0A9ntRphIClZCm7g5/hXR1EoDbA+lKPo8PW8bPKC/J97Z8X/Z5CLx5ANyoZCJDalKikdodl9cLpfDOn1bWTslLOZCPiUtavk+UrFaALwaC07h0YA6xKTMnhChR0jLkpqwvtiyfKQ2Y+TsG/IgStFYybhWkhGGmeDUELlYMhsA3QhxxuUOsHlcK682RkKe96Ss70j4EvPLPy2/7RoAREYHFEeA8Whw7tpwfAa988/I7P0JssSwIMCdrG2kSqGqDlobrQMDrIbOX3zowpM3+IsA89R/bKx7GD/ztv4PfwQretfssfNY/ovIReOWVl9/yiNECEWgPAl7ziCX82pMDbYzELS9Zwq+N6bDUMXnNBQs6CVRLnYLjzpNA1VAeJDzcjglToiYlqlNC0BEClShS3TkKVx7mxgSqV0fduCyoVo1PW2LRCnD7OvCxuHxf0edYgSqQpXYqaUmczEGgGhOzpF2sShXbiT9bBaoBcG8gPV2qpQNNrBnZSQlUlnhl47a4zSj9N1bYAvBdJVutAuc2lEKNuEnI00bioJPlRMAr/xL8xuuz9wCpYqGUd5Vjd1Ak/N6UwGzp12nXTetbfF8qulbuXV+O70MpoCnRNV6nC1QUhUD84Zgsq/eo2F9cYja+zvpMUUxU+8bOmFQs3xURfuOYg68LbT8smXgr8Ei4z8q9X1UTx8Rjcy8VPOTI4tD7/hB4SAjGKfiXuSZhHpUxP60tS/jVhWyL7XrlW8V+51qX43UwWoPk5YdMRdW8sDCxPk55IWKsspqzrmWnFlkfrb94/V1kfQQg5cOtcux4zc15SWPc95x7wq36MklT62OdU6ninKwzVNomAkSgRgS2HcLDA0BeaONBBIhAhMAQOLh3FRcQGCJQJQJem3tefqvEjraIgDcCXvPIy6833vSfhoBXfnj5TUOFVy0jAm3IyT6W8JM+ST7t2XL8L4/ZCJBANRujSq5IeLidpziVokB12yhAuW6iZF9e0LohDOBTAF5nFKaEHLQzp022oRLOy4ZFpgRlNkReojbyNntje7M2pOX6IfAAgM1xW924iUv4mQ2Yr4dYldwkJuIShKKgNbHBbf0sQKCiAlUls4NGiMBxBBLWyVqgSvDbJgJVXO5VMLElXovIUXNt1BcAXTuBKo8EawjAmUKgIbFeCmCCSCRx5xF67TlLglXVRKvSKPe5WfcrISkEX5bUNEFCSCw5m7UfZr9dj5OcLBHAkg5CH7LytABuHN2TM9XHAXCy3DvXgctPAP5U/lsJ0cHW2jR1yKomVcI8qspVzk8ELN3v2brA7Ipdr3yr2O9c63K8TkVrUKySumF9TCzJLSSlsSKrlOVedH00yq8Sai7BVNcquSBeMzVeXR/tOm7XPSGZ2vXRqs9OK7vd5PpY57yqOCfrDJW2iQARIAJEgAgQASLQGwS8Nve8/PZm4NgRIsBSacyBliLgtb57+W3pMDCsFiDAnKxnEEigmh/Xpdtw8nrInOA33qAXxakPhXJ88tdukJ8VSvhdA+C6MOxSzi9vY32cFdHb3tmb2eZt7gnFJvuWe14pPbPBO6F0oSXwFtlwWQdeMQDujjaMdXM6i28AbLabw2HzKCOAmTJ+Y7UoicO8eT7xJn5ULlBL+InJiTKGpoSfEsh0c+lrstE+/7Rrb4uEPG1v8Iys8wh45V+C3zyFwEcD4Fb9STbD9fwBoyBYdF7Lrm4Pts4DIOVX1d+3AMTf5ZGY8krA3gdAFKo0Pr1vfBvAOwDY+IrikLCs2pWQdsS/KCO+3NyHhLQl504LJWWtApVtb30W5mtYs8dqKvGmv7mXZWRguwFv7gkTJWUtIcqWb1V1pziYVAKVIQiIoslOe//KI1DFfYn9xCoqOeqK2X3I3r8GwOmm5OyRQH7I7mV598y6FoqEeVSX6yFAAlVd4LbVrle+JfjV9Vigk9yUtVF+y+qaHN8bpCS3/J6XQ8pwx2v+eAhiMqn9rR2ryOrLEnZ9LCBQ6W/abM1YB7Zoeeuy66MhPMlv+IwAKzGLo0XWR5uLti+mNPmG3+UxCcvayIuhrfk+La6EnOxitxgzESACRIAIEAEi0BME1g7hnuEQv793S/2qyE1C5rW55+W3SWzpiwjUjYDXPGIJv7pHttv23fKSJfy6nTg9jN5rLvQQyokukUA1/wiTQDU/Zgu1SHi4nadwUrTxbN9YjzdcNpTv04DNxsulSjYqKpdk3zYHICpXYwUqsWdt5ShkWDWruLxGbgm/E4GfffY4GWxigyX4EkJUtpkun3MIVEqyyhSxAhEr82PIT6I+ZQ8lfln1rbF6iO1faDQmX/VlwyUvkRPydKH8ZyMikIKAV/4l+LXrs6w3dwC4GsBXw4b3MwDeZ8qsiiKgbJrL8WDB+Txi7C4Al4R2stn+7kCktQRa2eyWti8J18bqg7bcq3ynZKavBHKXkLSeNHEL+VaukUP+W+4vGodsdMdE3nkIVNJ3aS92hRiWopSF+L4UKxwq6WgFeOP6c8SDccnWBAUquddMEKzi/EwlUBlfVwC4R5UaxV6iApXcgzJVKVFNEb9D4OlAihoTiovUF4UcMQD+nu1PgdpW7YTfhHmUsgwscg1L+C2CWsfbeOVbgt/4ZYZFXoiw6/DEGl9QznT823ra+pioQDXxEkJemqSsj9bXOvBATMpaZH20sSgO8u+ZAXB/VNpvrEyYUyow77d+7etjndMtISfrdN9n2yppTmnzPo8y+0YEiAARIAK1IrD9Sfw3w3Xs+4sv47SPvgnHanXWsHGvzT0vvw3DS3dEoFYEOI9qhZfGF0TAKy+9/C4IE5stAQJtyMk+lvBbgtSpvIskUFUOab5BPtxuCOjj5K6MULUO7Cx6e75MNGEzX9RGxm/Sl7HXprbM0zaNxvLF4pV/CX4tgeo1AF4VFENEeUkJrUISyiupGhOadGBV9WlfIBfp588cX8bGJC3ZPM8r8yQErf3B2BcMmaqoJFSsXKWKUUL8siQnG5cQqOJSsvo5RYFKSFtCmhJf3zTKWleFz7lJHpfxs+XqTPk9aTuhFmjK6uWVpbWb5qkEgbtzAhxvzMdkhJi4lbNxn5kzaokTyi+27FRMkqiAQJXhZX1UvcIkzKOqXdLeEiPglW8JfvMUAVNKcst6o2TT+P4wHunoBYebreJcuEjK7+Wuj2bNyn2pQBrlEVDjNIuV8sz34/UxUnn9YvwiRpn10Sj/Zf6squBKVgX1uRKEQ+Bio9D3jRBHXO6w0yW5E3JyiVeKUl0ngaoUfGxMBIgAESACRABYewL/Jwa4b88q7uobHl6be15++zZ+7M9yI8B5tNzj39bee+Wll9+2jgPj8kegDTm5dhj7BsdwYPfW8f6bPzCMoHEESKBqCHI+3G4I6OAmbO5cWPWGsSpTDYGHtqBf8tMCHfO02Tylt0kEvPIvwW9MoFLiknZASzLZMk22tJ9VE9TzqiSlG+ZiS9WihEBlN9yLSFHq35KjYoKXvUZLRdmSe0qgenWUj6JmOI0AlUqg0pKGat6SvQqnQJGy0zQika7JlgCwDpwpyicAxiqCcxAEchUTZcNeyFqxMlb82cY6AO4Nm/qX5pTlmyihK6DUQKDaoO5Y9fqTMI+qdkl7S4yAV74l+M0r+WqJpJZUK/cMWZflPiAEqrx1WAiu48MopGIFuH0d+Fhcvq/ocwHpc1wCW5xUtT7GdooIpkFFL3l9tMQrJaPG0yBPIUuvKVDoO30VOLer0ykhJ7vaNe+4SaDyHgH6JwJEgAgQgc4j8HMfwd/66JvwN53vSE4HvDb3th3Cw3tXcUEfMWWfiEBTCHjNX5bwa2qEu+lH1vfB8YoJPIjAUiMwBA56/9YhgWqpU3DceRKoGsoDPtxuCGi6KYUA87QUfGxcEgGv/EvwGxOoTgsb3tN6rApPsjFuDz0valW3j8qWFilQFRGo3hCM2U31vA35awAIUUqPmIRlFajuHF0k/uJygDERwH6OCVS2DKAtG2hJW8kZYhRGRO1vpyEd5alLid1ChamwYT4mCcREp7ygZpWoGgJHlBCV0z4jaw2AzbbkrNn4/7ooGMZqWtMUqGLig+1DKPenZWs1LglrW4htrEjTUwUqlvBLnln9uTBh3a6lswl+p62bqsSnZWAtgSpPwTC3D7o+AfgUgNcpqVPXupxG2foYzo9Lcpt1JSuBnUcMXWR9lDay9gHYHLdX0lMRGRZA4foYKWiNS4THPhYgUFGBqpbZQqNEgAgQASJABIgAEegvAm4EjEMY7lnF0u3n9DeT2DMPBDh/PVCnTyJABIhAdxDoYwk/6ZOMwJ4tx//ymI3A0v3gTtj4mI3aAld4+V0gVDZZYgSYp0s8+C3oulf+Jfi1G+Ky4a2b30I4ErLQKQDeD+B6AFqeTghKcsRqUnpeCFDaVshOZwHYFUrxSbsiAtWpkX+5VmwKUUn+5sUn13w6XKPEKkvwsuQnVcvaAeDJQPKSsoIarxCxpK0QqDReKfUn3z8WiGVKoHowKg9o4xQiQeERbZTHm/8Tik2xWtOUUnrxxvxYlcmWxVoFrp9FoJLAA0HgXrleOxJ8v1nICHqNqsGEZMgIYKaMX245wbhPpu1LTenCNSFFDICTJZZ14PIVICuVNcx+C+MDRq3mazbOOqZ7wjyqw22AmQ+Q6wK3rXa98i3Bb0ygEoKrrI9Cls1b95Vkel3AWki3dh2WdXXiiMrfZYRNAKJqKOSowvVR1wcAB3U9MOX4MkKSWTMWXh/XgVcMgLuV+BrWr6y8tsYXE0xT1kdDEBsrCkq7qFyglvCTrybKvA4BLeGX9b/J9bHOeZSQk3W6p20iQASIABEgAkSACGxAYO0JvOMY8MjdW+SnWj8PEjD6Oa7s1XIgwPm7HOPMXhIBIkAEiMBzCJBANX82kEA1P2YLteDD7YVgY6OGEWCeNgw43U0g4JV/CX7zSjJpaTot3yeEICEIaXk/W8Kv6PxJgaC0PQBxXiAh5fmzSk62JKA0tTHIZyE5aXwahxC08kr4yWZ9HIeU71OFK+vr2rCx/6sApL9ClLo5+JcYfjAiUIkN2z6pfJ8mhdkszzb2dZM8LtsUk5/ySlDFJAHxkaPWMlY0mUWgyiMIiE0b4wrwWatAFXwqiSBTfAl2JkoFynUFBCohSIia1KUAjqhijPUbsBv3I1Z5qXPJSZhHdbkfAiRQ1QVuW+165VuC33j9FgjtOmjXa6sMKNeJKqHeD+w6PDEMhvhzqa6HKevjaI0WlauxAlVYk8brSkR4itX+ktbHE4GffRYQMtiGsqEJBNPC9dGQn86JclKJXzZeq0ho101pOiZfNbk+1jmPEnKyTve0TQSIABEgAkSACBCBCQR2fB4v/P4K/mh9BefddTb+777CQwJGX0eW/VoGBNzm7xP4NSp/LEOGsY9EgAgQgfYhQALV/GNCAtX8mC3Ugg+3F4KNjRpGgHnaMOB0N4GAV/55+eXwEwFV2loHdm4FHqkakUCqkDKIr18FRCmstsNxHrGEX22j2l7DXvnm5be9I1FfZH1aH+tDCWBO1oauSppT2rw2iGmYCBABIkAE+ojA9kP439flzZ9V/Eof+6d9ciNgsIRfn9OKfWsIAa/521D36IYIEAEiQARKItDHEn4lIVnK5iRQNTTsfLjdENB0UwoB5mkp+Ni4JAJe+efltyRcbN4TBILa1IVSbmoV+G5V3VKVmiHwkJTzq8pukR3Oo7oRpn2LgFe+efld1tHvy/pY5/gxJ2tDlwSq2qClYSJABIgAEegzAr/47/BTJ/w1vrrrnEy1ureHFwHDy29vB5IdW0oEOI+WctjZaSJABIhAMgJrh7FvcAwHdm8dV5tJbssL+4MACVQNjSUfbjcENN2UQoB5Wgo+Ni6JgFf+efktCRebE4FWIcB51Krh6H0wXvnm5bf3A8oOLowAc3Jh6GY1JIFqFkL8nggQASJABIjAEiPgRcDw8rvEQ82u9xABr3kkiiYs4dfDhGKXiAAR6B0CJFD1bkgX6hAJVAvBNn8jPtyeHzO2aB4B5mnzmNPjcwh45Z+XX449EegTAo7ziCX8+pRIiX3xyjcvv4mw8LIlRIA5uYSDzi4TASJABIgAEWghAtuexGsH63hkz2p1qsot7OY4JDcCBkv4tTktGFtHEOD87chAMUwiQASIgBMCfSzhJ30SOEnkTU8qEqjSsSp1JR9ul4KPjRtCgHnaENB0k4uAV/55+WUaEIE+IeA4j4YAlu73bJ9yZ5G+eOWbl99FMGKb5UCAObkc48xeEgEiQASIABFoOwJrh/FvBut47+4t+O22x1pFfCRgVIEibRABHwQ4f31wp1ciQASIABHwQ4AEqvmxX7oNJ6+HzF5+508JtlhmBJinyzz6/n33yj8vv/6IMwIiUB0CjvOIBKrqhrEzlrzyzctvZwaGgTaOAHOyccjpkAgQASJABIgAEYgQ2PY4tg0GeNOeLfhvlwUcEjCWZaTZzz4i4DZ/WcKvj+nEPhEBIkAEOoEACVTzD9PSEajueur7Dw+A8+eHii2IQP8RGAIH33bG8y7of0/ZwzYisOvQnw93rP5w4/clbj62MRsYU9cQcJxHLOHXtWSpIF6vfPPyWwFkNNFTBJiTtQ1sJm0+OvRvbY5omAgQASJABIhA1xHY9iTesvIsjuzeit/vel9S43cjYFRbwu+VAN4C4BoA30vte3zdIeD5APaG89sGwOYh8ACAxwBsWwW+exg4Q84NgZvlugFwd56/deD8rcAji8bCdkQgBQGv+ZsSG68hAkSACBABfwT6WMLPH9XuRdD4RnX3IGLERIAIEAEiUDMCpwC49uIdN1x7/65bGr8vcfOx5tGl+aVAgPNoKYa5NZ30yjcvv60BnoG0DgHmZG1DQgJVbdDSMBEgAkSACBCB7iPgRcDw8jttxKYQqDYrIcoSqLYAHxB7h4AXAfjkiMT1tBKtup8Z7EEXEGjjPOoCboyRCBABIrAsCKwdxr7BMRzYvRX7l6XP7OdGBBrfqOYgEAEiQASIQO8R2LZp06abjh49esqmTZueOXr06LvM22i28xlxKvzvPbcd/Mq1153/ssbvS9x87H0+soMNIMB51ADIdDFGwCvfvPxy6IlAEQLMydpygwSq2qClYSJABIgAEegLAlc+ic13n4UjfenPPP3wImAk+P37o37I75jHAbwHwBcAXALgSwBEcepGAC8G8DkAHwHwJqNAdQOCQhSA84KC1EkAbgewPeCj58dwTSNQAfj8iCv1+gFwsipQkUA1T6bx2joQSJhHdbiFKJrs2UKF21rApVEiQASIQIUIkEBVIZgdNtX4RnWHsWLoRIAIEAEiMBuBbZs3b75t//79LzjvvPPw6KOP4rLLLvv2kSNHrjMkqgniVHio84zXJqCX39lQ8goi0B0EHOcRS/h1J00qi9Qr37z8VgYcDfUOAeZk74aUHSICRIAIEAEi0BkE1g5hLwb4kz1n452dCbqiQN0IGLNL+AmB6j4AHwdwC4CfB/CqQJI6C8CuiFClJfzeAOC00EZJWFcBeHuATGwJAcu2z74qIlANgacGwGuGwJUrwGdJoKoo+WimNAItnr+l+0YDRIAIEAEiUB6BPpbwkz4JMiTypucHCVTpWPFKIkAEiAARmIHApk2b/vgTn/jEKUKe0kNIVBdddJEoUV0IYE0Vp5Q4pdd5bQJ6+WUyEYE+IeA4j4YA+Hu2T8mU0BevfPPymwAJL1lSBJiTSzrw7DYRIAJEgAgQAWcEtj2O/3qwgo/97R/Cj733v8RfO4fTuPsWEzCE/HQHgKuD6tQLAdw5Akg2zaRknqhMCanqm4EQJQSqfwbgXwDYF1SnFE9p+6FAqnoMgKpRTVw3RYFKFLDOGdk9fR3YuQJ8cAjcTAWqxtOVDiMEWjx/OVZEgAgQASJABGpBgASq+WHlhtP8mLEFESACRKDPCPzA6AHHAwDOB/BVAJtDZ08FxtLs086fOhwKn2HyGAyy280jowc5Pzx6E+6/Ct9O2Ll4xw1H7t91S+P3pbue+v7DbzvjeRf0eVDZNyJQNwKOm/gkUNU9uC20L+v24Ph9igcRWGoEhsBB/oZZ6hRg54kAESACRIAIuCCwdhi3Yoiv7FnF+10CcHbaYgKGVY8SklRMoFLFqe8ZApWoS91tiFKKrhKoXh3BfVkgVmWnpyhQ3azKUwD+REoHkkDlnLh0nyHgNn9Zwo8ZSASIABEgAk4IkEA1P/CNb1TPHyJbEAEiQASIQMMInAngi4v4pALVIqixDRHoPgKOBCqW8Ot++rAHRIAIEIG2IZBJm48O/du2+BgPESACRIAIEAEi4IiAGwEjrYSfVaCyilSiQJVHoJqmQKXqVV8qgnsagUrUpg4BvwFgp7SXcn5UoHJMXLrOEPCav4SfCBABIkAEuoFAH0v4dQP5dkVJAlW7xoPREAEiQAS6OXRgEQAAIABJREFUjsC2zZs337Z///4XSBk/Kd932WWXffvIkSPXAdgbOndKKON3bSjjJ7Lez3gRMLz8dn2gGT8RsAhwHjEfiAARIAJEoEcIkEDVo8FkV4gAESACRIAIVI2AFwEjwa8Qpu4D8O6gEiXl+l4F4BoAZxUQqOQ7eWYnh6hRWdLVm6LzYnuHLfU3i0B1GDhjeFzpfjMJVFVnIu0tgkDCPFrELNsQASJABIhATxBYO4x9g2M4sHsr9vekS+zGAgiQQLUAaGxCBIgAEegpAi8AcAzAd0r2b9umTZtuOnr06CmbNm165ujRo+8y5ClreoJIddvBr1x73fkva/y+ROJHydFmcyIgev9PfX945RnPa3z+EnwiQASIABEgAjUgQAJVDaDSJBEgAkSACHQfgbXD+BUM8WN7VvE/dr83i/fAi4CR4FdL+H0LwHYABwAIiUrK+b1yCoFKwLg9tJH/Pi+QpE6Kzk+U75MLZxGo5JongH86AO4mgWrxnGPL6hBImEfVOTOWRNFkzxYq3NYCLo0SASJABCpEgASqCsHssCludHV48Bg6ESACRKBiBC4H8DMA3lCx3VnmMiLVxTtuuPb+Xbc0fl8i8WPW8PB7IjAbAcd5xBJ+s4eHVxABIkAEiAARIAJEgAgQASJABEohsHYIPwTgy+sD/OO7zsbhUsY63tiNgJFWwk/+jXxVIE11HGmGTwSqR6DF87f6ztIiESACRIAIzI1AH0v4SZ8ECBJ509Oh8Y3q9NB4JREgAkSACDSMwL8G8K8A7GvYb+Zu16E/H+5Y/eHG70uOxA8PmOmTCNSCgOM8GgJofN2oBUQaJQJEgAgQASJABIgAESACRIAItBSB7Yfw7uEAJ+05OyPnLPXRYgKGKlCRQLXUGcrOT0OgxfOXA0cEiAARIAJEoBYESKCaH1ZuOM2PGVsQASJABPqIgJTv+78A/DSAv/TooBcBw8uvB8b0SQTqQsBxHpFAVdeg0i4RIAJEgAgQASJABIgAESACRMAgcMXjeMk9W/H1ZQeFBIxlzwD2v8sIuM1flvDrctowdiJABIhApxEggWr+4SOBan7M2IIIEAEiQARqQMCLgOHltwYIaZIIuCHgOI9Yws9t1OmYCBABItBbBDJp89Ghf3vbUXaMCBABIkAEiAARmB8BNwLG7BJ+83eGLYjAkiHgNX+XDGZ2lwgQASLQWQT6WMKvs4PhGDgJVI7g0zURIAJEgAg8h4AXAcPLL8eeCPQJAc6jPo0m+0IEiAARWHoESKBa+hQgAESACBABIqAIrB3CPx4OsHnv2dhLVI4j4EXA8PLLcScCfUKA86hPo8m+EAEiQASqR2DtMPYNjuHA7q3YX711WuwKAiRQdWWkGCcRIAJEoD4EpHzffw/g4wC+U5+b6Za9CBhefr1wpl8iUAcCnEd1oEqbRIAIEAEi4IQACVROwNMtESACRIAItA+B7Yfw+8eGuOuuLfit9kXnE5EXAcPLrw/K9EoE6kHAax6JosmeLVS4rWdUaZUIEAEiUB0CJFBVh2WXLZFA1eXRY+xEgAgQgWoQuBzARQDeWI25xax4ETAq9vtKAG8BcA2A7y2GBHAIeD4wfrtz2wDYPAQeAPAYgG2rwHcPA2fIuSFws/gZAHfn+VsHzt8KPLJoLGxHBFIQqHgepbjUa1jCbx60eC0RIAJEgAgQASJABIgAESACRCARge2P4xfWV/DWvau4ILHJUlzmRsBgCb+lyC92sl4EOH/rxZfWiQARIAJdR6CPJfykTzIuJPKmZycJVOlY8UoiQASIQF8R+B0AHwN8JSm9CBhefqcl0xQC1WYlRFkC1RbgA2LvEPAiAJ8ckbieVqJVX5OW/WoXAo7zaHicP8iDCBABIkAEiAARIAJEgAgQASJABKpE4NeGWPn/nsAFu7fioSrtdt0WCRhdH0HGv8wIcP4u8+iz70SACBCB5USABKr5x50bTvNjxhZEgAgQgT4h8EMAfhHAnZ7l+wRQLwJGgt+/P4pPGNqPA3gPgC8AuATAlwCI4tSNAF4M4HMAPgLgTUaB6gYEhSgA5wUFqZMA3A5ge0gkPT/Oq2kEKgCfH3GlXj8ATlYFKhKo+jQlu9mXhHlUV8dIoKoLWdolAkSACBABIkAEiAARIAJEgAgQgQ0IkIDBpCAC3UXAbf6yhF93k4aREwEiQAQ6jgAJVPMPIAlU82PGFkSACBABIlADAl4EjAS/QqC6D8DHAdwC4OcBvCqQpM4CsCsiVGkJvzcAOC20URLWVQDeHuATW0LAsu2zr4oIVEPgqQHwmiFw5QrwWRKoakhEmlwIgYR5tJDdhEYs4ZcAEi8hAkSACBCBuRDIpM1Hh/6dqzEvJgJEgAgQASLQdQT+6ZP4uyc8i5ft3Yp/0/W+1BG/GwGDJfzqGE7aXDIEvObvksHM7hIBIkAEOotAH0v4dXYwHAMngcoRfLomAkSACBCB5xDwImAk+BXy0x0Arg6qUy8Mil2yqSYl80RlSkhV3wyEKCFQ/TMA/wLAvqA6pR2Vth8KpKrHAKga1cR1UxSoRAHrnJHd09eBnSvAB4fAzVSg4kzyRiBhHnmHSP9EgAgQASJABFIRIIEqFSleRwSIABEgAr1EYNshvH8wxLf3bMHOXnawZKe8CBhefkvCxeZEoFUIcB61ajgYDBEgAkSgdQisHca+wTEc2L0V+1sXHANqDAESqBqDmo6IABEgAq1DYBOAD45IQf8DgO96R+dFwEjwa9WjhCQVE6hUcep7hkAl6lJ3G6KUwqsEqldHeF8WiFXZ6SkKVDer8hSAP5HSgSRQeWcu/QsCCfOIQBEBIkAEiAAR6AoCJFB1ZaQYJxEgAkSACFSOwLZ/+/+z9/ZxdlXl3ffvDGDBj2AoqFRQEHxDW6lhEkCxBLmr0AdpxVoRFDQxE1BKq+gNaoUCtUhF8IW3TEwEAwj6iN6oleBdCBVBySSf4iNGevPqyy1VaAP4AQpkzjPXmb2GNTvnzFn7nLPP2i/f/U8y+6y1ruv6rrVn9tnrt69LCxqb9Z2tH9WeFx2s3w3cQAUGjCXAWDqhG1eM6uAKICQECEQjEOv6tYwm4wvIcBtt4jEMAQhAIJAAAqpAUBVvhoCq4hNMeBCAAATmIPBeSX8m6e1FoBRLgBFgN52Byv/ZMlC1E1DNlYHqginetjF3ZyfucwmoLNvUhPQpafpNUCvnRwaqIqzgevsQcB3lBYgSfnmRZVwIQAACEIAABCAAAQhAoHYExib0Rw1p0fJRfaF2wQcGHE2AQQm/wBmiGQQ6E+D6ZXVAAAIQgMBcBKpYws9ispgR8oavfQRU4axoCQEIQKBqBK6VdJWkK4sQWCwBRoBdE0xdLenTSZYoK9f3BkkflDS/g4DKPvtwwtWyUfmiq79KnbexP+CX+usmoFov7d2UvitpdwRURVi9+BBwHeUFqSmJ+9m86DIuBCAAAQhAAAIQgAAEIAABCMwigACDBQGB8hLg+i3v3OE5BCAAAQj0RgABVXZubDhlZ0YPCEAAAlUh8DJJvypC+T4DGkuAEWDXlfB7WNIySWskmYjKyvm9fg4BlYV1ftLH/n9gIpLaLnV+Vvk+a9hNQGVt1kmLG9JKBFRVuRzLHUfAdZRXgAio8iLLuBCAAAQgAAEIQAACEIBArQgc80PtcMX+eqRWQfcQLAKMHqDRBQIFIRDt+qWEX0FWAG5AAAIQqB8BBFTZ5xwBVXZm9IAABCAAgRwIxBJgBNh1AqoTE9FUDtEzJATKTSDgOsorQEr45UWWcSEAAQjUl0ArtfnU4f6tLwkihwAEIACB2hAYW6cT1dCh46M6vDZB9xhoNAEGJfx6nDG6QeAZArGuX+YAAhCAAATKQaCKJfzKQb5YXiKgKtZ84A0EIACBYRH4fUn/OSxjIXZiCTAC7CKgCplA2tSaQMB1VGs+BA8BCEAAAqUigICqVNOFsxCAAAQg0C+BsQk9W9K9ko4YH9WP+h2v6v1jCTBi2a36fBJfvQhwHdVrvokWAhCAQFYCY+u1urFZa5Yv1OVZ+9K+OgQQUFVnLokEAhCAQCiBHSX9ZqqM3HOLUr7PHI8lwIhlN3SyaAeBMhDgOirDLOEjBCAAAQgEEkBAFQiKZhCAAAQgUA0Cyzbonc2mDhrfV8dXI6J8o4glwIhlN1+ajA6B4RKIdR1ZRpPxBWS4He5sYw0CEIBAdgIIqLIzq2IPBFRVnFViggAEIDA3gcWSDpX0V0UCFUuAEctukdjjCwT6JRDxOqKEX7+TR38IQAACEIAABCAAAQhAAAIQCCYQTYBBCb/gOaIhBDoRCL1+3/5VbbXjnjrdjTM+qtPs/72eb0p/t2JUI8wMBCAAAQgUm0AVS/hZTEYdIW/42kNAFc6KlhCAAASqQuBbkq6U9JUiBRRLgBHLbpHY4wsE+iUQ8TpqSuJ+tt8JpD8EIAABCEAAAhCAAAQgAAEIBBEIFWAEDZahUSy7GVykKQQKTyD0OkqEUh9zAY2P6iz7fz/n3RiFh4SDEIAABCBQKQIIqLJPJxtO2ZnRAwIQgEAVCGwn6fEiBRJLgBHLbpHY4wsE+iUQ8TpCQNXv5NEfAhCAAAQgAAEIQAACEKglgbEJHayGTh+f3/rXvltxBBAIFWAEDJWpSSy7mZykMQQKToDrqOAThHsQgAAEIDBwAgiosiNFQJWdGT0gAAEIQCAHArEEGLHs5oCQISEQjUDE64gSftFmHcMQgAAEKkugldp86nD/VjZQAoMABCAAgXoTGJvQDc2mLl+xQKvqTSJb9LEEGAF2X5Hcv5wo6aFsUQ28tfnyeUknSbrTG91e6Dxf0mpJPwi06se1c48xHiPpDZI+6L9Qept00Ii0dlJaNCLdIenbiU+Hj0oPTkhmz86tlXRu8v/92vh95ahkNjgKTiDgOmpFYJvNlDoq+GTiHgQgAIEcCFSxhF8OmCo/JAKqyk8xAUIAAhCYRWCppG9IerBoXGIJMGLZLRp//IFAPwS4jvqhR18IQAACECgYAQRUBZsQ3IEABCAAgcETWLZe75qc1PErFujAwY9e7RFDBRiDphBgtwwCqn6x9BpjFgHVfk1pyQJplS+gGpVOdc6vkxY3pJUmvFoo3dRvUPQfHoGA66jlTGi74XmOJQhAAAIQGAaBsfVa3disNcsX6vJh2MNGMQkgoCrmvOAVBCAAgTwI/L6kByTtIOmJPAz0M2YsAUYsu/2woi8EikaA66hoM4I/EIAABCDQBwEEVH3AoysEIAABCJSHwJL1eunKfXVXeTwuhqexhBUBdtPiotdLujmhttzLvuSfX6PpzEmWsarTeZc1alkylonuLHuUs/ewpHafdctAZS932n3XbVPPKs+TdLukD0j6hKQ3SzpN0lmeHfv5C8lnzm/LEHX11Mui+0jyYzFXXTw27vXJ89CQDFSWYer+hnRYU/qty0CFgKoY11+/XgRcRy0Toe369Yf+EIAABCBQLAIIqIo1H7G8QUAVizx2IQABCAyfwBJJb5L0juGb7m4xlgAjlt3uRGgBgfIQiHgdUcKvPMsETyEAAQhAAAIQgAAEIAABCJSeQCxhRYDddKk7J2D6eVI271eSLpJ0wdQk2HdpK63nys5d1+H8FYmgaddEgDVf0oXes0UTL31aUrrdiwNK+JmAKt3/bd7Yzn9bM+avlSb0S/jZebNrIisTdJnwyvlp9m1sE2RtSOK39iECKtsze4Gkq7yyfWsRUJX+0m0FEHAdTbejhF81JpwoIAABCGQkUMUSfhaTYaA0bfhiQEAVzoqWEIAABMpOwB4S/Dp5AFC4WGIJMGLZLdwE4BAE+iAQ8TpqSuJ+to+5oysEIAABCEAAAhCAAAQgUB8Cx9+u5zef0ulbTeqsixa2spRzZCQQKsDIOGzX5gF2fQHVoZLekMo69e5EbHTulDEnoHJ2d0oJqNx5l31qdSJScj9/X9JESiRlGZ/Mhj1/DBVQ+VmqTMy1Z+Kj74/50k5A9cpENOUyaPnx22fOl8eTbFT+z634bpMOGpHWWim+EekOl20qCf6oSem4EekcSQiouq7QcjQIuI7KEQheQgACEIAABAIJIKAKBOU1Y8MpOzN6QAACEIBADgRiCTC+uPGpG9+39zYH5xASQ0KgNgRiXb+SEFDVZpURKAQgAAEIQAACEIAABCDQL4GxdfpCs6EnV4zq5H7Hqmv/WAKMALtpAdXlqTlqV/bOL+1n/V05PHf+2aksTzakZXq6JxFQOWGTKwGYVUDl9+9FQOVKFLpQrVyfZd4f7SAgC8lAtdbLPDWTjYoMVNW44gOuo2oEShQQgAAEIACBhAACquxLAQFVdmb0gAAEIACBHAjEEmDEspsDQoaEQDQCEa8jSvhFm3UMQwACEKgsgVZq86nD/VvZQAkMAhCAAATqReD4dXrtZEM3PHsrveSzr9WmekU/uGhjCTAC7KYFVC6b01zB+6Ilv507b9mqzpfUKQNVbAHVFlmlkiD8bFiZM1CZWGqdtLghrUzGOwcB1eCuoZgjBVxHLfco4RdzlrANAQhAIB6BKpbwi0ezvJYRUJV37vAcAhCAQBYC30kedlyVpdMw28YSYMSyO0y22IJA3gS4jvImzPgQgAAEIDBEAgiohggbUxCAAAQgMFwCy9bpz5cv0P8artVqWQsVYAw66gC7voBq51R5PcsataukiyWdKulESZY1yoRSdlg5vnQ2KDt/RZJxyvpa9qb5ki5MsjzZ5zEFVM6/s5LyghaLCapcTOa7fbYhEYFZ+6AMVCaWmpCM4bcl7ScJAdWgF3Sk8QKuo5Znoe0ihYFZCEAAAhDIicDYeq1ubNaa5QuVzuSZk0WGLSIBBFRFnBV8ggAEIDBYAvaF/1eSdpD034MdenCjxRJgxLI7OHKMBIH4BLiO4s8BHkAAAhCAwMAIIKAaGEoGggAEIAABCFSPQCxhRYBdX0DlSuq5EneufJ8TTblNQb+EnwmP2p3fLhEgLUtm88BEsNTOnl/Cz5UDdIvAyusdJ+mE5CXPB6c+yFrCz8YyYZQd5q8983R2XPm+O5PPLQuVi998f6mk0yVZRqrWcZt00Ii0dlJaNCLdkQim1rpsU+5zBFTVuY4DrqNWsKHtqkOGSCAAAQhAoPX7HwEVC0ESAiqWAQQgAIHqE3jf1AOD/yHpqCKHGkuAEctukecC3yCQlUDE64gSflkni/YQgAAEIAABCEAAAhCAQO0IjE3ohPHRVvYhjj4JxBJWxLLbJy66Q6BQBEKvI0r4FWracAYCEIDA0AhUsYSfxWQAxxdM/8vRnQACqu6MaAEBCECg7AReLOmA5I2swsYSS4ARy25hJwLHINADgYjXUZMXAnqYMLpAAAIQgAAEIAABCEAAArUhMLZey9TUkeOjenNtgs4x0FABxqBdiGV30HEwHgRiEuA6ikkf2xCAAAQgEIMAAqrs1BFQZWdGDwhAAAIQyIFALAFGLLs5IGRICEQjEPE6QkAVbdYxDAEIQAACEIAABCAAAQgUncDb79CzdnxC96ipo8ZHZ8qZFd3tQvsXS4ARy26hJwPnIJCRANdRRmA0hwAEIACB0hNAQJV9ChFQZWdGDwhAAAJlIrCLpAfK4HAsAUYsu2WYE3yEQCiBFT95orn0D7c9y2t/WvL/rSSdnuN5SviFThLtIAABCEAglIBLaU5q81BitIMABCAAgUITGFunj48v0CcL7WSJnIslwIhlt0RTg6sQ6Eog9DqihF9XlDSAAAQgUEkCVSzhV8mJyjkoBFQ5A2Z4CEAAApEJ/LOkSyV9NbIfXc3HEjLFstsVCA0gUCICiYDKiabMcyemMgHVx7xQBn2+RJRwFQIQgAAESkIAAVVJJqqMbo6t171qao8y+o7PECglgYbuG99XLyml7zhdWAKhAoxBBxDL7qDjYDwIxCQQeh2FtosZC7YhAAEIQGDwBMbWa3Vjs9YsX6jLBz86I5aFAAKqsswUfkIAAhDITuB5kn4u6blTAoYns3cfbo9YQqZYdodLF2sQyJcA11G+fBkdAhCAAASGSgAB1VBx18uYbcbVK2KihUB8AuOjqu3z7xPW6w0X76vvx5+FankQS1gRy261Zo9o6k4g9DoKbVd3nsQPAQhAoGoEEFBVbUZ7i6e2XyB7w0UvCEAAAqUiMCbpYEnvLIPXsQQYAXZfMcXPNtJOlPRQZJbmy+clnTQ1r3d6vmw3JZQ7X9JqST8I9NGPa+ceYzxG0hskfVDS487ubdJBI9LaSWnRiHSHpG8nnx0+Kj04IZk9O7dW0rnJ//dr4/eVo5LZ4Cg4gT8/8bTm/7rgTO4rCz5PuAcBCEAAAhCAQFwCCKji8sd6PQnUVUA1NqEDJX3lhVMZuP6+oafrOfv5RB1LWBHLbj4UGRUCcQiEXkeU8IszP1iFAAQgEJtAFUv4WUzGdXzB9L8c3Qmw0dWdES0gAAEIlJnAbpJ+WYYAAoRMuYQRYLcMAqp+2fQaYxYB1X5NackCaZUvoBqVTnXOr5MWN6SVJrxaKN3Ub1D0HyoBy6bAfeVQkWMMAhCAAAQgAIGyEUBAVbYZw98qEKixgGqNGvr6+L4ar8I8FimGUAHGoH2OZXfQcTAeBGIS4DqKSR/bEIAABCAQgwACquzU2ejKzoweEIAABCCQA4EAIVMOVqUAu2lx0esl3Zw4s9zLvuSfX6PpzEmWsarTeZc1alkylr0datmjnL2HJbX7rFsGqgenxjMl+W2SzpN0u6QPSPqEpDdLOk3SWZ4d+/kLyWfOb8sQdbWkfST5sZirLh4b9/opGzsEZqCyDFP3N6TDmtJvXQYqBFS5LOsYgyKgikEdmxCAAAQgAAEIlIoAAqpSTRfOVoRAHQVUyzboVc2mPjG+bzkykpdtqcUSYMSyW7b5wV8IzEWA64j1AQEIQAACdSOAgCr7jCOgys6MHhCAAATKQMDK91mJtP9bBmfNxwAhUy6hBNhNl7pzAqafJ2XzfiXpIkkXTDlowiUrrefKzl3X4fwViaBp10R8NF/ShZLekQRp4qVPS0q3e3FACT8TUKX7v80b2/lvplxpQr+En503uyayMkGXCa+cn2bfxjZB1oYkfmsfUsLP7jleIOkqr2zfWgRUuSzroQ9KCb+hI8cgBCAAAQjkR8ClNCe1eX6MazsyAqraTj2BRyRQRwFVRNy1MB1LgBHLbi0mlSBrQyD0OqKEX22WBIFCAAIQmEWgiiX8mOLsBBBQZWdGDwhAAAJlIPBdSV+S9NUyOGs+BgiZcgklwK4voDpU0htSWafenYiNzp1y0AmonK87pQRU7rzLPrU6ESm5n78vaSIlkrKMT2bDREqhAio/S5WJufZMfPT9MV/aCahemYimXAYtP377zPnyeJKNyv+5Fd9t0kEj0lorxTci3eGyTSXBHzUpHTcinSMJAVUuq3r4gwZcR8N3CosQgAAEIACB3gggoOqNG70CCCCgCoBEEwgMmEDdBFRLbtHvr3yd/nPAGBnOIxAqwBg0tFh2Bx0H40EgJoHQ6yi0XcxYsA0BCEAAAoMnMLZeqxubtWb5Ql0++NEZsSwEEFCVZabwEwIQgEA4gedLum8qO9BzJT0V3i1uy1gCjAC7aQFV+sapXdk7v7Sf9Xfl8Nz5Z6eyPBl8y/R0TyKgcsImVwIwq4DK79+LgMqVKHSLwsr1WXas0Q4CspAMVGu9zFMz2ajIQBX3uhuU9YDraFCmGAcCEIAABCCQNwEEVHkTrvH4CKhqPPmEHo1AnQRUJ/xYO25+Uvc2t9KiFa/Vv0WDXnHDsYQVSyd044pRHVxxvIQHgVwJhF6/oe1ydZbBIQABCEBg6AQQUA0deSENIqAq5LTgFAQgAIG+CCyT9CdeGbm+BhtW51gCjAC7aQGVy+Y0FxpftOS3c+ctW9X5kjploIotoNoiq1QShJ8NK3MGKhNLrZMWN6SVyXjnIKAa1hWWrx1K+OXLl9EhAAEIQAACEKgGAQRU/c3jpvulf/motM+7pZce1t9YefZ+4Hbp2iXSESulXfbJ0xJjhxCok4BqbL3Oa05q6xULdFIIG9r0RiCWsCKW3d4o0QsCxSQQeh1Rwq+Y84dXEIAABPImUMUSfhaTcRtfMP0vR3cCCKi6M6IFBCAAAQgMgUCAkCkXLwLs+gKqnVPl9Sxr1K6SLpZ0qqQTJVnWKBNK2WHl+NLZoOz8FUnGKetr2ZvmS7owyfJkn8cUUDn/zkrKC1osJqhyMZnv9tmGRARm7YMyUJlYakIyht+WtJ8kBFS5rOoogzYlcV8ZBT1GIQABCEAAAhAoCwEEVP3NFAKq/vjVtXddBFRjE/ojNXXlU1vpjV+ar9/Wdb6HEXeoAGPQvsSyO+g4GA8CMQlwHcWkj20IQAACEIhBAAFVdupsdGVnRg8IQAACEMiBQICQKQerUoBdX0DlSuq5EneufJ8TTbnyfn4JPxMetTu/XSJAsoxhdhyYCJba2fNL+LlygI6Hldc7TtIJSUarB6c+yFrCz8YyYZQd5q+JnJwdV77vzuRzy0Ll4jffXyrpdEmWkap13CYdNCKtnZQWjUh3JIKptS7blPscAVUuSzrWoAioYpHHLgQgAAEIQAACpSGAgKq/qeomoHriYemGv5N+eeu0HT8D1IYvShOXTJ/f+0jpgJOlrX9PSvd541mzs1t16mfnLdPUiw6Qbj1P2unl0iFnS/N2nz7vMlDN22Pap51eJj35O2njNdJuB0iv+kvp+pOn/fFtOns23m77S7/84TPj9kevvr3rIqCq7wwPP/JYAoxYdodPGIsQyI8A11F+bBkZAhCAAASKSQABVfZ5QUCVnRk9IAABCBSZgAlaniXpC0V2sp1vAUKmXEKKZTeXYBgUApEIUMIvEnjMQgACEIBAHgRcSnNSm+dBt+ZjIqDqbwHMJaB6+r+lWz8zPb6Jo+67Qbp99bT46IlNzwiatp03uwygE0K98R+kX97yTB8TQvmf2bgmhLKazEGZAAAgAElEQVSSfPPfN/2ZCbJMpOVEUu6zdgIq6282Nt037YsTcf14tXTvDbP9NEHVHm+cjuc3P0FA1d+qkRBQ9UuQ/mkCsQQYseyyAiBQJQKh1xEl/Ko068QCAQhAIJxAFUv4hUdPS0cAARVrAQIQgEC1CFwn6YuS/t+yhRVLyBTLbtnmB38hMBcBriPWBwQgAAEIVIgAAqoKTWbRQkFA1d+MzCWgSn/mfn79KdM2TbRkh5+Vyn52QijLCmUCp22fO93OZaZyoig7d9d3nxFY3fO9Z4RPz9lltnjrwZ9tmYHKjZP2s9OYJuDyP7OfOXojUAcB1dIJ3TwyqX9YvlD2TIgjZwKhAoxBuxHL7qDjYDwIxCQQeh2FtosZC7YhAAEIQGDwBMbWa3Vjs9YsXzhTVWbwRhix8AQQUBV+inAQAhCAQDCBF0yVcrtX0vaSNgf3KkjDWAKMWHYLgh03IDAQAlxHA8HIIBCAAAQgUAwCCKiKMQ+V9AIBVX/TOpeAymV9SlvwszlZ+Tx3OCGVG/Ohf5/+xAmpLGvVv3xU2ufdz5T0S4udzKaJrrbednACKjemCbkQUPW3Xlzvqguolq3TkuaI3jm+r/7HYIgxSjcCsYQVsex248HnECgTgdDrKLRdmWLHVwhAAAIQ6E4AAVV3RnVogYCqDrNMjBCAQF0I7CLprZIuLmPAsQQYseyWcY7wGQKdCFDCj7UBAQhAAAIQgAAEuhNAQNWd0VwtsmSg6jSOiZJu+MQzQimXccqVADSR1ejx0qvePrtkn403DAGVK+dHBqr+1orfu8oCqmZTjWUbdM/IpN57yQKtHRw1RpqLQCxhRSy7rAYIVIlA6HVECb8qzTqxQAACEAgnUMUSfhaTERhfMP0vR3cCCKi6M6IFBCAAAQgMgUAsIVMsu0NAigkIDJNAUxL3lcMkji0IQAACEIAABEpHAAFVf1M2l4DKCaDMwgEnS/fd8Ey5vQd/+sz//XJ7C0+Ubrtg2ifr87sHZmedsvJ+LiOUtbnh7yRXis//bFAZqCzrlZUatKxZu71u2t7jD0mHnC1Rwq/3tVNlAZVROf5W7XHJAbqvd0L0zEogVICRddxu7WPZ7eYXn0OgTAS4jso0W/gKAQhAAAKDIICAKjtFNrqyM6MHBCAAgSISsOxTDxTRsVCfYgmZYtkN5UI7CJSEAAKqkkwUbkIAAhCAAAQgEI8AAqr+2KfL7bnRLGPU/PdJTzw8LTr65a3Tn7gyffZ/EzxNXDJ9fqeXPyNKSvfZ+8hpMdXWvzfd1u/n7Ljzgy7hZyIpZ8983G1/6Zc/REDV36qRqi6g6pcP/bMTiCXAiGU3OyF6QKC4BLiOijs3eAYBCEAAAvkQQECVnSsCquzM6AEBCECgiAROkPT6qaoC7yqicyE+xRIyxbIbwoQ2ECgLAUr4lWWm8BMCEIAABAIIuJTmpDYPgEWTbAQQUGXjVbfWJsiyDFRO+OVnuXKlBuvGZBDxVlVANbZOyyc366wv7q9fDoITY4QTiCXACLD7iqko7P7lREkPhUeUW0vz52pJ+yQWlkv6oKTHJYX6GtpuziAmpGdLWiFpL0mHj0oPWocJaWdJ35Z0t6Slo9JjE9Knpnw8RdI5o9KpbuD10t5N6buSdk8Zu9L1TY25X9Lu/oZ02L7SxuRzG39Ryo8tznn2LN33TH8bY520uCGtTAfdlJYskFa580kssjjS/vttvZhd11bsHh8XiyalRSPSHcZtUjploXRTbisoh4EDrqOWVUr45QCfISEAAQiUgEAVS/iVAHvhXERAVbgpwSEIQAACPRFYYyVsJX29p94F6BRLyBTLbgGQ4wIEBkaA62hgKBkIAhCAAATiE0BAFX8OKusBAqrKTu1AAnNlCDde88xwfhatgRip4SBVFFC9b732H2nqm5L2HB/VYzWc1lxD7iScOP4W7br5WfpQQ/pQjHUVIPwYiNhoQHCdeOoDkn6QjPmJKRHTromI6sVT50LEXgOLyYmOTADkRD+3SQeNSGudmCglGPqRL3JyAqSmdKYTKaXPeSKlq5z4Km03ESt1FVD5Iqm0MCr57DRfWJU+53yZlI4baWmuWgIyO5ZOSgtGpMusf1O6P/nsF75gzBr6Y6SFUkkcL/LFYwNaO7kOE3AdteyHtsvVWQaHAAQgAIGhExhbr9WNzVqzfKEuH7pxDBaGAAKqwkwFjkAAAhDomYCV77tL0g6SvQhUziOWACOW3XLOEl5DoD0BriNWBgQgAAEIVIgAAqoKTWbRQkFAVbQZwZ86EIghdMmb69IJfafR0D+P76sL87ZVx/HTwonj/027bn56WjjVlM4rkYDKMtXfnMyhn/3JP28vZB6TZKzqdH47SedLWpaMdWAiinLipofbfGZjmWDKjW1drf3np55dnibpDElvluTsv9Lz1dqajZ9JusJrd7qkv/UybJmNdyeCLOvj+2gZ+q3vzDGHuGlGiOQEVZZ9yrJQ+WKrdgIqT3C1NsnYtEUmqfQ1FCKg8jJmzUv6b/KFSu0EVM5353M7O84XP5aGdK1lk2pK4372KmubjNkSWrkMWm6MtL2y/K4IFUaFtitL3PgJAQhAAAJhBBBQhXGqeisEVFWfYeKDAATqQuD5kn5T5mBjCTBi2S3zXOE7BNIEKOHHmoAABCAAAQhAAALdCSCg6s6IFhAYNIFKCqjW6/AV+7bKjnHkQMAJJ9LCqa221nmX/LF+FUtYEWDXz9ZkpelMrHSSpJ8n4qJfSbpI0gVT2EwwfmcicDKK13U4byIkP3PUfKkl3HtHgt5K9H06ESv57axknvW1lz6trdnyj06+Op/e0CZTlcXkZ63yBVRHWkY2SWdJ2knSJyV93C9lmC7jJ7Wyt81kZfLK91l2qPdIunSq1F5LGGWOd8tA5YRIfp92yzNEQOXbsjEa0pzZpqyNL6qaK6uUtXUl+0xstZX0m1RpwpnMW21KBc6UNXTisXbCqxwuy4ENGXAdtWxRwm9gyBkIAhCAQKkIVLGEn8VkkzCllHYvDJZqTmI4i4AqBnVsQgACEIDAFgRiCZli2WUJQKBiBJrTz/Q4IAABCEAAAhCAAAQ6EUBAxdqAwPAJVFFANXyK9bJov6tdpin71wmnHIVQAcagqQXY9UVJh0pyIqTHJTmxkQmMzp3yzQmonJsmOvKFVe68yz61Osk65X7+/rQOZ0akZcInX9BkNu2wDFSuBM7tnphqrtJ8/jh+qb9QAVVH9H45PSccciX5umWT8jJY7e4baFP+b0Z01c4RJ15q81lauNQSTVk7Ezj5pQPbCJus2f0uU1Q6Ft+W17dlrykd4QRaTem3lo1qKrPX3ZL+RtLnkr6u7F+7codzxjvo66Df8QKuo35N0B8CEIAABCBQKAIIqLJPBxtd2ZnRAwIQgECRCNibXPbw4t4iOdWLL7GETF/c+NSN79t7m4N78Zk+EIDADAEEVCwGCEAAAhCAAAQg0IUAAiqWCASGT6BKAqqlE/rrFaP6wvApFtPi4pu1/dbb6pHEu0fHR7WD/b/f85K2b0rrm5v1wZGt9K/p8WMJMALspgVUTrjkJtCVyzMhkmWO2keSX9rP+qfPu0xSJrz6QTKQZZq6JxFQdcoI5QRU/uLxy/qlxVA25pleY+dXqIDK7PljuDKDsxbvXJmd0iXp0j+nyt5dlWSvOtormWcxmfgoREBlWa4OH5UeNAf9rFTpzFhJALMyZfnZpuzzJIPUA27MduUKrZ1XolB+eUIfUqfSf20EZi7eu0enhXKlOAKuo1LEgZMQgAAEIACBUAIIqEJJPdMOAVV2ZvSAAAQgUCQCJ0g6YOrBxbFFcqoXX2IJqGLZ7YURfSBQVAKU8CvqzOAXBCAAAQj0QMClNCe1eQ/w6DI3AQRUrBAIDJ9AVQRU779Dz3n6cd3bGNFhy+e3Mv9w5ESgQhmoXEm7uUiZ8KVdO3feslWdL6lTBqq5SuqZXSvj5w4/y5Wdc31fmYifzOZDqUxWcwmorL2fZaudnVmlA70yfvOSxpskLU3+byKlo9vAutLaNKTd/UxQnkhpRrjUSXzkj9mthN+k9OoRaW27SXOiJ19Ata+00csq1Sqx1y4DlZ9By2XNamejBwFVJTNQUcIvp1+wDAsBCECg4ASqWMKv4MgL6R4CqkJOC05BAAIQCCZwvaRLJF0T3KOgDWMJmWLZLeg04BYEeiLAddQTNjpBAAIQgEAxCSCgKua8VMIrBFSVmEaCKBmBqgioxtbrHDW1/fio3l+yKSiduy5DzfH/pl03P60PNaQP+aX8YmWwCbDrZ6Cy7ECfl3SSJBMRWXamXSVdLOlUSScmYiWXOchEeb4Yyp03AZTr+0FJ8yVdmJTis7ntJKAy4ZNv39ramO9O/vUzUPkCqscSwZa1N3tpAZVlyPqApA2pdh9OsmKZvybU+qSkjycxzlqDfvk7JyTqlLEpERMd1amUnivHN9c4ftnAhdJN3QRUkiyWlk0TR5nzaf/SAipPMLWL9WtK9ycZsqx7WiDWElk5KP5YXgk/E3BZRrCZzFeT0gITdqUzbjWl8QXSqrJc6AHXUSuU0HZliRs/IQABCEAgjMDYeq1ubNaa5QtnShCHdaRVpQggoKrUdBIMBCBQMwJ/IOmLlp55OltzuY9YAoxYdss9W3gPgdkEuI5YERCAAAQgUCECCKgqNJlFC2VsQv8lyWW9KJp7+AOBKhLYND6qHasQ2NhES/Bw2fiofl2FeAYRw9iEHnFl+wYxnhsjLZxIC6lMUBVDmBcg6PAFVC6T081JXK58n503IZMr7+eX8Ot0frtErLQsGcuVx2tnzwRSJnyyknp+SUDr6vtgIieXnWpJItKy8W+fesZ5ugmIEpGX9XPtzL9DE9+t3UWJoMvsuVKDb075uMXS8MRIciKltMjJdXIl70wgNSLd6megsjZp4ZIJnrxz+7lx/HJ5cwmotpaOfVr68pTQ7G4TPo1KJigzOxafiZn2sufATemIhnSaL7LyyvO1MmZJOm2qnGCrVGBDel5S5m93H4jF1ZBmyhEmn7X6m20/a5V95meuSpc4HOQ1mOdYAddRy3xouzx9ZWwIQAACEBg+AQRUw2deRIsIqIo4K/gEAQhAoIYEYgkwYtmt4RQTcoUJUMKvwpNLaBCAAAQgAAEIDIxAzM24mLYHBpCBIJCRAOs+I7CSNc9rfjuV7jr+Fu26+VnTGakKKqAq2Qzibp4EEvHTpQ3pPS6T1SDtJaKzQ3yh1yDHz2us0N8blPDLawYYFwIQgECxCVSxhJ/FZNSnUka6FwaLPQkF8A4BVQEmARcgAAEIQECKJWSKZZc5h0DFCFgWPO4rKzaphAMBCEAAAhCAwGAJhG7aDdbq9GgxbecRD2NCIIRAFdb92IQOHh/VjSHx1q1NrPmtm926rasqxZtku5Jfsm8Q8bksW5PSKVaWcBBjDmuMWNfvsOLDDgQgAAEIQCBNAAFV9jXBRld2ZvSAAAQgUAQCL5T0TkmfKYIzg/AhlpAplt1BMGMMCBSIAAKqAk0GrkAAAhCAAAQgUEwCMTftYtou5mzgVR0IVGHdj63X2qZ06Yp9dWkd5ixLjItv1varDtSjWfoMom2sdRXL7iCYMQYEikKA66goM4EfEIAABCAwLAIIqLKTRkCVnRk9IAABCBSBwAckLZR0XBGcGYQPsYRMsewOghljQKAoBCjhV5SZwA8IQAACEBgAAZfSnNTmA4DJELMJxNy0i2mbdQCBWATKvu6XbdCxzaaWjO+rg2IxxO6WBGKtq1h2WQMQqBKB0OuIEn5VmnVigQAEIBBOoIol/MKjp6UjgICKtQABCECgnAT+t6QLJH2znO5v6XUsIVMsu1WZN+KAgBHgOmIdQAACEIBAhQggoKrQZBYtlNBNuzz8jmk7j3gYEwIhBMq+7sfWa3WzoctWzJc9A+IoCIFY6yqW3YJgxw0IDIRA6HUU2m4gTjEIBCAAAQgUhoDdfzc2a83yhbq8ME7hyNAJIKAaOnIMQgACEOibwI6S3ippVd8jFWiAWAKMWHYLhB5XINA3Aa6jvhEyAAQgAAEIFIcAAqrizEXlPIm5GRfTduUmkoBKQ4B1X5qp6snRsQk9Mj6qHXrq3EenWOsqlt0+UNEVAoUjEHodhbYrXIA4BAEIQAACfRFAQNUXvsp0RkBVmakkEAhAAALlJhBLgBFg9xVTZG0j7URJDxWAsvlztaR9El+WS/qgpMclhfoa2m7OcCekZ0taIWkvSYePSg9ahwlpZ0nflnS3pKWj0mMT0qemfDxF0jmj0qlu4PXS3k3pu5J2Txm70vVNjblf0u7+hnTYvtLG5HMbf1HKjy3Oefbk97cx1kmLG9LKdNBNackCT7CYxCKLI+2/39aL2Q3Zit3j42LRpLRoRLrDuE1KpyyUbirAWgt2gRJ+wahoCAEIQAACEIBAjQnE3IyLabvGU07okQmUdd2/d4Oe96X5+m1kfIU3H2t+62a38AsBByGQgUDo9UsJvwxQaQoBCECgQgSqWMLPYrIpGl8w/S9HdwIIqLozogUEIAABCAyBQICQKRcvAuwORGw0IOedeOoDkn6QjPmJKRHTromI6sVT50LEXgOLyYmOTADkRD+3SQeNSGudmCglGPqRL3JyAqSmdKYTKaXPeSKlq5z4Km03ESt1FVD5Iqm0MCr57DRfWJU+53yZlI4baWmuWgIyO5ZOSgtGpMusf1O6P/nsF75gzBr6Y6SFUkkcL/LFYwNaO3kP05RMk8YBAQhAAAIQgAAEINCJQOimXR4EY9rOIx7GhEAIgbKu+2UTulDSz5eP6pyQOOvaJtb81s1uXdcXcVeTQKzrt5o0iQoCEIAABMpAAAFV9llioys7M3pAAAIQiEnAhDJfk/S6mE7kYTtAyJSHWQXYTYuNXi/p5sQZP/uTf36NpGOSjFWdzm8n6XxJy5KxDkxEUc7ew20+s7FMMOXGtq7W/vOSTpsSsJwh6c2SnP1Xer5aW7PxM0lXeO1Ol/S3XoYts/HuRJBlfXwf35X0nZmLOcRNM0IkJ6iy7FOWhcoXW7UTUHmCq7VJxqYtMkmlF0OIgMrLmDUv6b/JFyq1E1A5353P7ew4X/xYGtK1lk2q2RL2zy63mYzZElq5DFpujLS9XBZ9PoMioMqHK6NCAAIQgAAEIFAhAgGbdnavf2YqZP87h31u9+vu+4D/ncJ9n2hLLMC2e1nj0+l7/j6mwPlnQ7isuf5wFsdHJL1D0p3uA+++3U4tbUi7J1lr7SWSVoZb/97bGrXLJGvn/e8efcRB15ISCFj3hYts2Y80qq103bOe1p5f2F+PFM7BAjm0+GZtv+pAPTpsl2Ktq1h2h80XexDIkwDXUZ50GRsCEIAABIpIAAFV9llBQJWdGT0gAAEIxCRgZeQWSDouphN52A4QMuVhNquAykrTmVjpJHsbNBEX/UrSRZIumHLQsj/Zg3/bCLDjug7nTcDkZ46aL7XeMLWNAzusRJ/buPDbWck867tLepMh6eeLvXxfnU9vaJOpytr5Wat8AdWRkvaUdJaknSR9UtLH/VKG6TJ+kh7zszJ55fssO9R7JF06VWqvJYwyn7tloHJCJL9Pu4UQIqBqs8kyZ7Yps+OLqubKKmVtXck+26TZSvpNqjThTOatNqUCZ8oaOvFYO+FVLhfAgAalhN+AQDIMBCAAAQgUgYBLaU5q8yLMRsV8CNi0Swuk3MsY7kUG/3O773YvO2zxokMaXYDtPGgPWkC1uxNEdXkRY6aUeB5BMWZ5CERa930BWjqhb45INy4f1ef6GojOuRGIta5i2c0NJANDIAKB0OuIEn4RJgeTEIAABApAoIol/AqAtXQuIKAq3ZThMAQgUHMC/zsR5HyzahxKIqA6VJITIT2evP1t2ZpMYHTu1Jw4AZWbHhMd+cIqd95tJKxOsk65n78/rcOZEWmZ8MkXNJlNO0ygdXny/9s9MdVcpfn8cfxSf6ECqo5Lzi+n54RDriRft2xSXgar3X0Dbcr/zYiu2jnixEttPksLl1qiKWtnAie/dGAbYZM1u99likrH4tvy+rbsNaUjGlLLVlP6rWWjmsrsZRs5fyPNPAh3Zf/alTucM96iXf+xrt+iccAfCEAAAhCoBAEEVJWYxmIGEbBp1ynDlAVkGZw+7GWgen+SraqreMo6B9j2M1DZiyD24saPJe2QZMa1LLcXS3LfRX27/vcTy4xrWbQsI9aGROTl/LfvMy7Lln2PuV7SmzJkoLLvDK377Yb0vPT9vHe/joCqmJfA0L0KWPdD9wmD5ScQa13Fslv+GSMCCDxDIPQ6Cm0HWwhAAAIQqBaBsfVa3disNcsXzuy/VStAogkigIAqCBONIAABCBSGwHOnHpxbabfKHbEEGAF2fVGSCaiccMnNgSuXZ0Ikyxy1jyS/zIbbiPDPu0xSJryyMhR22EbCPYmAqlNGKCeg8uffL+uXFkOlS4A4v0IFVP4Gh9lsWxZkrsxO6ZJ06Z9TZe+uSrJXHe2VzLOYTHwUIqCyLFeHj0oPmrN+Vqp0ZqwE4Irk31YZED/blJ1PMkg94MZsV67Q2nklCjuWCOlU+q+NwMzFe/foM5nMCn+9B1xHhY8BByEAAQhAAAIJAQRULIXcCARsxoUKqOw7yHlJGW/7TtH1CLDdTkBl45o4ypUGd98nTMj1tlQG3a8nL5a47yDtBFSWedfKoZv46ppEXLV/qICqKW1sSIfayxYj0q0IqLpOe+0bBKz72jMqM4CxCT0yPtoSeQ71WDqhGxuSPX/ggAAESkagKa1dMaqDu7nN349uhPgcAhCAQDUJIKCq5rxmjQoBVVZitIcABCAAgVwIxBJgBNhNC6hcSbu5ONgmQ7t27rxlq7JyG50yUM1VUs/s2tvg7vCzXNk519c2OWzzwmw+lMpkNZeAytr7Wbba2bHMWDOHV8ZvXnJyk6Slyf9NpHR0G1hXWpuGtLu/8eGJlGaES53ERykfPjUlsuoooJqUXj0irW03aU6s5Quo9pU2elmlWiX22mWg8jNouaxZ7Wz0IKAqVQYqSvjl8muRQSEAAQhAAAIQqBiBgM24kBJ+lt3JHX422jlpBdhuJ6Cylz1MoOV/Zt9F7DvDRxLh02jykol72cKVHWwnoPIzaNl3FH+cme8Y3vcLi2nmO0MiGttv6nvUXpPSKSPSZX5GWTJQVeyCGUA4Aet+AFYGM8TSCb2/Id0/PqrvDGbE6o9Spvmt/mwQIQSqRYASftWaT6KBAAQgEEqgiiX8LCaLf3zB9L8c3QkgoOrOiBYQgAAEikLAHlrPEq4UxbFB+BEgZBqEmS3GCLDrC6gsO9DnJZ2UzIVtcOyalLI4VdKJiVjJNgLssHJ8vhjKnbdNB9fXSnHYm9gXem9wdxJQmfDJt282bEwrI2j/+hmofAHVY6nSGWkBlWXO+kCbEhu2wWFZscxfE2p9UtLHkxhnsfTL3zkhUaeMTYmY6KhOpfRcOb65xvHLBi6UbmonUEploLJYWjZNHGXOp/1LC6i8DZhdklJ89ycZsqx7WiDWElk5KP5YXgk/E3DZhtdM5qtJaYEJu9IZt5qt+1mtymXR5zNoUxL3lfmwZVQIQAACEIAABCpCIGCzP51B1iK3knguy5T73M59NcmA+8OkvF+7bLUz5AJs9yOgcmIqV4LcskwNXEBlYimXeUrSf0x9D3sBAqqKXBw5hRGw7nOynG3Y99yrbZ/1kO5tjOjI5fN1a7be9W1dlvmt7wwROQQgAAEIQAACEIBAbAIIqLLPABtd2ZnRAwIQgEAMArtJ+okkl+Enhg+52gwQMuViP8CuL6BymZxsQ8AOV77PvT3tyvv5JfxM2NTu/HaJqGlZMpZ7Y7udPRNImdDKNkX8koBpH0zk5LJTLUlEWja+vZl+ugmIEpGX9XPtzD9XmtDaXZQIusyeKzX45pSPW8yFJ0YyFU1LpJQWOblOruRdQOmNlnDJxvLETPbGeetwoiP7/1wCqq2lY5+WvjwlNLvbhE9Wri/pY/GZmGkvK9PXlI5oSKf5IiuvPF8rY1aygdXKdNWQnpeU+dvdB2JxNaSZcoTJZ63+ZtvPWmWf+Zmr0iUOc1n0+QyKgCofrowKAQhAAAIQgECFCARs9qczUKWjT3/uBFVWEs/PUrsFtQDb/Qio7PtOaAYqV/rPxFaZMlA5sZR74SJ9L00GqgpdLAMKJWDdD8hSf8OMrdcn1dTzx0dnXtTpb8Ca9F58s7ZfdaAerUm4hAkBCEAAAhCAAAQgAIHMBBBQZUZGpoDsyOgBAQhAIAqBv05ELe+NYn0IRgOETLl4EctuLsEwaO4EEvHTpQ3pPS6T1SCNJqKzQ3yh1yDHz2ssSvjlRZZxIQABCEAgAgGX0pzU5hHgV91kgJgjq4DKf4HCle5uizHAdq8CKrNnGW2/LsmVKreXONploLLMu/Yyigm+rkleKNk/ycTbtYSfE1B1KqONgKrqV1D2+ALWffZBc+jxvtu128hTGhkf1c9zGJ4hIQABCEAgIwFK+GUERnMIQAACFSFQxRJ+FZmaoYZBBqqh4sYYBCAAgZ4J2MPlS6dEVNf2PELBO8YSMsWyW/DpwL05CCRvvMsv2TcIYG7DZ1I6xcoSDmLMYY3BdTQs0tiBAAQgAIEhEEBANQTIdTURIObIKqAylC7jrV/qbwvEAbZ7FVC5TFIu6675YWWr2wmoLKOu89ey314v6U1ZBVQWnMt262dzRUBV1yurc9wB6x5oEIAABCAAgV7um6AGAQhAAAIVJDC2Xqsbm7Vm+cKZqjIVjJKQuhFAQNWNEJ9DAAIQgMBQCMQSYMSyOxSoGIHAkAhwHQ0JNGYgAAEIQGAYBBBQDYNyTW3EFHPkaNsXXlkZwbZl+Wo65YQdmUCO634gkS29TQdttVn3X3KA7hvIgDUbZGxCj4yPaoeahU24EIDAEAgU/e/HEBBgAgIQgEAtCSCgquW0bxE0AlrNUuIAACAASURBVCrWAQQgAAEIFIJALAFGLLuFgI4TEBgQAUr4DQgkw0AAAhCAAAQgUGkCMTfjAmw3e4RvzxYtc5ZlnXKHlegzMVWvY94q6YAe/Ul3+6aktw5oLIYpGYGAdR81orH1+p6aunp8VF+M6khJjRd9fkuKFbchAAFJlPBjGUAAAhCoJ4EqlvCzmGw2xxdM/8vRnQACqu6MaAEBCEAgNoGPSfrGVFmDjbEdydN+LCFTLLt5smRsCEQgYJtj3FdGAI9JCEAAAhCAAATKQyDmZn9M2+WZITytGoEir/uxCR2tpk4cX6DXVY37sOIp8vwOiwF2IAABCEAAAhCAAAQgMBcBBFTZ1wcbXdmZ0QMCEIDAMAm8SNKPJe04TKMxbMUSMsWyG4MxNiGQIwEEVDnCZWgIQAACEIAABKpBIOZmf0zb1Zg9oigjgSKv+2W36dDJhhorFui7ZWRbBJ8X36ztVx2oR4vgCz5AAAIQgAAEIAABCECgiAQQUGWfFQRU2ZnRAwIQgMAwCZwk6Y8lLR6m0Qi2dl658anfLtl7m6H/XUJAFWG2MVk5ApTwq9yUEhAEIACBOhNwKc1JbV7nVZBT7DHFHDFt54STYSHQlQDrvisiGkAAAhCAQBsCsUr4ja3XvWpqDyYFArUi0NB94/vqJbWKmWALS6CKJfwKC7vAjg19o7rALHANAhCAQBEJvEvSw5K+VUTnBuDTCySdLOnplRuf+igCqgEQZQgIRCCAEDECdExCAAIQgEBeBBBQ5UWWcRVTzBHTNlMPgVgEirjuxya08/ioHozFBLsQgAAEINCdQKy/H2a3u3e0gED1CIyPCr1C9aa1lBGNrdfqxmatWb5Ql5cyAJweCAF+IQ0EI4NAAAIQgEBC4D3z5s07c9OmTS+aN2/erzdt2nSWpIvb0HHCqQ9JukDS+Ss3PnUfAirWEQTKSQABVTnnDa8hAAEIQKAtAQRULIzcCMTajLOAYtrODSgDQ6ALgSKu+7EJfU5NTY4v0AeZwP4IjE3okfFR7dDfKPSGAAQgsCWBWH8/EFCxGutKAAFVXWe+eHEjoCrenMTwCAFVDOrYhAAEIFBNAse+8IUvvOCKK67YftGiRbr11lt17LHHPnzXXXd9XNKFSci7SDLR1IxwStL99lksAUYsu9VcAkRVVwKU8KvrzBM3BCAAAQhAAAJZCMTajDMfY9rOwoi2EBgkgaKt+2U/0j7NrXTT5ie158rX6T8HGWsdxyra/NZxDogZAlUlEK2EHxmoqrqkiKsLAQRULJGiEKhiCT+LyfiOL5j+l6M7AQRU3RnRAgIQgEAsAmslnSvp27EcyGJ3xx13vPtrX/vanocccshMt3Xr1umQQw757aOPPjoq6URPOHWepJ/748cSMsWym4UtbSFQAgKWYpz7yhJMFC5CAAIQgAAEIBCPQMzN/pi24xHHct0JFG3dL53QhzUprVjYetbD0SeBos1vn+HQHQIQgEBL8A4GCNSRAAKqOs46MQ+LAAKq7KTZ6MrObFaPlRufvFdq7NHnMHSHQM0JNO9bsvezXlJzCOnwd5e0QdJOkbhYKnkTOdlxfiJ8sv93PL/11luf9+ijj2rbbbed5fI222yjp59+2s79VtKfS7q13TixhExf3PjUje/be5uDI3HGLASqQgABVVVmkjggAAEIQAACEMiNwBk//kRzt21Oy218BoYABGYT+OVTZ+r015zF8++KLozFN2v7VQfq0YqGR1gQgEANCSCgquGkE3KLAAIqFgIE8iOAgCo7W75AZmc2q4dt+Pc5BN0hAAFJS/beht9Hs1fC30h6jaEZ8gI5eyqLzBmSnshqt0sGqn2TDFQnJ+X8TJzVKt3njlgCqlh2s/KlPQSKTIASfkWeHXyDAAQgAIGMBFxKc1KbZwRH8+4EYmZLiWm7OxlaQCAfAqz7fLgyKgQgAIGqE6CEX9VnmPiKRgABVdFmpL7+VLGEX31ns/fIESz0zq7VEwFVnwDpDoGEAAKqLZbCdpKsFt6wy/c9LmnHXgRUko594QtfeMEVV1yx/aJFi3Trrbfq2GOPffiuu+76eCKasiBfkGSz2kJIFUvIFMsuFz8EqkSA66hKs0ksEIAABGpPAAFV7ZdAfgBiijli2s6PKCNDYG4Cbt0ff6v2aG6tly1foO+16zE2oZ3t/PioHsyD6dhtGmuOaNGKUR2dx/iMCQEIQAACgyUQ676JDFSDnUdGKw8BBFTlmauqezq2Xqsbm7Vm+UJdXvVYia8zAQRUfa4OBFR9AqQ7BBICCKgKsxT6EVBZEO+ZN2/emZs2bXrRvHnzfr1p06azpkRTF7eJzhdSXWBlAldufOq+GOsA4Udh1h6OlJgA11GJJw/XIQABCEAgTQABFWsiNwKxNuMsoJi2cwPKwBDoQsCt+/et05KRhj6kpn7e2FrnLX/tbCHV0gn9aKum/vqSBbpt0FD//kZt/X+31z2NSb1r+UL966DHr/N4YxN6ZHxUO9SZAbFDAAL5EIh134SAKp/5ZNTiE0BAVfw5qouHCKjqMtNzx4mAqs91gICqT4B0h0BCIIZwpsDwrXTfjyP5d6qkz/aYgaoXl52QavPKjU99NMY6QPjRy7TRBwKzCVDCjxUBAQhAAAIQgAAEuhOItRlnnsW03Z0MLSCQD4H0up8RUjX088akznMZqfIUUC2d0Bkj0ouXj+q9+URZ31H5vVbfuSdyCORNgBJ+eRNmfAjMJoCAihVRFAJVLOFnMRnf8QXT/3J0J4CAqjujOVsgoOoTIN0hkBCIIZwpMPybJH06Qvm+mEh2Xrnxqd/GWAcIqGJOO7YrRKApifvKCk0ooUAAAhCAAAQgMHgCMTf7Y9oePElGhEAYgU7rPi2kmmzoH/LKQGWejk1or/FR3R3mNa1CCfB7LZQU7SAAgbIQIANV95nadL/0Lx+VHvr36ba7HSC98R+kbZ/bvW+6xdP/Lf14tfSqt0tbbyvd+pnpFgecLG39e9L/d6X0otdL83bPPjY9shFAQJWNF60hkIUAAqostKbbstGVndmsHgio+gRIdwgkBGIIZwoK327HN0jaqaD+5eZWLCFTLLu5gWRgCMQhgIAqDnesQgACEIAABCBQIgIxN/tj2i7RFOFqxQi0W/dj6/UFF+bkpO7eqqHjm5I9i/mWGvoP++yphs780nz91v7vt+/nfMXQFiKcxTdr+1UH6tFCOIMTEIAABAZAAAHV3BAfuF26don0xrOklx423XbDF6V7b5AOOTu70Mn62pgmwEoLqO67Qbp9dW/jDmAp1G4IBFS1m3ICHiIBBFTZYSOgys5sVg8EVH0CpDsEEgIIqGaWwt9K+kNJ74u0OM6eEteeMcQSfjNhxhIyxbIbaX4xC4FcCFDCLxesDAoBCEAAAnEIuJTmpDaPw7/SVmOKmGLarvSkElyhCbQVUK3TiS2nG3qOpD+QdHzyDORSNfV/7KOnttLVMwIq177P84UGhXMQgAAEIDCLACX8ircgLFtUOkNUOy9NFDVxyfQnfnYqJ5ba/g+kjddI85dKG1ZMt9vp5dKiM6Sffm365z3/VPrOCc+MfsRKaedXTtu3vnY4EdcTD0s3/J2008ukJ383/bnZfdVfStefPLtt8agWxyMEVMWZi7p7UsUSfnWf017iR0DVCzWvDwKqPgHSHQIJAQRUs5bC70n670iL43FJOyKgikQfsxAoKQGEiCWdONyGAAQgAIF2BBBQsS5yIxBTxBTTdm5AGRgCXQi0W/fv3aDnbb1ZJzdG9EFNanxyUuc1ttJVeZbwY6IgAAEIQKBcBGLdN5GBqvM6caX79nn3M9mn0q0tm9T/+c50Cb7fPTBd6u8lb5Tmv286U5UJq0wMtcs+0z2zZKDy2266bzoTlo01b49pAZUdlsnKfbb3kdN+WInAXjNkleuq6c9bBFT98aP34AiMrdfqxmatWb5Qlw9uVEYqGwEEVH3OGAKqPgHSHQIJAQRUhVkKCKgKMxU4AoHyEEBAVZ65wlMIQAACEOhKAAFVV0Q06JVArM048zem7V550Q8C/RLw170Jp7aZ1IckndyQLtm8Wed/cT/dazaWTuhHCKj6pT38/mMTemR8VDsM3zIWIQCBqhOIdd+EgKrzygoRULnefhaq0eOfEVC5cn3bPne6ZaiAatt50yIpE16ZGMtlnXr5n0m7vW72Z2k/7/oupQBDfl8goAqhRJthEEBANQzKxbeBgKrPOUJA1SdAST/81pVa8T+PmzXQHx74Ji399Jf1nHk79W8gxxGuv+xzes2fHKZdXvLyHK3UY2gEVK15/qCkGyX9W8RZP1XSZ8lANWsGXjH1k22kWZr/hyLOjZk2X66WlLwn0/LmdknvkHRnF9/sF+oFSSxztfXjfaWkd0v6mKR/lLRa0g8GxWBCerYkS5a8l6TDR6UHbewJaWdJ356yfbc9yx6VHpuQPiXpFEnnjEq2TlvHemnvpvRdSbun/LrS9U2NuV/S7v6GdNi+0sbkcxt/UcqPLc559uT3tzHWSYsb0so0n6a0ZIG0yp1PYpEfR9L3NH/M1HgzcXvcjrYxJ6VFC6WbHLdJ6RT7eVDzFDJOrBJ+Kzc+ea/U2CPER9pAoDoEmvct2ftZL6lOPEQCAQhAoD4EAjbj2t3vG6DTJJ0l6RMJLfu/O+zc2yT98VwkA20X6XtPJ19en3A4xv9+5u7Tm9KZdu/tvj+4e2X/nn9SevvI9PeL1v106vjRqLR/fVZltSN1695Kcaihj6mp5ZZxygmnXPQIqMq5DgJ+r5UzMLyGAASiE6CEX/Qp2MKBEAGViZVu+IRkoqlXvX22sMkXS2UVUJkzls3qoX+f7VY7Owioels7CKh640avwROoYgm/1nchSeMLpv/l6E4AAVV3RnO2QEDVJ8BEQHXdqs/o+PO+0hIiPXDvv+uSD71T+77pSL3lhI/3byCnEUz45fudk5naDIuAqjXV/6rph7j/XJuJ9wKNlcEmwG7RBFSfl3SSJ5iyDYQLA0RUoQIqf/nZ2CagMnGfZScb+OFEQv7Gxm3SQSPSWic88gRVJn76kS9ySm+UmIPpc57o6SonWkrbTTZYugqofFFTWhg1hwhqRhjlfJmUjnMiJ08cNiPq8tttJf3GRGJuMyixM2YcmtIRDWlm/GSsF/nisYFPWvsBm5JpyoZ7cB82XN5YKw4B7puKMxd4AgEIQCALgYDNfvvukb7f902kBVT2864h9+uBtisnoJI082JFu3v+9HePLPNJ2+ITcOt+8c+0/cjD2jktnCp+BHg4F4GA32sAhAAEIFAqAmSg6jxdT/+3dOtnpj+30nhb/97stunPn35icAKqdAYq37LLRuWyUyGg6u2SQ0DVGzd6QSCEAAKqEEqz2wx9oyu7i8XuwcZd//PTToj0rYs/qbs23NLKQmXHio8cq5/cfH3r/39x0t+3hFXpfk54dejik1vtTNx08DtP0JdPP6H187FnXKz7f7pBN129Qn6GqyefeFxXferk1nk7lv7TZdr/LUfLnbdz2z1nB1238jMz/R64506dfcxBM8F/9Iqb9NL5r+sfRo1HYCNQlkli3VSGIMu8U8sjQMiUC5cAu2kBlYmKbk6cWe5tVvjn10hyb0R3Or+dpPMlLUvGOjDJ7uTsPdzhs3YbKv5GSrtxN3i2XMYqy/Z0haQ3J/bdW+3dMlBZP9tYuU3SeUkGrA8kb4HbWG4cG9aP3c5vsbkzh7hpRhTkNjUs+5RlofLFVu0EVJ7gaq0JptptlKQXU4iAysv8NC/pv8kXKrUTUDnfvSxRs7JaeeIpG3JGQOWP1ZTuTzJ1WZu/kfS5xP7ShrS7L65K28vlomk/KAKqIcLGFAS4b2INQAACECgngYDN/iwCKvu+8YYQ8ZTRCrTtC6hif+/xffEzc9n3CvMtKAOVxe69mLFFhlkEVOW8lkK9Dlj3oUPRroAEFt+s7VcdqEcL6BouQQACEOiJAAKqubFZCb5rl0hvPEt66WHTbS2z1L03SIecLd3zPcmV6fvlLc9ko7Kye/1koJq3++z+m+6b9uOIldK8PSjh19NiT3VCQDUIiowBgfYEEFBlXxkIqLIzm9UDAVWfANtkoLIRfQHVjV+5RM/b7SUtUZMr92eCpefsuHMrU5UJptxnLiPUfT+ZaJUFNDHU/D9964xAyu/nMlz5tpwwytq9+FWvbfW75/YftbJj2dHJHiX8+l8HbATq7ZLeZGKM/mn2NcLZU1lkzqCE3yyGvqDIBG5OwPTzRJT0K0kXpcrj2cN8O67rcN6ES/7b4vO9LFLWz8r0fToROPntXtzhjXQ/U9SHE9tW1sPPTmXCJ1fCz/n+/cSGv1Fj3d1mRbsSfjZO2j8rGWJlBO1wfJxAy/xwAi77fFY2q3QZP0mPeWIhv3yfZYd6j6RLp0rttYRRNli3DFQN6dqkHOBMn3ZXSIiAyrdlY/iZn+znbhmoPCHULzz/rTziN5qS1bI9ypXwS/vjft5aOvZpydTFThzmyh3O+rnZysj6TNnAvn4rBHSOV8LvKRNucUCgdgS4b6rdlBPwcAm4lOakNh8u91pYCxBzhAqo7kkyxc4SEc0FMdC2+x5QhO89zhcLy74/WTlx9z0qVEB1lKT/mNZQ6XBJ9l1pVtZZBFTVvvQC1n21ARAdBCAAAQj0RIASfj1hG0onl+HJldPb6eXT4ikTOfmf2fntfl/a/oXTGat+vPoZcZUr4ecEWeb4/3PxtADLDmv/uweeKdtngq093jidAWvjNdNtnIiLDFSDmXYEVIPhyCj9E6hiCb/+qdRvBARUfc45Aqo+AQaW8PvdpodmZaHyBU7mwZF/e5au+ex0ApajTv2MNnzvG7PK67XLaGUZow5+5/Gtce3/ltXK2TngiGNmhFcP/er+WZmwXFtK+PU/9/4IbAQOlmcfo1mZth0RUM0i6AuoDk295e2ESyYSOneqlz3kv9Pr3alsnssSZZsAP7BEd4kYywRNEymRlC+O6iagMj9WSrJ//XHNzs9SYi4/SN9PO99NQOVnwbJNmz0Tm/44tunil//rWA7QL6eXLlfXLZuUl8Fqdz+gNuX/QgRUp7S5dmZKBvoCKWvnZ36yn/3yft44M1ml0rH4thKB1MAEVL7IrI/fB8FdAzK5BY+VpSH3YVlo0bZKBLhvqtJsEksBCSCgKuCkVMWlADGHn2nJhe1nvbUHH2cmH/hZb7siCrTtvgcU4XuPL+ZKZ6PaotRg+sUK74UEK/byVft+0JBejoCq61KpVIOAdV+peAkGAhCAAAQGQyDW3w8yUA1m/hilfAQQUJVvzqrq8dh6rW5s1prlC3V5VWMkru4EEFB1ZzRnCzbu+gSYCKgsW5R/HPSOpS0hlB2uvJ6Jpuyw0nmuZJ6JmG699oqW+Onys/66bTYqyw7VSUC14NC3t7JK/eJnP55l38oEvvm9H2rZtsN8efKJx2aJrRBQ9T/3/ghsBA6WZx+jIaDaEl5aQJW+cXIbFyYYssxM+0jyNzn8TRB3/tnJ29NO6GRWbTPE3iQ3AVW6dIYTInUSULnyHU5A5cryuWje1SYbll+Sw9q50n72/24CKt+/TgKq0Q5is1kZqMzYXJmd0iXp0j/7fRvSVUn2qqO9knmzMjR1uja6ZaBKZ8ZKxpmu/Sq1MmW1E1hJesDedh+VHmxXrtD5k4OA6u7R6bImQzkQUA0FM0YgMEOA+yYWAwRyJYCAKle89R48YDMuJAOVy770/nYlsjsRDrTtC6hif+/xv5PYdyWXbStdYr0V8hwCKpd5alY2Krs/t35koKr2NRmw7qsNoOLRjU3okfFR7VDxMAkPAhCIQCDW3w8EVBEmG5OFIICAqhDTgBOSEFCxDIwAAqo+1wECqj4Bdijh50Z94N5/n1U2764Nt8wSULnPrRzf+uuvaZXaM8FUWtwUmoHKj+bJJx5HQNX/9AaPUPONwA9JmifptGBg+TW0smifJQPVLMBpAZXLtjTXLPiiIr+dO2/Zqs5PylC0y0CVVUA1nYJvy1KCvm0/O5RfXs/sZ81AFSKgCs5A5ZXxs+vAjk1eOUsTKR3dBvaV1qYh7e5ngvJESjPCpXbiqPR43QRUk9KrR6S17SbdibXSJfy8jFTnWMm+LBmo/LG80n9m/m+mssR9LvFji/jnspHfrw2JEn550mVsCGxJoOb3TSwJCEAAAqUlELAZFyKgsvjtxQk/i62VtpvzCLTtC6hif+8ZVAaqwxvS8+w7gyTLWjuTYdaAIaDqtnLK/XnAui93gDX3nvmt+QIgfAjkSIASfjnCZWgItCGAgIplURQCVSzhZzEZ3/EF0/9ydCeAgKo7ozlbIKDqE2AXAZUrqWdl81xGqJuuXjGTgcqJnOycy1r1rG23CxZQWeYqX1z1wD13zgi0Xvyq1yKg6n96g0eo+UaglW37R00/0K3tETODTZf15wuoTBTkl68z4dKuki6eEp2Z+OxESQ8lb0fbXKazSbmMQLbB4fpaRqb5ki6U9I5kAWQRUNkb6K6vlQ90YirbVHHZrz6QKuGXFlCZXx9pY/+VSRm+jyVr1EoBWt8QAZVvY0MiGLPwtshAZSf98neu/F6njE1+tibrmy6ll3x+ylzj+GUDF0o3dRNQSfqwJSRsSIftK200u2n/0gIqT8y0i/VLCaFaWavcBZ/OQOXGnpSOG5HukPTtZuseV6sSO2OW2SoRdl3m/HI2Xdsh/kJpxhDmcx82xBnGVKEI1Py+qVBzgTMQgAAEshAI2OzPIqAy0/79vr0Y0fEItO2LlmJ/73G+2D2zvXxi35vd9yiXhcu+e7WOuTJQWbYp9x0BAVWWFVv+tgHrvvxB1jgC5rfGk0/oEKgoATJQVXRiCasrAQRUXRHRAAI9E0BAlR0dAqrszGb1YOOuT4BdBFQ2umWTciX+Xv36P9UjD/3HTKk+//Ol/3SZ9n/LdJKS0AxUJqDyRVjW143TLQOVy35l5f982/0TqecINd4ItLd6fziVOej59Zz5Z6IuiYDKHtD7pe9c+T4nmnJlLvwSfiZOanfevTG+LKFwoCTb9EiXpDB7fgk/VybQwXOl90w8ZUd6XCvfZxsN7vz+iVDKSuw5v8wHE3GlBVL9CKjMH8fKfLwosdFWQOWJkSw9ZkuklBY5uYD9t8RHpFvbCKhc2b6WcMnG8sRM+7lxXOYo+3kuAdXW0rFPS1+emoe7Xbm+pI+VYrQMWXuZmKkpHdGQTvNFVs5XSa2MWUmmuUWurJ/zJS2gsvNeX/uxlcUq1f4U+9mPI13icIi/VxBQDRE2piBQ4/smJh8CEIBAqQkEbPZnFVAZD/d9Y85nfIG20y9y3JwAj/G9x/fFL4tuGZzt548nL6+0XAwQULnvCNa8VWLbv+d2L1+UeoHh/BYEAtY91EpMYPHN2n7VgXq0xCHgOgQgAIFZBBBQsSDqSgABVV1nnriHQQABVXbKCKiyM5vVAwFVnwAH0D0tlhrAkAwRgUCNNwK3kvQXkr4eAXs7k2dPZZE5gxJ+BZmNarnhZ8aqVmQZokk2di5tSO9xmawydO/aNBGdHeILvbp2GkADSvgNACJDQCADgRrfN2WgRFMI9EzApTQntXnPCOnYiUBMMUdM26wICMQiwLqPRR67EIAABMpNgBJ+5Z4/vC8fAQRU5ZuzqnpcxRJ+VZ2rPONCQNUnXQRUfQLsozsZoPqAV8CubAQWZlIel7QjAqrCzEeZHfHfErc4/KxcZY6rb9+TbFPyM0r1Peh0Fq3WW/WT0ilWlnAQY4aOETODXKiPdW3n3y8Zgz888E1a+ukv6znzdsqMxLJzrvnSeTr4ncfrWds+e1apYyuhfP1ln9Nr/uQw7fKSl2cemw7ZCHDflI0XrSGQkQACqozAaB5OIKaYI6btcEK0hMBgCbDuB8uT0SAAAQjUhUCsvx9koKrLCiPONAEEVKyJohAYW6/Vjc1as3zhTPWWoriGH0MkgICqT9gIqPoESHcIJARquhFo5fvuKdgiQEBVsAnBHQiUgQACqmLO0l0bbtHZxxw0q9Twty7+pNZff42OP+8rmYVO1tfGNAFWWkC14Xvf0HWrPtPTuMWkV2yvanrfVOxJwbsqEUBAVaXZLFgssTbjDENM2wWbBtypEQHWfbUne2xCj4yPaodqR0l0EIBADAKx/n4goIox29gsAgEEVEWYBXxofW9GQMVCmCrThICqz2WAgKpPgHSHQEKgphuBJ0uyNB3LCrQQTpX0WTJQFWhGcAUCJSBACb/iTZJli7rqU/ZnRjrq1M/IMkS1O0wU9c3PT2sF/OxUTiy1066766arV+iI9/+drr3oH1rtXvTK12jJp76kG79ySevnBYe+Xee+900zw3/0ipv04le9tmXf+tqx9J8u0/5vOVq/2/SQVnzkWO32ij/S4797pPW52V101DJdcOLbZrUtHtXieFTT+6biTACeQAACEOiRQKzNOHM3pu0ecdENAn0TYN33jbDQAzC/hZ4enINAqQlQwq/U04fzJSSAgKqEk1ZRl6tYws9isukaXzD9L0d3AgioujOaswUCqj4B0h0CCYGabgTeLMl2o69jIUgxM9jUdP2x7CAwSALNGMJ87sM6T6Er3Xfo4pNbwqV2h2WTuuXay1sCq//89S90yYfeqX3fdKTecsLH5YRVJoZ66fzXtbpnyUDlt33gnjtbmbBsrF32fEVLQGWHZbJynx30jqUtP6xEYK8Zsga5oIs+Fn+3ij5D+AcBCECgPYGYm/0xbbMeIBCLAOs+Fvnh2GV+h8MZKxCAwPAIkIFqeKyxVCwCCKiKNR94Uy0CCKiyzycCquzMZvVg465PgHSHQEKghhuBe0m6RdILWATTBBBQsRIgUGoCCKgKNn0hAirnsp+F6i9O+vsZAZUr1/eceTu1moYKqJ6z404tkZQJr0yM5bJOHXDEMfrDN7x51mdpP3/4rSspBRiwlmp43xRAhSYQgAAEik8gHuxbpAAAIABJREFU5mZ/TNvFnxk8rCoB1n1VZ3Y6rsU3a/tVB+rRakdJdBCAQJ0IIKCq02wTq08AARXrAQL5EUBAlZ0tAqrszGb1QEDVJ0C6QyAhUNONQPsdbKKDIh1nT2WROYMSfkWaEnyBQPEJUMKveHMUIqAysdKK/3mcTDR18DuPnyVs8sVSWQVURsOyWf3iZz+eBaadHQRUva2dmt439QaLXhDITsClNCe1eXZ29OhCIKaYI6ZtFgYEYhFg3ccij10IQAAC5SYQsYTff0maV256eA+BzAQ2jY9qx8y96ACBHAhUsYRfDpgqPyQCqj6nGAFVnwDpDoGEABuBhVkKj0utm9Unhu0RGaiGTRx7EBgcgZjX7+CiqNZITz7xuK761MmtoKw03rO23W5WgOnPn3zisYEJqNIZqHzDLhuVy06FgKq3dcd9U2/c6AWBQAIIqAJB0Sw7gZhijpi2s5OiBwQGQ4B1PxiOjAIBCECgbgRi/f2om926rSvibU8g1rpnPiDQjsDYeq1ubNaa5Qt1OYTqSwABVZ9zj4CqT4B0h0BCoGYbgS+V9PuSbivgAkBAVcBJwSUIFJ0AAqpizpCV4Dv7mIO09J8u0/5vObrlpGWWWn/9NTr+vK9o3XVfkyvT95Pvr5nJRmVl9/rJQLXLS14+q/8D99zZ8uOjV9ykXfZ8BSX8BrBcanbfNABiDAGBTAQQUGXCReMsBGJuDsS0nYURbSEwSAKs+0HSLN5YYxN6ZHxUOxTPMzyCAATKTiDW34+62S37OsH/wRCIte4H4z2jVI0AAqqqzWhv8SCg6o3bTC8EVH0CpDsEEgI12wj8iKS9JB1fwAVw6lSa4M+SgaqAM4NLECgwAUr4FXdyXIYnV07vRa98TUs8ZSIn/zM7v8NOL9DOu+3Ryli15kvnzYirXAk/J8iyaD/ypet123VfawVu7f/z17+YKdtngq35f/rWVgasm65e0WrjRFxkoBrMWqnZfdNgoDEKBCAAgQIQiLk5ENN2AdDjQk0JsO6rPfHMb7Xnl+ggEJNAxBJ+zfFRDX3flt+nMVcbtll/rIEiEahiCT+LyRiPL5j+l6M7gaH/Ie7uUrlaIKAq13zhbXEJ1Gwj8BZJZ0haU9wZGb5nMTPY1Gz9DX9ysVgHAs2p32tDv6/kPqwOS4sY2xHg7xbrAgIQgEA5CcTcHIhpu5yzhddVIMC6r8Isdo6B+a32/BIdBOpIINbvtVh26zjHxLwlAdYfqwIC+RJAQJWd79A3urK7WOweK3/61H+poXnF9hLvIFBwAk1tWvKqbXYsuJeDcs/K9/2dpPcMasCqjPPFjU/d2JAWVSUe4oBAnQgs2XsbC3fo95UIqOq0yojVJ4CAivUAAQhAoJwEYm4OLJ3QjStGdXA5yeE1BHojEPOa681jemUhsPhmbb/qQD2apQ9tIQABCBSZQKy/W7HsFnku8G14BFh/w2ONpXoSQECVfd6HvtGV3cVi9yBjSrHnB+/KQSDWdVQOOkP38uwkO9YTQ7eMQQhAoMwELP3r0FPAIqAq85LB934IIKDqhx59IdCVgPt7NvS/a109o0HpCcTcHIhpu/QTRwClJcC6L+3U4TgEIACBqAQo4RcVP8ZrRoD7tZpNeMHDrWIJv4IjL6R7CKj6nJZYwo9YdvvERXcItCXAei7UwnhckmUDQ0BVqGnBGQhAoB0BBFSsi7oSQEBV15kn7iERQEA1JNB1NBNzcyCm7TrONTEXgwDrvhjzgBcQgAAEykYg1t+Putkt27rA33wIxFr3+UTDqGUnMLZeqxubtWb5Ql1e9ljwv3cCCKh6Z9fqGUv4Ectun7joDoG2BGq0nl8m6X2STinwUkBAVeDJwTUIQGA2AQRUrIi6EkBAVdeZJ+4hEUBANSTQdTQTc3Mgpu06zjUxF4MA674Y85CXF2MTemR8VDvkNT7jQgAC9SUQ6+9H3ezWd4URuU8g1rpnFiDQjgACKtaFEUBA1ec6iCX8iGW3T1x0h0BbAjVazx+RtKekEwq8FE6V9FkyUBV4hnANAsUkQAm/Ys4LXlWUAAKqik4sYUEAApUnEHNzIKbtyk8sARaWAOu+sFMzEMeY34FgZBAIQKANAUr4sSwgMDwC/D0fHmssdSdQxRJ+FpNFPr5g+l+O7gQQUHVnNGeLWMKPWHb7xEV3CLQlUKP1fMsUAPsDdT1LAQIQgEDFCDRjCPPJQFWxVUQ4wQQQUAWjoiEEIACBQhGIuTkQ03ahJgFnakWAdV/t6WZ+qz2/RAeBOhLo8nvtFZKulrRPis2Bkn4gyX3+aUlXJG1eL+lmScslHd+J6ZB/n5qffybp/DY+byfpw5IukvTQgNaAY+A4+cN2/Ow26aARae2ktGhEukPSt5OOh49KD05IOyfn1ko6N/n/fm18vnJUOmZAsVRymCGvv0oyJCgIzEUAAVX29YGAKjuzWT1iCT9i2e0TF90h0JZAjdbzWyR9i2UAAQhAoIIEEFBVcFIJqbgEEFAVd27wDAIQgMCcDy4n1BwfjZMNno0J1mYdCbDuqz3ri2/W9qsO1KPVjpLoIACBOhEIFFA5gZSJjUyEtIemBTom6DGBlfvciYPWJJ93FCQN8e/lTom4ywRfZ7URUH1Ckvlt8RRRQLVfU1qyQFrlC6hGJavq0TrWSYsb0koTXi2UbqrT+u011iGuv15dpB8ESk0AAVX26UNAlZ3ZrB6xhB+x7PaJi+4QaEuA9VyohXH2VBaZMyjhV6g5wRkIlIEAJfzKMEv4WBkCCKgqM5UEUkwCLqU5qc2LOT+l9irm5kBM26WeNJwvNQHWfamnD+chAAEIRCNQ0BJ+c2WYsuxKD3oCqonk/w+EiJEC/16mM2D5GZ1M+HRmMmFOsPVYIvB6bnL+1ZJ+Kukdyc+WFetiSZcloi87fXny2e1JO4vJsmm9OTnvbDpx2DJJ70+ycp2WtDE/XP87E0GWZeFyfU2c5exYH2u/RXaqDhmoLMPU/Q3psKb0W5eBCgFVf5dq4Prrzwi9IRBIoIol/AJDp5lHAAFVn8shlvAjlt0+cdEdAm0JsJ4LtTAel7QjAqpCzQnOQAACHQhQwo+lUVcCCKjqOvPEPSQCCKiGBLqOZmJuDsS0Xce5JuZiEGDdF2Me8AICEIBA2QjE+vuRMQOVYfVL0DkBlQmSTHC0SyJCMhHRnEdAvC5z1OpE0ORninqlpHdL+qCkFyfCra8nZe0sQ9b+nh9ZMlA5AZb5bmMfKekjyViWbctEUSaAskxWTsD1ril71yU+3pf0m5+09UVm5p/fL1RAZXvqL5B0lVe2by0Cqm4rrO/1158BekMgA4Gx9Vrd2Kw1yxfOCC0z9KZpVQggoOpzJmMJP2LZ7RMX3SHQlkAN1vPLJX1n6sb9ZSVYAgioSjBJuAgBCEwTQEDFSqgrAQRUdZ154h4SAQRUQwJdRzMBm1O5YYlpO7egGBgCXQiw7qu9RMYm9Mj4qHaodpREBwEIxCAQ6+9HRgFVpxJ++3jMnMBoTowB8ZpQ68Iugiw/C5XZPTfJQGW2TQBl+w5ZBFTpkoQuA9YHkmDSWaWcuOrnKbu+gMrKHbp27bJTzXDqkIFqbdLgqEnpuBHpHEkIqPq8SAPWX58W6A6BcAIIqMJZVbklAqo+Z7eL8COd0tJZc2rmuVJuWvrK4zu5V2HBid30fVjSRZLSCnO7wfIPS7Xp3+y0PpuQni1pRdJwaUPavSl9V5LVVV46Kj22XtrbzjWTtKJWk7gda+oU93mBBHav8Hp2BE6RtHuSTjaQSrRmVq/7s2SgisYfwxAoK4E4Jfx++tR/qaF5ZYWG3xDoiUBTm5a8ahvLFskBAQhAAAIlIxBzcyDAtj2jsnu6EyU9NAC0fmYCN96gbXR1c0KyzbdvT2VGuNs9E7JO7rmQZRCwrAHez7KyLPtKG93g66TF7Z4bNaUlC6RVrp03hn3/t+NHU4+pDh+VHvSfQ7k+7c5ZJ8/elb7P9tmE9KmpDUh7xjDr8J9fJeNe2pDe4+LwOMxs8nnPz462wfwxvPYzpWpsrMS3Q9J+dZ2ISA0C1n0kzzA7CALM7yAoMgYEINCOQMFL+PkCKb9UndtvtJCsTN5fdSpPl4454Pdp2724ZBxXEs9EU7avZyX3bC+uXwGVZbYykVT6sCxTll0qloDK4rJ7y5lsVGSg6u/3SMD6688AvSGQgUAVS/hZTIZgfMH0vxzdCSCg6s5ozhaBAqpPJzcNnRTh7nOXbtPVCO74wKrCghP/AdugBVS7u4dB7R5SdXqo1ucSoXsAgQqvZxf9rUk62e8F4KAJBCAAgTISaCYPDobqe6y/H7HsDhUuxgpLgPVX2KnBMQhAAAJdCcTcHIhg2y+lYhtpdgxdQGVGE9HRUb4wyomU3HMiXySVFkYln53Wpv/MOZelwO/r2zU/3It8cwmoUqKm+9NirmTMRU6Y5cU3cy5p86L0S4TJi13nuE2+JK4xG6spHdGQZuLxx0ieZ7TGb0jPszgs68JC6aauiz5ygwjrPnLE9TLP/NZrvokWAnUgkDEDVRpJOmGD+/kBSSZy6rjfGPD71C8VaOIod7g9T/vZskxZcoNBCajSGaj8eNP++AKvbhmoLpfkklx0ikudMlDZfVRKXD9zb2UOpu8x67Bu+40xYP31a4L+EKg1AQRU2acfAVV2ZrN6ZBRQWd92NYlNQDWR1AbuejNjgwRsnLibo+slvUmSqdItq5VLlZnOjmWq7WvapNT0bzxGk4xPpiK3sexYJslSYNq/vvDLpeK0Wst2pLNuuTrM9rlLI+qU6tbelPPHSToh6e/8dg/g7HMXm6npZ+o4z5GByt4AbL395x74WAYq9+AKAVWfF0Mf3QPWcx+j0xUCEIAABIZAAAHVECBjAgKB3wMABQEIQAACBSUQc3MgwLYvbrI3/t8t6ZHkOZA97zkrKd1iz5fsGZITRblnOe45zaNJW3t+s33yPOqk5LlNWkDlnpG5GfM3s0Lt+2P4z71mVsEc4qaWKCjJgG6ZzF1m001+hqV2AqrUpto6PxO6ZT5PL8HQDFReFqt/lvRn/nMrG7OdgMr3z9r4Qq02WbFam3ydnp2ZvYZ0bZJZoZWtKmusRbr8AtZ9kdzFl4wEFt+s7VcdKPudwwEBCECgEgQGLKAyJu4+zb9324JVwN/LdOk9f9/QMl3Z/ZidO1SSCZQGUcIvnWDhSK8ijYmreslA9WCyD/t17371TG//cov7RxPbj0h3+PdGqUydCKj6vPoC1l+fFugOgXoTQECVff4RUGVnNqvHgARUTky0S5cawjO2AwQnTiD1w0Q05er8+kKp1UkqTXuo9bbEthNJmSgprdS2GxS7+fHHMOGUPeDybzzSqTn9GxuL4eqpGynnl/+ZiaDmykDVLob908zmeAi0sSEdam8Djki3pt/8Q0DV58XQR/eA9dzH6HTNSODsqSwyZ1DCLyM1mkMAAnFK+G18qrlk722Gfj/L3y0WfEwCrL+Y9LFdEwIupTmpzWsy4cMMM+bmQIDttIDKbUptSF622yPZGDNxlT27sU0y27z6vCQTSNlzIZdxwMRW1uaehO+eySaVb8Pva8+DbLw3pJ5h2fOmUPvuGdavElszU5t+3pNkR7DSKy2BkC9usk5+Jib7uVsGKmuTfsaUXlehAipna0T6y8nplyDtWOpEWd0yUE1Krx6RLnOZq8zu1EuKb50Ssn3DfHQlC9Ml/fyfG9Jl7URYTszlZ66y8oTDvIay2gpY91mHpD0EIAABCNSAQMFL+LmKNumZSGegss+d8Mn2Hv+409QF/r1MJ2VIJ00wkb0J6v9jKjnCvZI+JukfE5suQYL96JIkmED/9CRZQ7pKj7Wz8X+W3F+mEzX0moHKsmf54nsTemUWUJlzTmAuCQFVn78TAtdfn1boDoEwAlUs4RcWOa18AkPfcKoa/owCqk4l/PyaxS4b05yoAjZO0jdL6VSajyep003M5G5sTDRlh53zs2K5m5d0nWNf7GT93IOyr3pj2DnnywdSQit7oJa+0ZlLQPVhT8lu6Ubb1l2eIwPVeZL2k7TXpHSKPVAiA1UxrsiA9VwMR3vzwm7029Xq7m20/HvZ74YdEVDlDxoLEIBA/wRi/f2IZbd/YoxQBQKsvyrMIjEUnAACqoJPUJndi7k5EGA7LaByIil7/uLEUO4Zj10nJyZZBpw4yqbGntO4n12f65LnRfYMyMQ2rm+6jIw9H7KsU7bBZi/Qhdp3oiv7LuuPYT/PHH45vc3S80ektanyfa3yddYhLYZKlWlxY86U12snjkqv0zaZoGaauLJ/6edZTcnKDs4qHZjEcUpq/Fa2dRMztRN7WVvP/lVJBioTsM2IyHoQUM3yq6jXZcC6L6rr+AUBCEAAAhEJxPr7UTe7EacY0wUiEGvdFwgBrhSIwNh6rW5s1prlC1sJZThqSgABVZ8THyig8gVSpsB2JeecsMi8sHOW6rKt2jntZsDGyVwCKntotVKSy3jVLuuUvbFnbwp+xPM3VEB1QwfBiGWucqUK04pyp1bPTUBlYimXeSpRwb8AAVWfF8CAuges5wFZGvowdh3a9bDr0C33bhABVe/s6AkBCAyZQKy/H7HsDhkv5gpKgPVX0InBrSoRQEBVpdksWCwxNwcCbLcr4eeyBXQSUL0/QWzPmexoJ6Ay0ZUTNl0iycQ/Jr5ywix7DuYOV4LPBFROTGXfUecScKUfbFs2A/NjlkArVYbOhFLp8n3mw9LEESvn1/rZMj+1K5En6QEnWsoioPKfQ6X7dfvZHPIzUCXZptZKutL56gvF9pU2OrA5CKhWOgFawS6zWe4ErPsiu49vXQiMTeiR8VHtACgIQAACgyYQ6+9Hge02B8244OOZON2SMQzqYC9+DpKx1v2gJpdxqkUAAVW15rPXaPil3Su5pF+ggCo0paYTPdlDmC0e9viuBmyczCWgsgxR/+LV9U0Lo+xne1B1X2LTPTALFVClM1D5rqf9ypqBypUadOndfYFXy84cJfzOXCCt8t/Wc2/5Jf3c23d3++nR+1widA8gELCeA0YpZJNTJe2WPBwupINtnDKfP0sGqrJMF35CoDAEKOFXmKnAkaoTqPB9U9WnjvggAAEIKObmQIDtXgRUh3oZp2yGOwmoXFb0R6Ze6HtR8h3ZLwVoYqd0BqpQAZWfAavjKkuV8dvLle/zyq9s0bddhioTJXkZqVolW9LPoVy5PX/AkBJ+HbJL2TAzGabSJfxcH/d8K0MGqmdPvew1IxRrSLu7zFsN6Vo/O5UvPlso3dTJRhEv8YB1X0S38SmQAPMbCIpmEIBAZgIFLeGXOY7QDvw+DSVFuzwIsP7yoMqYvRKoYgk/i8l4jC+Y/pejOwEEVN0ZzdliwAIq97DJ3p6zbE32ll7bI2DjJC3GsgdTVkYsnQXKpVJ32ahMmOTXMvb9CBVQnSvp/MRxE18d6WWystOuRKB7C9H8CslAZW8guhiuSWzs72XIapnsJqDy06YjoOrzAhhQ94D1PCBLQx/G3p51gsWhG8cgBCAAgSESsDfRhn5fGevvRyy7Q5xPTBWYAOuvwJODaxCAAAS6EIi5ORBguxcBlb2I9nlJJyXl+ew5zw8kWUYqP2uUkWn3nMqV6Xss9RwpNAOVb9+eZ9l4lgHavQg4a0Z8gZITR7XL2JTO1pQWDHlirF2s7J+JqpzIKPWc6VOaLsPXtjSgL6ryREuzXupzYq2Uv63sWVayz/O1lRHLZaVKZ4dKx2RgkrHHvH6XuXgSLiZ2W5qUEmy188oEzvxc5As/YN0X2X18K/DvVCYHAhCAQB4EYv3d+v/ZexsgS67qzvNfbeMxBJLRIgxrgZsBj42M1j0W1S0ImkEYx/ARGmaNP1BgGJgGlRi+bHnAkseWFGrskWUwkjGN3SXUgaYlQoAZ1g6tcTNr1AzN8FXNWGsxMrMrjDB4JSxtGMkr2UN31b7zKm/pVna+9zLfy8yTefOXEdBdr/Lec+7vnNeZyvvPc7zsNsGQOftHgPzrX8zwuF8EEFBVj1frG13VXez2iAYEVI/PhFMmaPqnk1ZfYuMkPJi6UdKLsv9dkT3EsmntoVIok26CJmshGERM4c3AvDiprIDKHpSFdZhtO8LcsypQhYpUNuaFWVtD+3tcBcsEZtYK8ROS/nlVAVX0kOgGBFTd+H6VyOduOIoXEIAABCAwiQACKnIDAi0R4L6pJdCYgQAEINAAAc/NgRK25xFQWeUoe1Zkz2msdZ7977ETBFRGNFQ8tz+DaOri7BnPlSY2iqpTlalAFSpX2ct2dhS27wuhjKpNjSs6ZZ/fOqrCvk20FL2YZ5WqLtiQXrYkXRHERTYummurfV78wl42991hzKwKVBvSXTuko/FzKpujoPWeibK2BFTxMy5J1yxJN4ZKUlaFPay9SEBlvysSlWWfhwpVr5S0tY4y1bYa+OrMPWWJvJ97bgb6E9h3TKcd2qsH/T3BAwhAAAL1EPC6bnnZrYcas/SdAPnX9wjif9cJIKCqHiEEVNWZbRvhtYFRwm5eqFRlpUFAZWMK39qrMhnnQmAWgRL5PGsKfl8fgatHVWSuooVffUCZCQIDIUALv4EEmmX6E+C+yT8GeJA8gVDSnNLmyYe6/QV6bg60YDs8S/r0tIrq7VMfnsVMFCVrL1j36kP1rXXpUmvnV/f8dc/XQt7X7TLzQQACEIBABwjQwq8DQcCFwRDgfm0woe7FQlNs4dcL8B1zEgHVggHx2sAoYTcvoLLKELMOy4fw5qBVeLKqVFYCvczYWXO3+XsrF2+VrOo47E3Ef1HHRMwxmUCJfO4jPmtj+TFJ/7lnzj8s6QwEVD2LGu5CYKAESlYC3ZXDM6kqpp0WKmFaC9Y3TMLa8nXL7ulemrW1yd/f2Ubl2yS9T5JVYKjjCAwCp3jOib8LVRisXcwO6cuS7B7KjnGrl6jVzdFRZQpr92y/P6/A4Q8ub96Pckwg0HL+EQcIDJEAAqohRr2lNXtuDjRkO64ibhTjyuctUcVMnkBWbeoDS9Jrrb1gnYSytn9WMf6i5c0qYp0+Gsr7Tq8Z5yAAAQhAYHECXtePodldPFLMkAIBr7xPgR1rqJ/AynEdXjqpIwf3jKsscwyUAAKqBQPvtYHhZXdBXAyHQCGBBPP5GaO2lf+HpCf3MOQIqHoYNFyGwFAJlBRQvTOrghCqIjw1E4yfKcnaGIffhw3Aqa1fjHWL163QEtnE4dYiOS+gspbM5rcJjroooDovtKGJBVRxNYRsE+4GE171oYpBF75rLeZfF5aLDxDwIICAyoP6QGx6bg542h5IeFlmBwmQ9x0MSo0urazpgdVlnV7jlEwFAQhAYEzA6/oxNLukGwQ8v2/Qh0ARAQRU5IURQEC1YB54bWB42V0QF8MhUEggwXz+FUk/MNrMfksPQ24l/q+jAlUPI4fLEPAl0MUWfkXtjOMKSvdFAqq17O/3lBEjlbxuBfuhAlZc0cmET/uzkAXBlr3Bb9ULvy/7/JmS/ltWEdQ+sqpYvyfpxkz0ZZ+FN2FC5VBb082SXpTNEWyGdV8s6Y2jConmk1WIsMP8iCuP5qtMheqkdq6NsfNPqU41oQKVVZi6e0l6yYb0N1nVqaMIqBb7spbMv8WMMBoCEIAABBoh4LUpZovxtN0ITCaFQAkC5H0JSD0+hfj2OHi4DoGOE6CFX8cDhHtJEeB6nlQ4e7+YFFv42ZosMKu7N//kmE0AAdVsRlPP8NrA8LK7IC6GQ6CQQIL5bBvX35H0SUIOAQhAYCAErN1v6/eVFStQWSiKBFQmSLJ/t58UtS9e9P4vVI46nAma4kpRVqXw1ZIukfSDmXDro1lbOxNQPTvyo0oFqiDAMt9t7pdLens2l1XbOha11QkCrleN7P1J5uPXsnHnZueaSCqIzMw/q4AVxpUVUFlOPFHSLVHbPgRUC/6jkOB904JEGA4BCECgPwQ8Nwc8bfcnQniaGgHyPrWIbl8P8U07vqwOAkMk4PXvmpfdIcaYNZ9KgPwjKyDQLAEEVNX5tr7RVd3Fbo/w2sDwstvtaOBdXwmQz32NHH5DAAIQ2CLQBwHVpBZ+oUKULcYqLJlQaOpR4rplQq0DMwRZcRUqs/uurAKV2TYBlLVUrSKgyrckDBWw3pQtxgRUQfhkVaWCuOrrObuxgMraHYbzvpIToFlbwa1jQgWqo9kJF65Lr9khXSMJAdWsBFs8/xa0wHAIQAACEGiKgOfmgKftpngyLwRmESDvZxHq9+/3HdNph/bqwX6vAu8hAAEIPELA67rlZZfYQ8AIkH/kAQSaJYCAqjpfBFTVmW0bUWIDbUELxcO97DayGCYdPAHyuVMpcPWoisxVtPDrVExwBgJ9INDlFn6xQCpuVRcERsb3FaN2eT83qT1dPgAlrluxQMmER/ERWuKZaOp9WfUnEyMtKqCyylYmksofVmXKqkt5CahsXbdmFcrG1aho4bfYV7pE/i1mgNEQgEAoaU5pc3KhdgKemwOetmsHyYQQKEmAvC8JitMgAAEIQGAbAa8Wflf9n5dvPPlR9riIAwLDIfCN7+zXlT/2DvQKwwl5p1eaYgu/TgPvqHP8g7RgYLw2MLzsLoiL4RAoJJBYPn9hJD66rMft+6ziyRkIqPiyQgACfSAwRwu/eFlBQPXOTMQUfr5Hkomc7p/EoMR1K24VGFdqClWwbGqrMvWYGgVU+QpUsft5f6pUoLopqlw1aV2aVIHKxFJflPYtSTdkDl2DgGqxb1eJ/FvMAKMhAAEEVORAYwQ8xRyethsDysQQmEGAvCdFIAABCEBgHgJe14+h2Z0nNoxJj4BX3qdHkhXVQWDluA4vndSRg3tkz8Q5BkoAAdWCgffawPCyuyAuhkOgkEBC+Xy2pE9IekqPQ42AqsfBw3UIDI1AzQIqwxeqQ1nVppsn8Sxx3cq33osFS1bpyoRI9tmLpfF/jNXRwu+hXCu+l0e3hDGAAAAgAElEQVTt90xcNU8FqvskfUjSR7PWhqHtYGgFuIVomoBqTTL7VoXqPEkIqBb8opbIvwUtMBwCgyeAgGrwKdAcAM/NAU/bzRFlZghMJ0Dep50hK2t6YHVZp6e9SlYHAQh4EPC6fgzNrkdssdk9Al553z0SeNQFAgiouhAFfx8QUC0YA68NDC+7C+JiOAQKCSSUz/9O0pMkvbXHobbqWddRgarHEcR1CPgQ6HILv1BhKk8mX4HKfh+ET/Zv+T+dhLLkdSvMH1oIBtFR/Lm1FLxX0l9KsmvIv89sWnUqE7TaEURLRyRdKemgpLCmUBHKzrP5/yITfr0oGxtszluByqpnxTZM6LU/qki1hWiagMpOCr9HQLX4F7Rk/i1uiBkgAAEIQKB2Ap6bA562awfJhBAoSYC8Lwmqp6cR354GDrch0AMCXi38vP5d87Lbg1TAxRYIkH8tQMZEaQIptvCzNRmA1d2bf3LMJoCAajajqWd4bWB42V0QF8MhUEggsXx+gaTbCDUEIACBgRHYkNT6faXX9cPL7sByiuVOIED+kRoQgAAE+kvAc3PA03Z/I4bnfSdA3vc9gtP9J75px5fVQWCIBLz+XfOyO8QYs+ZTCZB/ZAUEmiWAgKo639Y3uqq72O0RtoHRbQ/xDgL9IPC6sx/Fv0f9CBVeQgACECgigIBqO5Wh3R9+PmvPV9e3g3uCKSQRUNWVZswDAQhAoH0CnpsDF63ptuuXZS/8cEBgMAQ8v3ODgey40H3HdNqhvXrQ0QVMQwACEKiVgNd1y8turfCYrLcEyL/ehg7He0IAAVX1QLE5UZ3ZthFeGxhedhfExXAIFBJIJJ9fKOlPEwjx1aMqMlfRwi+BSLIECLRLoIst/BojkMh1qzE+TNwsAfKvWb7MDoERgVDSnNLmpEPtBDw3Bzxt1w6SCSFQkgB5XxIUp0EAAhCAwDYCtPAjISDQHgHu19pjjaXZBFJs4Td71ZyRJ4CAasGc8NrA8LK7IC6GQ6CQQCL5vCbp7Qm073tY0hkIqPiyQgACfSDgdf3wstuHmOBj8wTIv+YZY2HwBBBQDT4FmgPguTngabs5oswMgekEyHsyBAIQgAAE5iHgdf0Ymt15YsOY9Ah45X16JFlRHQRWjuvw0kkdObhHN9UxH3P0kwACqgXj5rWB4WV3QVwMh0AhgQTy+Ucl/YmkH0wgxAioEggiS4DAUAh4XT+87A4lrqxzOgHyjwyBQOMEEFA1jni4Bjw3BzxtDzfirNybAHnvHYFm7a+s6YHVZZ3erBVmhwAEhkjA6/oxNLtDzC3WfCoBr7wnFhAoIoCAirwwAgioFswDrw0ML7sL4mI4BAoJJJDPvyrp+yX9QgIhvkzSdVSgSiCSLAEC7RKghV+7vLE2YAIJ3DcNOHosHQIQGDoBz80BT9tDjzvr9yNA3vuxb8My8W2DMjYgMEwCtPAbZtxZtQ8Bruc+3LFaTCDFFn62Jlvt6u7NPzlmE0BANZvR1DO8NjC87C6Ii+EQKCRAPpMYEIAABHpPYMNDmO91/fCy2/ssYQG1ECD/asHIJBCAAARcCHhuDnjadoGNUQhIIu/TTgPim3Z8WR0Ehkhgxr9rj5d0s6QX5dhcIekdki6X9FxJPy/pfkmPlnStpIsl7ZX0mUlMW/r39EdG9m3z/s2ZH+/Nfv5Kzq+wTlvTls9r0mMkXZ+de9GStHND+nh2zkXL0kPHpbPtsw1pv523JN1QtOZ16fw90qeGmGNdXHNL+dfFpeMTBFohgICqOmYEVNOZ5Uv3n1LK32sDw8tu9RRjBARmEyCfZzPiDAhAAAIdJ4CAquMBwr10CHDflE4sWQkEIDA8Ap6bA562hxdpVtwVAuR9VyLRjB/7jum0Q3v1YDOzMysEIACB+gnkK1ud8vOaNlaXJ3YOCsIiExWZuCh/xAKqhyLx1Ksy4dXEBbV0vWxKQLUzCKJiAdVu6ZAteE06U9Ktku6SNBZa1R9ZZlyEQEv5t4iLjIVArwkgoKoePgRU05khoKqeU4yAQGUCPd8I/DVJnx+93fGfKi+8mwOuHr2ccRUt/LoZHLyCQIcJ0MKvw8HBtbQI9Py+Ka1gsJpUCZzy4lSqC2Vd7RPw3BzwtN0+aSxCYJMAeU8mQAACEIDAPASaauGXvy7N+jnnexUB1Ru1WYVppniqwvUyroB1JKp0ZVWvjkW+hmpX9rlVx3qipD8bVY86a3TeT0qysW/J/LP/9rIKVHG1rIOSnpqJxMpUoNqZ7c9csCQ9IVSgQkA1T+b7jOF+zYc7VosJpNjCj1hXJ4CAajozBFTVc4oREKhMoOcbgccl/ZLSKfn6sKQzEFBVTmMGQAACDgS8rh9edh0QY7KDBMi/DgYFl1IjgIAqtYh2aD2emwOetjsUAlwZGAHyfmABZ7kQgAAEaiLQ1PVjlmCqZAu/WRWoTKD07ky8VFSp6hRKJdYbBE6Hs5Z51ibwaZI+LOk9kt6aCaHs8+dJukTSuZIOSHpF9rtpFaisepYJrMI4E2Rtazs4qYXfhnTnkvTiDel1O6TPIqCq6UvQ4jQl8q9FbzA1dAIrx3V46aSOHNyjm4bOYsjrR0A1PfoIqIb87WDtrRHo8UbgOVn5V3sjIpUDAVUqkWQdEBgAAa/rh5fdAYSUJZYgQP6VgMQpEFiMAAKqxfgxegoBz80BT9skBQS8CJD3XuTbsbuypgdWl3V6O9awAgEIDIlAU9ePmgRUL4picXskUDIRklWdCkf8u6nhK7HeWPx0/5TJrOrUqyMhlPlkoiobM0lA9fWs3WAQZ+XFWmNzkwRUmVjsPElPX5cu3SHduCHtpwJVf76xJfKvP4vB094TQEDV+xDWsoAUBVQfkfQzGZ2flfQH2d/r+NwepNqcPxrmv+HO73zkdWc/ahrH/E2LDQ03Lvb3WJ1tP9tNxIckfXRCH+Ox6YY3TmKVuIkpyhxWvvO9oxNDyc14TCjtaWr3MiU37ZxxL+K4Z7FNuCTdUORM6HFcxlHO6R6BhvO5yQWfPyo/+79K+sUmjbQ892WSrqMCVcvUMQeB/hNwa+HXf3SsAALVCcz474/qEzICAhCAAARaIeC5OVCz7XhzbNJzo7Ibbfbc7KuSbq4pCDaf+Rc262zasr7U5MJ4k+/M7IWru8IzLps8POeSdMuydFn0sz3zesmzpDuDE1+U9hU9B7MKC2FTMDentbCx4/OjfcYLlqX74udqYUzRZzYosvfB2Gf73Zr0m5IuzQOKn8dl835gSXptWEfE4aitN5vrMaMqE9dLeqX9HM8RnW8boXcHJplvL8z7NStgNef9LHP8vmUCxLdl4JiDwIAIxC387O9a0pXj5W/oqtXd4z0w1fG5/Ttmc27NL2l12W4JCo8yLfxMQGVt86wylO0zfi4TM03d5yvx76ndW8ViqNjB/B6oteALlaSCmMrsTxJQ3ZfdB4b9w0oCKhNLhcpTku61loEIqPr1ZS2Rf/1aEN72mkCKLfzG1yu7vmTXr14HqCXnUxFQNfWGaB0VqOzmwY6iUpl2wxALqIJ46k2x0KgoFxoWnHgLqHaGhydFD3UmPYRq6TuDmQYINJzPDXjMlBCAAAQgkCOwsalzbvfwun542W2XLta6SoD862pk8AsCEIDAbAKemwOetmeQaUJAZZuHr4pEWa0LqGzNmejowlgYFURK4blXLJLKC6Oy311RMH7rsy9Iz98hHY3HxnbNj3wrmwnP2mJR05ZwKcQum9NeIhsLs6L1bX2WnfOU/EuRkkzYdU0QUGXrWrG5NqSXLUlb64nnyDaAx/MvSU+wdaxLr9kjfWr2t23zjA7nfdklcN4UAsSX9IAABPpGoKYKVLNa+AUReRA2xfdEhchK/Hs66V4qL6zKV6AqI6BaqAJVEEvFYu/cfVGhqL1vuZOyvyXyL+XlszYINE4AAVV1xK1vdFV3sdSIFARUeZX11IWX3DgJgqxdkqzvcbhxspsYU6E/MVKgWz9i6yts1bE+MSp7aeWPTSVux7WSLs7+HvoOB/FX9ixGb8nKg4YKVEElbuNMcW4tzspWoLIHK+O35cIDEhTjpb4HvT2pZD73dn04DgEIQGAABBBQDSDILLEbBLhv6kYc8AICEIDAPAQ8NwdK2i77HMmqGvxc9tzIhDdWPcraydjzn+8bsYmf0715VG3pGZLsTzsujCqzfyWrZhAqUIVNtwckvT17lmXPkg5Ismdb8QagPeO6KXqO9WD23Mk2C0/Lzn+rJLOR3/QzO/YMLBzhWVcV+/EcodLCtuoOU8RNY1GQpIeySkyPyxz527jCUpGAKsxpAqwd46JR40pOdowruefzsmwFqqgS1h9Lemn8HM7mLBJQxf7ZObFQK5ovVMUaC6gmtd8xe0vSH2VVu8bVqqquteg7WTLv5/k6M6YDBPYd02mH9sq++xwQgAAEekGgZQFVqFhlbOLKnKewKnG9zHeZCUUY7J7wl7P57T7E9hLtqFKByu7V4qIOYa8y3J+NJ5x2D2FVNuN7DwRUvfg6bDlZIv/6tSC8hUDHCCCgqh4QBFTTmbVVgcrejLMHPNbjt1TJ8hIbJ+GGJsxp858V3bjYw6dXRA+SrJynVb76Uu4m520ZIntgZQ+Hwjj7OIwxxXu+hV/enj2YKnvDc+eS9GK7yQmlNxFQVf9y92lEiXzu4nIsx/+nSGjYRR/n8enqURWZq2jhNw86xkBg0ATcWvh5tDLr6XVr0Ama0uLJv5SiyVo6SqCpF7Q6ulzcapOA5+ZACdtVniPF1QXi50a2+WXCJ3veZId9n4KAKjwXCs+dvhkJnmIBVf48eyHP5jURVmgdY5UEQkX38EJiqMYQKlqZ/adlNmIBVTx22oZd8HOW/VA1IaxnK6XyFdQlmdjsVkljgVAsbrJBcSUm+3lWBSo7J19dKp/PZQVUwdYO6WfWH3mhckuUNasC1br0zB3SjaFaltkdidt+aiRk+5j5GFoW5lv6xT8vSTcWibDCM8G4clWogjXr+1si72dNwe8hAAEIQAACtRFoWUBlfgfBuRVUKOqSM15byetlkdA+iKaskIIVZ7BWhyaWD/d/cQWqWNA1qyCDien/MO7UM0tAFd073YCAqraUbWWikvnXii8YgUCKLfyIanUCqQiozsmWfkd1BFNH1CWgMoFUfMRVnEyEZG/R2TGzlGaYpMTGSf7turhdoD0sivsVxw++7G258LPdUN0QVY6Kew/bA6q4/WAsoFqo5Oao+tW7JZ03EpQ9fV261B7AIKCqObM7Nl2JfO6Yx2N37GHqL0r6z110bgGf7N+AMxBQLUCQoRCAQGsEvK4fXnZbA4uhThMg/zodHpxLgwACqjTi2MlVeG4OlLA9z3Mke270rhHsUI08fjZkMYgFVPFzKNvMC+KmuIVfvg1M/LvYvxdH481O0Xx/kr2kaD7aM6zgy/255Mi3mon9nGb/edkLVfFzNKu2sK0KVdxO76T0/dZuL9e+b9y+znzKi6Hi9n6Rz1vt9YrEUfnEL6gEtXVK2FzMb0huSNZ2cFvrwLgtTmRjXD3exExFYi87L7J/S1aBKrTRGYvI5hBQbfNr1he9RN7PmoLfQwACEIAABGojYBvzq7u3KnXqlJ/XtLG6bJrqdg+ul+3yxtp2AuQfGdElAivHdXjppI4c3DOudswxUAKtX4hT41xiA8MetthRpO4Oiu13blag3FbRaSqqEnbzD53ih1j2sCJWfsflMYsEVFaGPT5M6GX+xg+f4vnz7Qhj4ZW9ETg+pinGQ+UpSfdaq0EEVKl9c7avp0Q+dw3A/6LN0vL/uGuO1eAPAqoaIDIFBCDQDgGv64eX3XaoYqXrBMi/rkcI/xIggIAqgSB2dQmemwMlbFd5jhRER783qqr0W5JCq7xpAqr8c6hJAqr4vEkCpjdmMQ7P2qYJsmy+3x8Jmy7NqiGYgMrmjV92DC34rGVMGfsm4Mo/UD9S1B4n14bOhFL59n22lIuy9Wxrx1fUIk/SPUG0VEVAFT9Xy4+b9XP2DO83g+9Ztamjkj4YWgfGQrFnSXeG72ADAqobggCtzPe8RN6XmYZzOkpgZU0PrC7r9I66h1sQgAAEKhPwum552a0MiAFJEiD/kgxrbxeFgKq3oavVcQRUC+IssYExS0AVV3HKP6ya6F0Ju7PeHIwfCE2rQBW/SRj7k5+/tgpU4aFO/HYbJTcXTNSODy+Rz11cwT9LsPqUcb5M0nVUoOpiyuETBDpNgBZ+nQ4PzqVEoKf3TSmFgLVAAAIQmJuA5+ZACdvzPEeqUoGqTgFVmQpUN0sKL/RZG5inRO1kJlVlryKgCgKwqfmQa+P39NC+LwirigYXVagyUVJUkeqarHqTtQTcJrrKz1emhd+E6lI21VaFqXwLvzAmPK+rUIFqm89L0s5QeWtp80W1rRaHsfhsj/SpSTamBaBE3s/9fWagPwHi6x8DPIAABOol4PXvmpfdeukxW18JkH99jVyafqfYws/WZNGKKyCmGb36VpWKgMrtDdESGxhVBFQWWTv/rKgMeGG0S9gN/YQPZyXL43nzD4TCufbgy9qSXZsZtdLjb8v+br8LFbPeVFD+PBZQfSV76y6UMzd7xySF1oXjKWf1LI7LjCOgqu9L38WZSuRzF93GJwhAAAIQeITAhtR+iXGv64eXXRIOAkaA/CMPIAABCPSXgOfmQAnbVZ4jxS/ixc+NrBLU2yW9IotS3MKvTgGVVVYPLySGKuhW8dyeXcVVq8yN8CzLKjeZf8/IzrG/P5R7BlZWQBXbt2dgU5/lxQKlII4qqtiUr9aUFwxFYqwnWds/E1UFkVHuuZlVi7I2fIWtAWNRVSRauitUkzJoQayV83dcPcta9kW+jitihapU+epQ+TVFc69E424M68m4mNjtoqyV4Pi8qE3g1s9l/iUokfdlpuGcjhIgvh0NDG5BAAJzE/D6d83L7tygGJgUAfIvqXCymA4SQEBVPSgIqKoz2zaixAZGVQFVeGD1tVFZ7jdMcq+E3fgh0S5JcSnxfMUpO9c+M5GTHRePSpH/kKQrs59NUGWf2WHt++wtvmkVqOzhUXjLz8ZZKXR72+8PJZVq4bdbOhQ/sEFAtWCidnx4yXzuyiqsfd+fd8UZ/IAABCDQEQIIqDoSCNxIn0DP7pvSDwgrhAAEIFCBgOfmQEnbQWw06zlS/FzJKgrZc6IXjZ79/JKkPSMk8YuOb85ES3UKqKwNnwmgrI2ePe+y/z12goDKImTnmv1YNGXPq27Pnn1dGFWnKtPCz+zHz9EK2/eF1IiqTY0rOmWfW6WlbaKl6EVDq1R1wYb0siXpiiAusnHRXFvt8+IXELO57w5jZlWg2pDu2iEdjZ+72RwFrfe2WviZmCl+Zjd6BnjNknRjqCQVnukVzROYFInK7HcRg1dK2lpH/iXM5U3x28yjZN7PnIcTuklg3zGddmivHuymd3gFAQhAoDoBr+uWl93qhBiRIgHyL8WosqYuEUBAVT0aCKiqM9s2wmsDw8vugrgYDoFCAj3L5ytGLe4elz0YTjGiV4+qyFxFC78UQ8uaINAoAVr4NYqXySHwCIGe3TcROgj0kYBbhes+wsLnagQ8Nwdasm2iorg9XjVA850dXuD7dCbkmm8WRi1MIBNFydoLLjxZboJQfWtdutTa+ZWdv6W8L+sO50EAAhCAAASmEvC6bnnZJR0gYATIP/KgSwRSbOHXJb598SUVAdU5GfA72gbvtYHhZbdtvtgbBoGe5fN/lfRWSfZwNsXjYUlnIKBKMbSsCQLpEZhx/QhVPa0aQnyYEDa0d7FNPqtEYFUE4uqZ29oO58m1dN2Kq32aC+8d/Z9t6lulz/iIWzHPrPSZVQO9yN7ajysS2IRL0g1FWZJvxZJeJvVrRS3lX7+g4C0E6iWAgKpenswWEfDcHGjIdnz/ZCu1ik7Wvi9/v1J3HsTVn2zucH9Xtx3mq0Agu7f8wJL0WmsvWGHozFOzloIvjNsMzhzEhlwZRJwDAQhAAAIdItDQ/drMFXrZnekYJwyCAPk3iDD3ZpErx3V46aSOHNwzrnbMMVACqQio3MLntYHhZdcNNIaTJtCjfP4xSR+TZOX0Uz0QUKUaWdYFgX4SyFe22vZzSQGViYpMMJU/rDpCEFBZC5DQsji0K55IrKXrVlMCqp1BEFXU0iW83Z9vKdPP9EnT65byL014rAoC5QggoCrHibPmIOC5OeBpew5UDIFALQTI+1owdnaSlTU9sLqs0zvrII5BAAIQqEjA67rlZbciHk5PlAD5l2hge7osBFQ9DVzNbiOgWhCo1waGl90FcTEcAoUEyOdOJYaV2r+OClSdignOQKAPBJpq4bexWRhp69j2c40CqjdK2i9ppnjKPCl53YorYB2JKl3lKyaEalf2uVVPeKKkP5N0lqSflGRj35L5FypQxdUeDkp6aiYSK1OBaqekz0u6YEl6wob08Q1p/27pkK0NAVX3v24l86/7C8FDCEAAAgMk4Lk54Gl7gKFmyR0hQN53JBANuUF8GwLLtBCAgBsBr3/XvOy6gcZwpwiQf50Kx+CdSbGFn63JAru6e/NPjtkEUhFQub0h6rWB4WV3dkpxBgSqEyCfqzNjBAQgAIGOEcgLnepyrw0BlQmU3l2l9UuJ61YQOB3OWuZZm8CnSfqwpPdkrWCttY19/jxJl0g6V9KBqO3NtApUVj3LBFZh3DFJ29oOrkmPGZ1zfRaIi5aknZlY6s4l6cUb0ut2SJ9FQFVXqrY3T4n8a88ZLEEAAhCAQCUCnpsDnrYrQeJkCNRIgLyvEWYHpyK+HQwKLkEAAgsR8Pp3zcvuQrAYnAwB8i+ZULKQjhJAQFU9MAioqjPbNsJrA8PL7oK4GA6BQgI9yeddkp4s6X8njBCAAAQgcAqBLguoXhR5e3skUDIRklWdCkf8u6khLnHdisVP90+ZzKpOvToSQplPJqqyMZMEVF/P2g0GcVZerDU2N0lAlYnFzrN2tOvSpTukG6lA1a9vdIn869eC8BYCEIDAgAh4bg542h5QiFlqxwiQ9x0LSM3u7Dum0w7t1YM1T8t0EIAABNwIeF23vOy6gcZwpwiQf50KB84kSAABVfWgIqCqzmzbCK8NDC+7C+JiOAQKCfQkn68cbTqfLunfJh7Gq0ftsq6ihV/iUWZ5EKifQNzCz/5u/2baYf+exJVCF/3chFo253ief/nmK/SH790/6X42tNCztnbvKFhyEFBZ2zyrDPUhSZ/LxEwPT0NU4rplwqhYDBVPlxduWQu+UEkqiKnM/iQB1X2Sbo5a9lUSUJlYKlSeknSvtQxEQFX/F6LJGUvkX5PmmRsCQyDgVuF6CHCHvkbPzQFP20OPO+v3I0De+7HHMgQgAAEIVCfgdd26aE23Xb+sF1T3mBEQWJyAV94v7jkzpEggxRZ+Kcap6TWlIqA6JwN1R9PA8vN7bWB42W2bL/aGQaAn+fxnkt4sydokpXzYpv0ZCKhSDjFrg0CvCLTRwi9UfArCpldlAqWJoEpctyZVoMoLq/IVqMoIqBaqQBXEUmvSb0q61BZp7fx2S4fs72vSmZJuHVXGukvSRcvSQ73KmAE4WyL/BkCBJUKgUQIIqBrFO+zJPTcHPG0PO+qs3pMAee9JH9sQgAAEIFCVgNd1y8tuVT6cnyYB8i/NuPZ1VSvHdXjppI4c3KOb+roG/F6cQCoCqsVJzDmD1waGl905MTEMAlMJ9CCfrX2fbbD/8gBCiYBqAEFmiRDoEYE2BVShYpXhCaKqQlQlrlthLqt8ZRWwbL7nZZWu7FpiP5sw6drMQJUKVF+J5gvjTNy7N7M1nnJSC78goDounb0hfVzSTgRUPfpGSCqRf/1aEN5CoHsEEFB1LybJeOS5OeBpO5kAspDeESDvexeySg6vrOmB1eVxtXgOCEAAAkkQ8LpuedlNImgsYmEC5N/CCJmgRgIIqGqE2eOpEFAtGDyvDQwvuwviYjgECgmQz51KjMskXUcFqk7FBGcgMGQCbQqojLMJm+ztEmvrV9T2bxyLktctq0JlbQFNhHskJ5q6WNLtWSvCC7MKh88YVX2KK1DFgq63SNo/sm2b+iagCm37bB5rAfiApD+sIqCydXxR2rck3YCAql9fsZL5169F4S0EIACBgRDw3BzwtD2Q8LLMDhIg7zsYlBpdIr41wmQqCECgEwS8/l3zstsJ6DjhToD8cw8BDkQEUmzhZ2uyJa7u3vyTYzaBVARUbm+Iem1geNmdnVKcAYHqBMjn6swYAQEIQGAgBOweL76x3/az1/XDy+5AYs4yZxAg/0gRCEAAAv0l4Lk54Gm7vxHD874TIO/7HsHp/hPftOPL6iAwRAJe/6552R1ijFnzqQTIP7ICAs0SQEBVnS8CqurMto3w2sB4/53fue31Zz/qBQu6z3AIdIKA1/eo5OKtcsgvSNpX8nxOgwAEIACBlgh4XT+87LaEFTMdJ0D+dTxAuAcBCEBgCgHPzYGL1nTb9cviORIZOigCnt+5QYF2Wuy+Yzrt0F496GQesxCAAARqJ+B13fKyWztAJuwlAfKvl2HD6R4RQEBVPVgIqKoz2zbCawPDy+6CuBgOgUICHc9nq3byWElvG0j4rpZ0FS38BhJtlgmBnhPwun542e15uHC/JgLkX00gmQYCkwm4VbgmKOkT8Nwc8LSdfmRZYVcJkPddjQx+QQACEIBAEQGv65aXXbIAAkaA/CMPukQgxRZ+XeLbF19SEVCdkwG/o23wXhsYXnbb5ou9YRDoeD7fLumNkj4zjGjoYUlnIKAaSLRZJgR6TsDr+uFlt+fhwv2aCJB/NYFkGghMJoCAiuxojIDn5oCn7caAMjEEZhAg70kRCEAAAhDoEwGv65aX3T7FBl+bI0D+NceWmasTWDmuw0sndeTgHt1UfTQjUiGQioDKLR5eGxhedt1AYzhpAh3P52dL+lzSAdi+OARUAwo2S4VA3wl4XT+87FLs2gsAACAASURBVPY9XvhfDwHyrx6OzAKBKQQQUJEejRHw3BzwtN0YUCaGwAwC5H3aKbKypgdWl3V62qtkdRCAwJAIeF23vOwOKbasdTIB8o/s6BIBBFRdioafLwioFmTvtYHhZXdBXAyHQCEB8rlTiXGZpOuoQNWpmOAMBCAwgYDX9cPLLokAASNA/pEHEIAABPpLwHNzwNN2fyOG530nQN73PYLT/Se+aceX1UFgiAS8/l3zsjvEGLPmUwmQf2RFlwik2MLP1mSMV3dv/skxm0AqAiq3N0S9NjC87M5OKc6AQHUC5HN1ZoyAAAQgAAE/IQnXLbLPkwD550kf2xCAAAQWI+C5OeBpezFqjIbA/ATI+/nZ9WEk8e1DlPARAhCoQqDEv2uXS9qfm/N2Sa/IPnuPpLdK+kr2849I+pCkj0p6xyRfSti1eWwf9s2S7q+ypgbOnebLcyUZo5+P/Twunb0hfXxD2r9bOrQm/aakS9el8/dInzIfs8/OX5d+dsfm719Z4PvnlyXrWMJRI4ES+VejNaaCwPAIIKCqHnMEVNWZbRvhtYHhZXdBXAyHQCGBjubzj0v6sKR/QtggAAEIQKCbBLyuH152uxkFvGqbAPnXNnHsQQACEKiPgOfmgKft+ggyEwSqESDvq/Hq29n7jum0Q3v14Bu+KNsw3zp+f7c+Yz/wORwsD8iHza8GHPrBYX1Jx1aXNW3f1sRBdhSJoUxYFAuognjqTdLmvweTjhLXyyQFVJI+KOmiZemhIKAaaakuWJbuM1ZfkJ6/Qzq6Ib3OhFd9u072xd8S+deXpeAnBDpJAAFV9bAgoKrObNsIrw0ML7sL4mI4BAoJdDSf7U2O75X0ywML29WSrqKF38CiznIh0FMCXtcPL7s9DRNu10yA/KsZKNNB4FQCbhWuCUb6BDw3Bzxtpx9ZVthVAuR9VyNTr18rx/XxjQ2dZrPuWNevH9yjP7G/8zkcyAe+F337d2BJem5NAioTAN2cCa2miqfG/16uaWOG3byAyoSrx7J/zQ9KumRU0elhaSxoDZ8fiSpBTfr80ZKulXRxNtfeTOwV7H17yu9CNawgFNsl6YrMh1IVqMxmEEchoKr32lxlthL5V2U6zoXAQgRSbOG3EJCBDk5FQHVOFr872o6j1waGl92G+MY3X2bCbuxelLMVbpxmuWAK/K9mc8w618pyninpVkl3BaW5DQolPSXdsixdFv1s8v+XPEu6M0z+RWnfknRD3lhelR7NsTM79/NBzZ4vIRr7EMqKFtjbUseH34XSo3lf4lKkma0PLEmvDeuIOBy19dr4Nekxkq4PpUpz5UwDt/Mk3R2YZCxeGLOcGQT5tWCa4dufZzfn/6XMGhI6x/5D5wwEVAlFlKVAIGECXvdDXnYTDiVLq0CA/KsAi1MhMB8BBFTzcWNUCQKemwOetkug4RQINEKAvG8EK5NCAAIQgEBDBEpct8pUoLIXw+28w2X3yUrYjffwbG8oVLr6eiaA+qak90l67wiN/feUtRA0EZMdJmot+tz2Ac3PszIB1rmSDkTtCK314DuzNcTn/WBmwwRUdtg8Ya12nom1ygioLpR076aGShdIepuk86lA1VByT5m2RP617xQWB0tg5bgOL53UkYN7dNNgIbDwqaUgwVOCgNcGhpfdEkjmOaVIQGUlSIMyvnSp0eyGq7SAypzNREcXxsKoIIoKoqFYJJUXRmW/u6Jg/NZnRaU+Y7vmR9yD2X4uElXlRE1bwqUAvUgln/8s+/kpQeSUE3ZdEwRU2bpW7IZxQ3rZkrS1nniOTNU/vrFckp5g61iXXhN6R5dJiMTyucySu3wOAqouRwffIACBbQS8rh9edgk/BIwA+UceQKBxAgioGkc8XAOemwOetocbcVbuTYC8944A9iEAAQhAoAqBEtctEwiZQCo+4qpNJjqySkx2vKohAdWLJT0vV3Xq1Vm1q3eNDAcBVfDx8TkBVfg8VJ8y8ZPtBYafP725bbetHaGJosyGVbqKBVQm5jJ7cTWq+OexrfxeW7Rn9tuSPmx7fkvSDyOgqpKt9Z1bIu/rM8ZMEJhBAAEVKWIEUqlA5RZNrw2MEnaDKOkLkt4t6fZMuW3KbztMgR3Uk+F3drMRbkJMRGFzvG7Uxuw3Jf17SV+S9MbsBsxuvp6W3azFpTirltz8i6jilM3zFkm/W1Ba1PyNb8qK/F+O1hRuDieVEt3KmSniprEoaNTC7aGsEtPjskF/G1dYKhJQhTlNgLVD+mI23oaP+ynnE7ZsBapI7PTHoxbML81XpyoSUMX+md1YqFVQFWssoIqEWmOfl6SdYdyS9EdZ1a5xtaqqay36spbIZ7fv+AANWwWy66hANcDIs2QI9JCA1/Xj/Xd+57bXn/2oF/QQGS4nQMAr7xNAxxIgAAEIuBPw3BwoYTvfmmVRXkUVEqbZOOV30bOJp8fVAPLVxLVZQduqi58XV8+2BRQ89wjr2lbVO5rTKm3bsfXS2oSq3aEy91Yl75y9uSqYB1vr0qXhxbT8M5rwXClXEX3rhbhJFcWL5l40yF0fXyLvu74E/IMABCAAgQERKHHdmlWBKlRtMgGS/f1NUaGCiSRL2I3v00xAla/MEvYI7f4oiLji1n5xm73wud2/5dsMhg4z5n8shJokoHpGVlQhVJwqvNecIqAKlae2VaNalqwFoor2DgeUjq0ttUT+teYLhiCQYgs/W5NFdnX35p8cswmkIqBye0PUawOjhN1wQ/LRTIwUC5CsFKbdiISbinDTNanE5n/MynBaRpnC28ZbH2MTKYXfmSo8lNy086yClN3UzFtyM65AZfPFNz75m6L4pjFu4WdjikqJ2txbx5QHb+OHYPHNlQ2KKzHZz7MqUNk5+epS+a9mWQFVsLVD+pn1zVjYsSXKmlWBal165g7pxlAty+yOxHU/NRLFfcx8DC0L8w8H45+XpBuLRFhBzBVXrgo3mrP+KSqRz7OmqPv3LzcmWfnWuudmPghAAAIQqImA1/XDy25N2Jim5wTIv54HEPchAIFBE/DcHHCwvbCAKnrmckMsjMpvZoWfs+TaEhLZz2Wet0Qiq1tyVbnHdndIX45fJLN5i0RVsb/Zs6DX7ZYOhaSf9fzoWdKd+WcqOWHXlugr+GwVwL9L+lb8nKZsRfGiF/xS+4I65H1qCFkPBCAAAQi0SKDEdWuWgCrsh1khBdufi/cBJ66khN28gMqKK2zbZyuY3PYfi84Ln1u1qmuz9ntFFajKCKgWrUC11VVF0k5Jn6eFX4sJn5kqkX/tO4VFCCREAAFV9WAioKrObNsIrw2MEnZj8ZDdLE0qk2nriW9k7Ibqk1m1qausS4ik0Mc4iKTyKu4gWrJexrFiPC7BaYrt/M1bUclN8yevOrfPpr2lmPc/tPDLV62KVepWYWvriNvpnZS+f4d0NNe+b9y+LnsA9vG48lPujb8w59abikUP6/JpN+WNSBNfjR+45d843JCs7eC21oHZOi7Nzb9101f0sM7OzT8srEFAtc2vWV+zEvk8a4o6f28CwVu0WbKVAwIQgAAEOkzA6/rhZbfDocC1FgmQfy3CxhQEIACBmgl4bg6UsJ1/cc2e2Twg6e2SrKqAbZLZS3LWFiZuCRMqhFt1809IejA7d5aAyja87DlR9qhFV0r6xagFy/gXU8RNW88dopfJ7hptwm2rVlX0TKbgmYdVXh9XIS96EaxsBarouc28Fcy3CbUKqmJtCaji5zsb0t1R5fNfkPQ7GddtFcXt2VJcRTxUuKo5zTs1XYm875S/OAMBCEAAAsMmUOK6VUVAZTDt/LOidnuFgEvYje8Twz3cWyXZ3mOw8XujrhbW3SK007N7RDvy1aTC56EgQ/DP9mXiggxlBFTW7cVEWHGBB9sHDMUjtt1Phn29fCGCaF8NAZXDV7BE/jl4hUkIpEMAAVX1WCKgqs5s2wivDYwSdvOCo1hAFQRRF0eLuSKqGvUT1vc3a99nD7DsiJXgswRUL8phtQdrZUtu2tAiAVWslg83RUX+xxWo4jZ/waW43eCWm7k2dCaUyrfvs3MvygZcn/05rvxU1CJP0j3hwVsVAVUszMqPm/Vzdie69dAvqzZ1dCQE2nrAFgvF7M3GAKABAdW2t0Nnfc1K5POsKer8vT0U/h5JeSFanTa6PNfVo0JrJp78+y47iW8QgAAEjIDX9cPLLlGHgGfeQx8CAyLgVuF6QIwHu1TPzYEStvMCKqs8vjd7wc6eCT0124yKq4LHG2j24pw9z7EKAvbf1WUEVHFrmcIX5/Jt/CTZM6Gt5zJR+z57Ee7j8QtxlmizKlAtSX+Ury6VT9CyAqq6KphbVSkTN2V23ybJKsbbczoTiI2fRU3Y+Dv/u6V/dUL6D6PnWuOq6pNekNsYd3B4pDpWql/KEnmf6tJZFwQgAAEI9JBAietWVQGV7Qva/dnXRntWb5iEpITd/H2a7dfZvaId8Z5bvCcXt/Cb9HkowhD2+uze0+4li+wVFWS4Pzs3tA38peznX5Vkvxsf01r4mXg+ul+y07cE9bTwa+dLVCL/2nEEKxCQlGILPwJbnUAqAqpzsqXfUR3BYiO8NtBK2M1XoIp/Xpb0vEh1Hldwshuq38iU49/Kbq7iSlJFNy9xBar3jojaA2dTnsdH2RseG1MkoIqrSVl7tUn+5wVUZUqJxqXXw9uK4wdNuTLw2xZUVKEqKrdulbvGZePzlaOKSqTPeqCXVaAycVSRqGdLFT9JOR+qWFWoQGX9p7ceSC5JO0M5+PzDxfzbi5NsTPumlcjnxb6o1Ub/evbw9HPVhiVztlVnOwMBVTLxZCEQSJqA1/XDy27SwWRxpQmQf6VRcSIE5iWAgGpecoybScBzc6CE7byAKm75Ej9rmdbCJV8h3JjE7V2mVS+YWHk8VP625zD5dnW5F+JOabU3qeJ3VO3bRGC3BsFRURALKkHFp221DCx6wa5KBfNJ1aEi+7UJqKatd2Yi9+iEEnnfo9XgKgQgAAEIpE7A67rlZTf1eLK+cgTIv3KcOKsdAivHdXjppI4c3KOb2rGIlS4SSEVA5cbWawOjhF178GSq63dmgqRJAiQTysRvCBpLezD205JekQmhygqoQsnN8IAs+PCmUdlOexOxTMlNG5sXUMXzmIArXkve//xDvbht4NRypXH7uyCOKqrYlK/WlBcMRQ+2nmRt/0xUVaRUj+e2RQeBUngDMBZVRaKlrYdlNiZ+iJi9nbit7Hzk67giVqhKFdYXvjhTSuKvRONuDOvJfH+KvfmYtRIcn2dq/cynrZ/LfDlL5HOZaTinHgIIqOrhyCwQgEALBLyuH152W0CKiR4QIP96ECRc7DsBBFR9j2CH/ffcHChhu6iF3yWjF7nsvxEnCajemOEOIqmqAqr4OdFEAdW0yk6TKjEVVQVfkm7JXhZ7ZfTcp4qAavyyna25oLLTthfRMi6VKpjnn/GEVG5IQHXX8ubztaSPEnmf9PpZHAQgAAEI9IuA13XLy26/ooO3TREg/5oiy7zzEEBANQ+19MYgoFowpl4bGCXshgdP35Zk5S/jMpqhbKe12rPPrTexta0LD8as/GYoh2kPyqoIqPIlN619nwmiplWgCiIoi8ZbJP2upHwbwFC6086Z5r9VpzJVaLA7qZToKZGPqk2NKzplJ9hbiNtES/ny8RvSy5akK4K4yMZFc221zyt46/HuMGZWBaoN6S4rQx/ekAzOF7Te2yagsvPCAziriLUk3ZgXatk5RQKq7IHgVtWrWHQVMXilpK11lKm2VfSVK5HPC35TGV6BgD0Mvo4KVBWIcSoEIOBGwOv64WXXDTSGO0WA/OtUOHAGAhCAQCUCnpsDJWzPI6B6saS48ncsoIr/HjjZM5pQ2cqES6UEVNGzhsdlE/2tvdAVqmVL2pkPRHh+kn/ekn/RLGvbcsqzlHi+Mi386qhgXqUCVfwy34Z0d1RF/BdGVaV/J/N/i1GohFW0lkpJ3LOTS+R9z1aEuxCAAAQgkDIBr+uWl92UY8nayhMg/8qz4szmCaTYws/WZORGPdzDC4PNg+y5hVQEVG5viHptYJSwO/HNvRI5G79ZWOJ0TukTgeztTIW3Juv0PTyIW5cutYpYZecukc9lp1r0PBPfWRvKobbvW5Qf4yEAAQi0SsDr+uFlt1W4GOssAfKvs6HBMQhAAAIzCXhuDpSwPY+AykRQofK3VR6PK5ybWOpAQXXzb2Zt/fLPraY+x4peDrMK3q+z6t1FFZvy1ZqCyCpupRcqkOdFVpJuCc9K4rl3SKe0BiyoQGUirAvjl+uqVjC3BCp66a2oAlWYe116TfBvY/xMfIvLpIri44pb4dyZSdvzE0rkfc9XiPsQgAAEIJASAa/rlpfdlGLHWuYnQP7Nz46REChDAAFVGUrbz0FAVZ3ZthFeGxgl7M4joArVo2yNoRrVgoQY3jUC2UO2DyxJr7X2gnX6lz1gfKG9CbosPVR27hL5XHaqRc57liSrGGbfHQ4IQAACEOgBAa/rh5fdHoQEF1sgQP61ABkTEIAABBoi4Lk5UML2PAKq+7XZBs5eRrIK5/a/x2YCKaMYVwW3n6+IfldJQBWJkWQipajq0tNDu74QtkwgNRYz2Wd5UVIkSHpSEDxFn50X5pnW5i8WUI3W/C4TJS1awXxdumyH9BFJW60CzZciAZV9nqt6dU38olwQidl5cUXxSVWuGkp592lL5L27jzgAAQhAAAIQCAS8rltedok8BIwA+UceQKBZAgioqvNFQFWd2bYRXhsYXnYXxMVwCBQS6Eg+/7qk7x61rrMWdkM+rpZ0FS38hpwCrB0C/SHgdf3wstufyOBpkwTIvybpMjcExgTcKlzDP30CnpsDLdgOL+V9OqtElX5AG1jhvC+mlXWl6fnL+tHWeS3kfVtLwQ4EIAABCAyAgNd1y8vuAELKEksQIP9KQOKU1gik2MKvNXgJGUpFQHVOFpM72o6N1waGl922+WJvGAQ6ks8/Lul7JH1+GNQnrvJhSWcgoBp4FrB8CPSEQInrh7Ul3p9bzu1ZKxn7OLSc+Up2jlVC+JCkj0bVEU6hUcLuPJVAm6I+zRerCmGMrHKEVZAYH6HCQ2h1EyoYxNULss/OX5d+dodkLWteWbCAzy9Lz25qYUOdt0T+DRUN64ZAXQQQUNVFknlOIeC5OdCQ7WkVpsiAOQiEalPr0qV7pE/NMcXEIU3OXaefdc7VUN7X6SJzQQACEIAABLYIeF23vOwSeggYAfKPPOgSgZXjOrx0UkcO7hlXWeYYKIFUBFRu4fPawPCy6wYaw0kTIJ87FV4EVJ0KB85AAALTCJS4fpg4yI53FMxjwqJYQBXEU2+S9JkF7SYpoMpa3Y7b9AYBVdwyJ7SE2ZBet1s6RPY2Q6BE3jdjmFkhMBwCCKiGE+vWV+q5OeBpu3XQGIRARoC8JxUgAAEIQKBPBLyuW152+xQbfG2OAPnXHFtmrk4AAVV1ZimOQEC1YFS9NjC87C6Ii+EQKCTQgXx+lKTvEJ4xAWtheB0VqMgGCECgDwRKXD/KCqjuy1rNmNBqqnjKuJSwmxdQxdUZDkq6RJIJVuPPj0SVoCZ9HlrjXJzFZ2/mb7D3bUmTfvfmrMpUEIrtknRF5kOpClRmM4ijEFD5fUNK5J+fc1iGAAQgAIGpBDw3BzxtkxYQ8CJA3nuRxy4EIAABCMxDwOu65WV3HkaMSY8A+ZdeTPu8ohRb+NmaLCaruzf/5JhNIBUBldsbol4bGF52Z6cUZ0CgOoEO5POXJe2jfV/12DECAhCAgCeBEtePMgIqa/Fn5x3ORFQzl1TCbiygOjOqdPV1SddK+qak90l678iY3cdaC0ETMdnxJxM+vznz86xMgHWupANRO0JrPfjObA22nnDeD2Y2TEBlh80T1mrnmVirjIDqQkn3bmqodIGkt0k6nwpUM9Ol9hNK5F/tNpkQAhCAAATqIeC5OeBpux56zAKB6gTI++rMGAEBCEAAAn4EvK5bXnb9SGO5SwTIvy5FA19SJICAqnpUEVBVZ7ZthNcGhpfdBXExHAKFBJzzeVka97J9BuGBAAQgAIF+EShx/TCBkAmk4iOu2mSiI6vEZMerGhJQvVjS83JVp16dtRV818hwEFAFHx+fE1CFz0P1KRM/WZWs8POnRyKmtVw7QhNFmQ2rdBULqEzMZfbialTxz2Nbx6WzN6SPb0j7rRVfVG3qtyV92KpQLUk/jIDK5/tSIu99HMMqBCAAAQjMJOC5OeBpeyYYToBAQwTI+4bAMi0EIAABCDRCwOu65WW3EYhM2jsC5F/vQobDPSOAgKp6wBBQVWe2bYTXBsb77/zOba8/+1EvWNB9hkOgEwS8vkfZ4n9jtLm+Q9KvdAKGvxNXS7qKFn7+gcADCEBgNoES149ZFahC1SYTINnf39RACz8TUJlQNz5Cuz4TNAURV9zaL26zFz5/TEGbQVvfVzMBVSyEmiSgMrGwjQkVp/KtBsc+ThFQhcpT26pRLUvWAlFfkJ6/Qzoa2vzNjiBnzEOgRN7PMy1jIACBRwi4VbgmCOkT8Nwc8LSdfmRZYVcJkPddjQx+QQACEIBAEQGv69ZFa7rt+mWx30hauhDwynuXxWK08wRSbOHXeegddDAVAdU5Gds72mbstYHhZbdtvtgbBoEO5LNVH7l9GLRnrvJhSWcgoJrJiRMgAIEOEChx/ZgloHqPpLdmLfRMdBSLiyausITdWJhkAqqnZRWnplEzUVPReeFzq1Zl7f8mVaAqI6BatALVBUvSE6w6laSdWevbCxBQtftlKJF/7TqENQikRwABVXox7cyKPDcHPG13JgA4MjgC5P3gQs6CIQABCPSagNd1y8tur4OF87URIP9qQ8lENRBYOa7DSyd15OCeU16IrmF2pugLgVQEVG68vTYwvOy6gcZw0gTI506FFwFVp8KBMxCAwDQCJa4fVQRUZsrOPytqt1dovoTdWEBloqVYqBVs/N5IrHpZ1E7PhFJ2WDWsWAwVPr8559+5kg5IekU2royA6qFMhGVt/8J8JhwLFanGU02rQGViqayl36UIqHy+nyXyz8cxrEIgHQIIqNKJZedW4rk54Gm7c4HAocEQIO8HE2oWCgEIQCAJAl7XLS+7SQSNRSxMgPxbGCET1EgAAVWNMHs8FQKqBYPntYHhZXdBXAyHQCEBx3y2FkQfG7Xv+wdCs0XANvOvowIVGQEBCPSBQInrR1UB1eMzYdHXJL1hEoMSdvOt8UykdCybL7Tvuz8TLoX2fnELPxM0FX3+6EwAdXE2196s5WCRvVdnQrAfHJ0bi6vi9oC/JMl+/lVJ5s/4KCGgMlHYrdnpVKBq+ctSIv9a9ghzEIAABCBQloDn5oCn7bJ8OA8CdRMg7+smynwQgAAEINAkAa/rlpfdJlkyd38IkH/9idUQPE2xhZ+tyWK3unvzT47ZBFIRULm9Ieq1geFld3ZKcQYEqhNwzOc7Jf0rSV+s7jUjIAABCEDAm4DX9cPLrjdv7HeDAPnXjTjgBQQgAIF5CHhuDnjanocVYyBQBwHyvg6KzAEBCEAAAm0R8Lpuedltiyt2uk2A/Ot2fPCu/wQQUFWPIQKq6sy2jfDawPCyuyAuhkOgkIBTPu+WdKOkHyUsEIAABCDQTwJO1w952e1nlPC6bgLkX91EmQ8CEIBAewQ8NwcuWtNt1y/rBe2tFksQ8Cfg+Z3zXz0eQAACEIBA3wh4Xbe87PYtPvjbDAHyrxmuzAqBQAABVfVcQEBVndm2EV4bGF52F8TFcAgUEnDK5yskfa+kf0dYthG4WtJVtPAjKyAAgT4QcLp+IKDqQ3Ik7KNX3ieMlKVBIE/ArcI1oUifgOfmgKft9CPLCrtKgLzvamTwCwIQgAAEigh4Xbe87JIFEDAC5B950CUCKbbw6xLfvviSioDqnAz4HW2D99rA8LLbNl/sDYMA+dypOD8s6QwEVJ2KCc5AAAITCHhdP7zskggQMALkH3kAgcYJIKBqHPFwDXhuDnjaHm7EWbk3AfLeOwLYhwAEIACBKgS8rltedquw4dx0CZB/6ca2jytbOa7DSyd15OAe3dRH//G5HgKpCKjqoTHHLF4bGF5250DEEAjMJEA+z0TU5gkIqNqkjS0IQGAhAl7XDy+7C8FicDIEyL9kQslCuksAAVV3Y9N7zzw3Bzxt9z5wLKC3BMj73oYOxyEAAQgMkoDXdcvL7iCDzKJPIUD+kRRdIoCAqkvR8PMFAdWC7L02MLzsLoiL4RAoJOCQz9am7s8lfZCQnELgMknXUYGKzIAABPpAwOH6McbiZbcPMcHH5gmQf80zxgIEIACBpgh4bg542m6KJ/NCYBYB8n4WIX4PAQhAAAJdIuB13fKy2yX2+OJHgPzzY4/lUwmk2MLP1mQrXd29+SfHbAKpCKjc3hD12sDwsjs7paae8SOj31qs3izp/nDmmvQYSddnP1+0JO3ckD4u6TOSLlqWHjounW2fbUj77bwl6YYiS+vS+XukTy3oJ8NbJuCQz38h6dWSvtjyUjEHAQhAAAI1EnC4foy997JbIzqm6jEB8q/HwcN1CEBg8AQ8Nwc8bQ8+8ABwI0Deu6HHMAQgAAEIzEHA67rlZbcA0eMlvXf0ue0jfiX+/Rek5++Qjtoe4A7py5JuzX5/wbJ035p0ZvbZUUnvyv5+XoGNDy5LPz9HeBjSEIEO5V9DK2RaCPgSQEBVnT8CqurMto3w2sDwsrsgrqoCqp1BEBULqHZLh8yP6IboriC0WtA/hjsRaDmf7abZcuiZTsvFLAQgAAEI1ESg5evHltdedmvCxjQ9J0D+9TyAuA8BCAyagOfmgKftQQedxbsSIO9d8WMcAhCAAAQqEvC6bnnZLcBTVUB13ob0OtszjAVUy5J12RgfX5T2WUEGii9UTMYWT+9Q/rW4akxBoD0CCKiqs0ZAVZ3ZthFeGxgl7T5X0rHI4b1Z5Q4cJQAAIABJREFUVSf73KrvPCDp7ZKOSHqHpAOSdkl6laSbs3HxHAclXZJ9fq2kw9l88U2N/drU4d+WdHF2rtm1ij8254sye6bwHlehmlKBaqekz49OuWBJekKoQIWAasGk7eDwkvlcl+cmnPopSb9e14SJzWPtDa+ihV9iUWU5EEiUQMvXjy2KXnYTDSPLqkiA/KsIjNMhUJ2AW4Xr6q4yom8EPDcHPG33LU74mw4B8j6dWLISCEAAAkMg4HXdKmnX9gGL9viscMKHsr1F22sMe39hH9L2FB/OPn9aVh3K9he/qazjjKQros9tX/F2Sa+Iq1BNqEBlL8vfvSS9ZEP6m1CBCgFVv74tJfOvX4vC294SSLGFX2+D4eh4KgKqczKGd7TN0msDo4Rdu2l5j6S3ZjcZdtPyvEwAdW4mrDJh05ck2c3KU7MbmGdIujz7u5W8tBufN0Xn2U2Nlb+cJqCyMe/MbqZsrrMyuz84ik/pFn4b0p1L0otNQb5D+iwCqrazuz17JfK5PWewZP8xcwYCKhIBAhDoAwGv64eX3T7EBB+bJ0D+Nc8YC4MngIBq8CnQHADPzQFP280RZWYITCdA3pMhEIAABCDQJwJe160Sdh+d2xO0/UYTQ70v2we0Ygsmror3A20f0go5TBJQWWjsd3aeFXcwwdR9FVv42R73EyXdErXtO4qAqk9ZL5XIv34tCG97TWDluA4vndSRg3t0U68XgvMLEUhFQLUQhEUGe21gzGE3VnvbDUkQSVkVKPv7V7MbnLjNnomp4hscm8POfV3256QKVLFwK7ZbSUAl6d2STEH+9HXp0h3SjRvSfipQLZKx3Rw7Rz7Pu5DHSvq7eQcPZBwCqoEEmmVCIAUCLV4/tuHysptCzFjD4gTIv8UZMgMEZhBAQEWKNEbAc3PA03ZjQJkYAjMIkPekCAQgAAEI9ImA13WrhN1433DcWSY78p/HhR2sQMM0AdWnsz3JuMNNVQHV0cyPC9el1+yQrpGEgKpPSS8EVD0LV/LuIqBKPsSlFoiAqhSmySd5bWCUtGtip/2R96EFX175PUlA9eKoapWJKsLN0NtmCKjiKlNzC6hMLBUqT0m615TkCKgWTNiODi+Zz3V4/5uSToz+92t1TJboHNYf/DoqUCUaXZYFgcQItHj92Ebu/Xd+57bXn/2oFySGk+X0hIBX3vcED25CAAIQ6DSBEptTjfnfou34GdOi67HqBrbxFlrBhPkmfV5o74vSviXphnXp/D3Sp8JJa5I9I7jQ2r48S7oznCfpg6O2MhctSw/lzr00b2DCnFvnWVX18CJgNv8VwZ7NVfSZfZ75ZvNcE1dROC6dbRXaJe3M+bLN52zeF8briFvfBA5rkm1u3pq9wDhugWMsIt9uyOyM/ViTHjOqNH/9hvSnYV2LBrnJ8S3mfZPLYG4IQAACEBgIAa/rVgm7obhC/p4s/3kshpoloCoq0DCPgMo65ti9zFY1KipQ9esLUyL/+rUgvO01gRRb+NmaLCiruzf/5JhNIBUBldsbol4bGCXs5m9c8hWoYuX3ohWoYlW5ZV1tAip7GBM9NFL84Cl6yHNX/sHW7NTnjC4RKJHPdbn7lezB61pdEzIPBCAAAQj4EWjx+rFtkV52/UhjuUsEyL8uRQNfIAABCFQj4Lk50KLtOgVUBtjms+Md2Z/xMyj7b/yZRyQ6uiVsqOWfKWWTXC/plZK2CYnsd9mzqfNHf71gebO9zLbPtCm2svFPD+fk7ZYVUOVETZ+PbYY54xcM85+F8RvjZ+Q6ZL5G4jDFoq9sXU+x52qSrhhVbRivcUl6ggm1rJrDd0nfsr8Hm9lcK7FfM4PgdEKLee+0QsxCAAIQgEBKBLyuWyXs1lGBKtzTmeDp2tE9Uy0CKru3i+9z8uLzSUL6lPKm72spkX99XyL+Q8CVAAKq6vgRUFVntm2E1wZGCbuxgMoe4tgNiR2hp3AZAZUpxD8k6U2SvpTN8c2sl7DNZ3+3B1imOn971qPYbNQqoIrfrkNAtWDCdnR4iXyuw3NrB2kPDp9Zx2TMAQEIQAAC/gRaun6cslAvu/7E8aALBMi/LkQBHyAAAQjMR8Bzc6CE7SBMssVtZM96wnOhXZKORJWgwkt6D2TPg+LfxQKqovPsOdIBSTbnq7LWLWbTni3dJOl2SZ+Q9GD2zMkqGdyc/f0zmaDqq9lnj46eVYUK7CYCCmKrcaBC1aQicVMQBUXPnv5Y0ktjgVI2h1Wr2iagigVRJ6Xv3yEdzVekijOlrIAqVIqyDUBJl8ZzFgmoIsHVuGVN3k5uU3FLQJUfF1eoWpKeviSNq2VtSHdn4jBbzkVL0s5YUDXft6GdUSXyvh1HsAIBCEAAAhAoQcDrulXCbv5+zO7bnpfdc1m1ShND2f2a3QeeFe1D2j3fK7QpPrff271c7QKqnPh8W/VOBFQlEs/5lBL55+wh5iHQbwIIqKrHDwFVdWbbRnhtYJSwGx4iXZw9fLrSypKPblTeLOkZud7DkypQWS9je9h1LFt0aAEY2vmZuMoeeP2SpD2jc+JKYGYnjA9iLSvzbTdJ4cHYuFdy9CBr4oOYcJODgGrBhO3o8BL5XJfnZ49u2Mel6DkmErh6VO72Klr4kSEQgEAfCLR4/ejE/V8fYoKPzRPwyvvmV4YFCHSGgFuF684QwJHGCHhuDpSwbQKq8BKdbW4VCZfiDTF7VhQEUHGVqLyAys7bG72Y99RMLGXPpuxc24AzodZ7JL01t8EWhFBhk+6jkn4625SzZ1Ph2ZfFLLwwGDbqtlWnym+eTRAZXbFD+pn1zbnGz6hCG78SFajelhdY5ROprIAqsvVaSR8YzTsWRtl8JStQmdhrXFXK/De7G9JdmShqq5Vhfq745yXph+P1xOuPqm39Vdwip7EvzgITl8j7BWZnKAQgAAEIQKBeAl7XrZJ2w71iXlg/6XODY/d6JnI3sb3977EzBFRfz8Txz86EV1v3c7HQe4f05axt39Y9UixAp4VfvXnZ9GyT8m9lTfvXT+jA+5+te82H/M9N+8X8wySQYgu/YUZysVWnIqA6J8Nwx2I4qo/22sDwsludECMgMJsA+TybUYtn2EPoMxBQtUgcUxCAwNwEvK4fXnbnBsXApAiQf0mFk8V0kwACqm7GJQmvSm5ONbLWErbzrfHiyub2AlzcuiUWP+V/90ZJoUJUfo5JL/C9WNLTospRJpiKf45fEjQxlgm87Aiffzp7Yc9EX+8d/cK+x9sEVHE7vWwjz9rt2WGt6+zY+nlDujBUX3pW9hJWJiC6NBecrfZ6RQKrfCDzlaCi32+1DMxXhcrPG1dpj+cPLxzmX1IMAjA7Ny8iq0FApeVNAVxnjxJ531nfcQwCEIAABIZHwOu65WV3eBFmxUUEpgio7lk/oV2RgGrbz9CEQBMEVo7r8NJJHTm4Z1wdmWOgBFIRULmFz2sDw8uuG2gMJ02ghXx+jjbfSrD2AhzTCSCgIkMgAIHeEGjh+lHIwstubwKDo40SIP8axcvkEDACCKjIg8YIeG5OlbAdC6TyFckDE2uvZ21YrGJUqDYeqpTbd8eqkecFVPF5kwRUNsaOuOJULKCy34V2gFYdymzaEQRU1jYmVM0qFFDFwqId0rXr0h/k2/dN+tkMxUKmdemZ1q5P0gdDlacKAqpxW7wgzMpXpYqrK+yRPpX/OVcl6pZM+PXK0OYvEmDdFVfQsjU0IKB6+rJkFSI6e5TI+876jmMQgAAEIDA8Al7XLS+7w4swKy4igICKvOgSAQRUXYqGny8IqBZk77WB4WV3QVwMh0AhgRby+RpJ/yMrGUsUphOwtgDXUYGKNIEABPpAoIXrh9d1qw/48dGJgFfeOy0XsxCAAASSIuC5OVXCdpGAKhY/xbHIV5aKf55HQDWrApXZXkhAZRMEsZKkP5b00iBkmlBdyoZMrDAVxoTKT3mhU1HizmrhtyHdHQRRBePHYq0laeeG9PG82EvSPSOd1wVRez2bYqsFYbT+rRZ++WpX8Rqydn9jsVfk13jOzLdxxS4qUCX1TxSLgQAEIAABZwIl7tca8dDLbiOLYdLeEQj597Mf1nfFzp/xNH3TKlB9++u6zz63n0/8vc49tFd/bT/nz//Iz+nkPJ/3DhgON0ogxRZ+tiaDtrp764XBRhmmMHkqAiq3N0S9NjC87KaQ9KyhewRayOf/LulCSV/q3urxCAIQgAAE5iXQwvWj0DUvu/NyYlxaBMi/tOLJaiAAgWER8NycKmE7L6Cydng3Z1WhrLqTtWozQZX9aS38jkkK7fSsspQdVkEqrjKVFz1NqkBlFa3eI+mtoypWtkFids1mqEhlcy8soMq1vxsLkiQ9ZqQDunW0tm0Vm/LVmqa00ssLl55uQqZl6b64beCydNksAZUt0sRRI7632Pnh25HZtraCLwnnBAGV/ZwXc02qhpVfUzT2KcYia124Yv4vSU8wX9al1+zYrOh968b4mbsORdW8/ir2s4vf5hJ530W38QkCEIAABAZKwOu65WV3oGFm2TkCIf9W1vRvJP1u9utVSS83AdWO79bLs8+/a2lJHzj4LP1rOyd//uryuBLuPJ/vXz+hA6FVIAGCQGoEEFBVjygCqurMto3w2sDwsrsgLoZDoJBAw/ls7fuuVcfLypMaEIAABCBQnUDD14+JDnnZrU6IESkSIP9SjCprggAEhkLAc3OqhO28gMrCYp99SNIuSaF931cyMZO167PDXlY6KCm01ptHQGUtA02YdZOkI9n/Hlu3gCoS/rwyXzkq/BxyMS9+KhIlBUHSqJXgNUFIVFDNaut3swRU69JzlqStClHBl1AZynzcIX02rkBl50SVpJ5kIqtsnm2tAu28CQIqE5BZNalXSro7bi8Y7GZ+bK0jbiNogqouf39L5H2X3cc3CEAAAhAYGAGv65aX3YGFl+VOIODdwm9lTfeYUAsBFSmaKgEEVNUji4CqOrNtI7w2MLzsLoiL4RAoJEA+dyoxrpZ0FS38OhUTnIEABCYQ8Lp+eNklESBgBMg/8gACjRNwq3Dd+Mow4E7Ac3OqZttF1aDq4vvo7CWoT2eVqOqadzDzBEHVunTpHulTdS88E1ZdEypt1T1/nfPVnPd1usZcEIAABCAAgVMIeF23vOySAhAwAgioyIMuEUixhV+X+PbFl1QEVOdkwO9oG7zXBoaX3bb5Ym8YBMjnTsX5YWsnjYCqUzHBGQhAYAIBr+uHl90CDNZa572jz22z36pBbB2hYsC6dH5ou5L9ctxSJqpUcFTSu7LWNecV2Pjg8mZFCI6OEOhQ/nWECG5AoHYCCKhqR8qEgYDn5lTNtusWUNl81hIwHFfkqk+RRBUJZNWmXmit+ZalhyoOn3h6qOK1If1p16tP2SJqzvu6MDIPBCAAAQhAoJCA13XLyy5pAIFp92v5ylBNVYpaWdPl6ye0SgUq8nGcj8d1eOmkjhzcM66OzDFQAqkIqNzC57WB4WXXDTSGkybQYD5b+z5rOfCBpAHWuzgEVPXyZDYIQKBBAg1eP6Z67WW3wKmqAqrzQnuaWEAVWs7Y/EWtXRoMIVPPQaBD+TeH9wyBQC8IIKDqRZj66aTn5pSn7X5GC69TIEDepxBF1gABCEBgOAS8rltedocTWVY6jcCUClTbhE0IncijNgggoGqDcvdtIKBaMEZeGxhedhfExXAIFBJoMJ9/K6ukZG+vcpQjcJmk66hAVQ4WZ0EAAr4EGrx+TF1YSbsmbrpZ0oskHdFmFaf7M2HvhyTtyn2er+Rg5z8tqw517ah6wDcl7c8cs+uaVY2yzy+WdLukV8RVqCZUoLIKU3cvSS/ZkP4mqzp1FAGVbx5XtV4y/6pOy/kQgAAEINACAc/NKU/bLaDFBAQKCZD3JAYEIAABCPSJgNd1y8tun2KDr80RIP+aY8vM1Qmk2MLP1mQkVndv/skxm0AqAiq3N0S9NjC87M5OKc6AQHUCDebz/yXp5yT91+peMQICEIAABLpOoMHrx9Sll7D76EzcdFjSZzLxlImh3peJquxzE1ddLuksSZdIOlfSq7O/WzXAvIDKfArnHcgEU/dVbOFn9/5PlHRL1LYPAVXXEz3nX4n869mKcBcCEIDAcAh4bg542h5OhFlp1wiQ912LCP5AAAIQgMA0Al7XLS+7ZAMEjIB3/q2saf/6CR2ghR/5mCoBBFTVI4uAqjqzbSO8NjC87C6Ii+EQKCTQUD7/0Kgix09JeifYIQABCEAgTQINXT9mwiph19rHmsD/zVnVqTBn/nP7+T2S3joSQp05Q0D16Ux0FbftqyqgOpo5cuG69Jod0jWSEFDNjHi3TiiRf91yGG8gAAEIQGCLgOfmgKdtUgACXgTIey/y2IUABCAAgXkIeF23vOzOw4gx6RHwzr+VNd2zfkK7EFCll1usaJMAAqrqmYCAqjqzbSPef+d3bluSzl9wGoZDYNAENqSjrz/7US8YNITuLP5qSVfRwq87AcETCEBgMgEvIUkJu9aOz6pLhbZ9YRH5z2Mx1CwBVahmtaiAylr/3Tr6t36rGhUt/Pr1LSuRf/1aEN5CoHsE3Cpcdw8FHtVNwHNzwNN23RyZDwJlCZD3ZUlxXt0ExhtVS7qy7nmZDwIQmEJgQ1f1vT2RXbeIMQSGRsD2B69fltv+IAKqoWXc9PWm2MKPCFcnkIqA6pxs6XdUR8AICEAAAhCICFjbqDMQUJETEIBAHwh4CUlK2K2jApUJsOwwwdO1kmoRUJlY6ovSviXphmz+axBQ9SHbH/GxRP71a0F4C4HuEUBA1b2YJOORp5jD03YyAWQhvSNA3vcuZMk4vHJcV45kEOGeIpl1sRAIdJpAAgKqfcd02qG9erDTnHEOAokRWFnT5esntEoFqsQCO+dyVo7r8NJJHTm4RzfNOQXDEiCQioAqgVCwBAhAoEYCVuHjMkn/osY5hzIVAqqhRJp1QiABAl5CkhJ2rUrUzZLeIekzWSWq52U/m3DJxFD2exNJnSXpEknnSjog6RWj1n/Wms9+b2NrF1CtbbYLtCpU50lCQNWz70KJ/OvZinAXAp0jgICqcyFJxyFPMYen7XQiyEr6RoC871vE0vGXClTpxJKV9IhAAgKqHtHGVQhAAAJJEkBAlWRYKy8KAVVlZAyAAAR6QMA2m/9u5CdvelUPlgnPrqMCVXVwjIAABNon4CUkKWnXqlB9SNIuSUeidn6TPjeAJqjan51vYx47Q0D19aw61bMz4dVXQhS+ID1/h3R0XTp/h/TlTDB1NFSbCr9HQNV+3i5qcUr+We6YCO/ezEb+50VNMx4CEIAABBYk4Cnm8LS9IDaGQ2BuAuT93OgYuCABKlAtCJDhEJiHAAKqeagxBgIQgAAEIgIptvAbC/sl9b3NbZuJmoqAijdE28wabEGg+wTukvTTkv6s+67iIQQgAAEIzEugpJBp3uknjvOyW/tCmLCXBKbk3z2ZYC8IqPI/93K9OA0BCEAgJQKeYg5P2ynFkLX0iwB53694peQtFahSiiZr6Q2BBARUK2t6YHVZp/eGOY5CIAECK2vav35CB2jhl0AwWUIhAQRU1RMDAVV1ZoyAAAS6T+Bpkr7afTfxEAIQgAAEFiHgJWTysrsIK8amQwABVTqxZCUQgMDwCHiKOeyhKW+cDi/nhr5iz+/c0NkPff1UoBp6BrB+FwJpCKg2VpeVyr6tSxpgFAJVCays6Z71E9qFgKoqOc7vCwEEVNUjlcqFmApU1WPPCAhAAAJFBK6WdBUt/EgOCECgDwS8hExedvsQE3xsnkCUf9+Vs/bNrALVfdnn9vO5kv46+zl//sk5P29+kViAgC8Bni/48k/aOmKOpMPL4jpIgO9cB4MyEJcQUA0k0CyzWwQQUHUrHngDgZ4QQEDVk0C15GaKLfxaQpeUmVQEVOdkUbkjqeiwGAhAYB4CZ0oKG4fzjB/6mIclnYGAauhpwPoh0A8CXkImL7v9iApeNk0gyr9/I+l3M3urkl6eCajsT/vcBFMfkPSvs3Py579xzs/3SzogKbQKbHrJzA+BtgkgoGqb+IDsIeYYULBZaicI8J3rRBgG6QQt/AYZdhbtTSABAdW+Yzrt0F496I0S+xAYEoGVNV2+fkKrVKAaUtQnr3XluA4vndSRg3t0E0SGSyAVAdVwI8jKIQCBmMDebENvF1jmJoCAam50DIQABNom4CVk8rLbNl/sdZNAB1r43ZMJtRBQdTNF8GpxAgioFmfIDBMIIOYgNSDQLgG+c+3yxtojBBBQkQ0QcCCQgIDKgRomIQABCEAgIoCAinQwAgioyAMIQCAlAu+S9HejBYVNj5TW1tZaLpN0HRWo2sKNHQhAYBECXkImL7uLsGJsOgQQUKUTS1YCAQgMjwBijuHFnBX7EuA758t/yNZp4Tfk6LN2NwIIqNzQYxgCEIBAKgRSbOE3FvZLWt3N3nnZPE1FQMUbomUjznkQSJvApyS9VdLtaS+T1UEAAhCAgBHwEjJ52SXqEJiR9/nKUE1Virrc/pubFn7kIwQgAIHqBC5a021L0vnVRzICAhCYh8CGdPT6Zb1gnrGMgcAiBKhAtQi94rFfer+09vuP/G75DdK5ry9v5//+uHT7YemFV0uP21l+nJ1ptu+5XfqJX5e+9/s2//53fy390EuqzcPZDRNIQEC1sqYHVpd1esOkmB4CEIgIrKxp//oJHaCFH2mRKgEEVNUji4CqOjNGQAACEIAABCAAAQh0gICXkMnLbgeQ40IHCEzJv7ywCaFTB+KFCxCAAAQgAAEIQAACwyNABar6Yn7iH6TP/rb04P/ziIDp778tffLXpNP+Z+k5/1b67n80215dAqq//1vpT39F2vVqBFSzqbd8RhoCqo3VZToHtZw5mBs4gZU13bN+QrsQUA08ERJePgKq6sFFQFWdGSMgAAEIpEzgTyV9RtL6aJFxK0T+vhl1OMCBHOhQDvzLN19x5R++d3/r97MIqFK+DHZ/beRf92OEh70nQIXr3oeQBUAAAhCAAAR8CSCgqo+/VXv6o9dJL7tBetKuR+aNPz/zGZsiq//xd5u//9uvbVaa+up/2qxa9fgflp78bOkbn3ukAlUQYX3js5tjwvxhXqtwZWPtTzvs8+f+svSZ35LCmFAFy8RZn7TXVySd/fJNUZcd5pMd3/NY6fb/sOnHsy6Wjh+U7v/vm3NXqaJVH9VEZ0JAlWhgWRYEmiWAgKpZvn2bPcUWfn2LQRf8bX3DqaFFn5PNe0dD8zMtBCDQfQIXS/qYpG9139VOe3iZpO/NPEQosgkCDnAgB7qbA1dK7b+Zh4Cl09ex5J3rQP7tl3SAFn7Jp9qQF4iAasjRZ+0QgAAEIACBGgjQwq8GiNkU1j7vLz95auu9v737kUpQT/2JTbHSt+545LwghPqJd0j53z/2SY+Im0zs9LVPPtLezypMmWArFjfFLfzyFahiIdfjnrpZGcuEXj/26u0+2XKsctWjH79ZSesb/2VTdJUXhtVHboAzJSCg2ndMpx3aqwcHGD2WDAE3Aitrunz9hFapQOUWgk4ZXjmuw0sndeTgHt3UKcdwplUCqQioWoWGMQhAoHMEnifpPZJ+vHOe4RAEIAABCDRGYFSBaoMKVI3hZeKOEuiAgOqekWjd3v2+t6OIcAsCixJAQLUoQcZDAAIQgAAEBk6AClT1JUAsXvre73tk3lBBKhYr2W9DS7/8uLiFn50Xt+ELYqznXro5f77i1TQBVd6O/fz/fUva82bpC+/dnM98OvH3j4irrOrUpMpa9ZEb4EwJCKgGGDWWDAEIQKBTBBBQdSocbs4goHJDj2EIQKBGAu+26sySrCICBwQgAAEIDITA++/8zm1L0vkDWS7LhMCYwIZ09PVnP+oFjjgQUDnCxzQEIAABCEAAAhCAQPcJUIGqvhhVqUBlVssIqEKVqbyXVq3qsT9QXkAVKlvd+R+3z/Tk50jPH1WXMt+DTwio6suJiTMhoGoBMiYgAAEIpE0gxRZ+4/tSSau7t3XbSTuQC64uFQEVb4gumAgMh0DPCfyCpE9K+vOerwP3IQABCEAAAhCAQNcJXG7/zU0Fqq6HCf8gAAEIQAACEIAABLwIIKCqj/ykSk3x52c+Y3tLvu/+R5vipbj137QKVLG3RfaqVKAKc534h+0+IaCqLycmzpSAgGplTQ+sLuv0FmhhAgIQyAisrGn/+gkdoIUfKZEqAQRU1SOLgKo6M0ZAAAIQgAAEIAABCHSDgInog5C+Gx7hBQQgAAEIQAACEIAABCAAAQgMmgACqvrCH4RI37pDeuHV0uN2SqHl3vefs1lxyo7P/vbmn6ECVRBCWVWpUCkqzPHYJ20//2uflG4/vDl/qE71shskaw9oxzQBVSy4etxTH2nT92OvRkBVXxaUnCkNAdXG6rJS2bctGThOg4AvgZU13bN+QrsQUPnGAevNEUBAVZ1tKhdiKlBVjz0jIAABCEAAAhCAQN8JbEg8WOp7EPEfAhCAQMcI8HyhYwHBHQhAAAIQgEDfCCCgqj9iJmJa+/1H5l1+g3Tu6zd/zld7sgpUdljVqU9eLj3+h6UnP1v6xuceEWH9/bc3xU7f+OzmuUEwNasC1Xd/76Ywytr2nf3yTcGWCbDMjh3hM/t7LOqiAlX9OXHKjAioWoCMCQikRwABVXoxXWRFKbbwW4THUMemIqA6JwvgHUMNJOuGwIAJfEKSvWtE+74BJwFLhwAEBksAAdVgQ8/CHQnsl3SAFn6OEcB00wQQUDVNmPkhAAEIQAACiRNAQJV4gFleNwkkIKDad0ynHdqrB7sJGK8gkCaBlTVdvn5Cq1SgSjO+VVe1clyHl07qyME9uqnqWM5Ph0AqAqoQkcui0PyBvWSQ/cznmyDgAIf4e5HCv2T/TNJ1ks5NYTGsAQIQgAAEKhOghV9lZAyAwMIE7pFkzSzuXXgmJoBANwkgoOpmXPAKAhCAAAQg0BtLdx/AAAAgAElEQVQCCKh6EyocTYlAAgKqlMLBWiAAAQj0kQACqj5GrX6fUxNQXR0huiESUPH5Jhg4wCH+XtT/L0r7M14r6f+V9I72TWMRAhCAAAQgAAEIDJIAAqpBhp1FQwACEIAABCAAAQiUJYCAqiwpzoNAjQQQUNUIk6kgAAEIDJNAii38xvelklZ3b/7JMZtAagKq2SvmDAhAICUCT5Z0Bu37Ugopa4EABCAAAQhAoOMELrf/5qYCVcejhHsQgAAEIAABCEAAAm4EEFC5ocfwkAkkIKBaWdMDq8s6fchhZO0QaJvAypr2r5/QAVr4tU0ee20RQEBVnTQCqurMGAGBPhO4RNJHJH2jz4vAdwhAAAIQgEBGgBZ+pAIEIAABCEAAAhCAAAQgAAEIdIoAAqpOhQNnhkIgDQHVxuqy2LcdSs6yzk4QWFnTPesntAsBVSfCgRMNEEBAVR0qF+LqzBgBgT4T+CtJz0lEQHWWpG/2ORj4DgEIQAACCxPYkHiwtDBFJoAABCAAgZhAKGlOaXPyAgIQgAAEIACBuQggoJoLG4MgsBgBBFSL8WM0BAZKAAHVQAM/YdkptvAjwtUJIKCqzowREOgzgZQEVHdLeqmkL/c5IPgOAQhAAAILEUBAtRA+BkNgLgL7JR2ghd9c7BjUDwIIqPoRJ7yEAAQgAAEIdJYAAqrOhgbHUiaQgIBq3zGddmivHkw5TKwNAl0jsLKmy9dPaJUKVF2LjI8/K8d1eOmkjhzco5t8PMBqFwggoOpCFPABAu0ReLck+1/fW/g9P1vHs9pDhyUIQAACEOggAVr4dTAouJQ8gXsk7UJAlXych7xABFRDjj5rhwAEIAABCNRAAAFVDRCZAgJVCSQgoKq6ZM6HAAQgAIF6CSCgqpdnX2dDQNXXyOE3BIZN4DpJ90n69WFjYPUQgAAEIAABCECgdQIIqFpHjkEIQAACEIAABCAAgT4RQEDVp2jhazIEEFAlE0oWAgEIQMCLQIot/Mb3pZJWd2/+yTGbAAKq2Yw4AwIQ6CaBH5D01910Da8gAAEIQAACEIBAsgQut//mpgJVsvFlYRCAAAQgAAEIQAACCxJAQLUgQIZDYB4CCQioVtb0wOqyTp9n+YyBAATmI7Cypv3rJ3SAFn7z8WNU9wkgoKoeIwRU1ZkxAgJ9JnCJpI8k0MKvzzHAdwhAAAIQqI8ALfzqY8lMEIAABCAAAQhAAAIQgAAEIFADAQRUNUBkCghUJZCGgGpjdVns21aNPedDYAECK2u6Z/2EdiGgWgAiQztNAAFV9fBwIa7OjBEQ6DOBv5L0nJ4LqN4i6X+TZGvhgAAEIACBYRPYkHiwNOwUYPUQgAAEaicQSppT2rx2tEwIAQhAAAIQGAaBi9Z025J0/jBWyyoh0A0CG9LR65f1gm54M58XK2tCQDUfOkZBYG4CCKjmRpfkwBRb+CUZqIYXhYCqYcBMD4GOEUhBQHW3pJdK+nLH2OIOBCAAAQi0TwABVfvMsQiB/ZIO0MKPREiYAAKqhIPL0iAAAQhAAAJtEPB609/LbhtMsQGBaQRSyf19x3Taob16kGhDAALtEVhZ0+XrJ7RKBar2mHfZ0spxHV46qSMH9+imLvuJb80SQEDVLF9mh0DXCLxbkv3vG11zrKQ/9ubWuyQtlzyf0yAAAQhAIG0CtPBLO76srpsE7pG0CwFVN4ODV7UQQEBVC0YmgQAEIAABCAyXgJeYw8vucCPNyrtCYOW4rjRfVp+lq7riE35AAAIQgED/CCCg6l/MmvAYAVUTVJkTAhBoisAbJD1e0m80ZYB5IQABCEAAAhCAAASmEkBARYJAAAIQgAAEIAABCEBgCgEvIZOXXZIBAt4EyH3vCGAfAhCAQBoEUmzhxzWyem4ioKrOjBEQgAAEIAABCEAAAhCAAASGSuBye7GXClRDDT/rhgAEIAABCEAAAhCYRcBro8rL7iwe/B4CTRNIpQLVypoeWF3W6U3zYn4IQOARAitr2r9+Qgdo4UdWpEqA+8PqkUVAVZ0ZIyDQZwKXSPpIj1v49Zk9vkMAAhCAQP0EaOFXP1NmhAAEIAABCEAAAhCAAAQgAIEFCHhtVHnZXQAVQyFQC4FUcn9lTRury2LftpasYBIIlCOwsqZ71k9oFwKqcrw4q38EUrlGtkmeC3GbtLEFAX8CfyXpOT0VUL1H0l2SfscfIx5AAAIQgEBHCGxIPFjqSCxwAwIQgEAqBEyca0f4M5V1sQ4IQAACEIAABFoi4LVR5WW3JayYgcBEAglVoEJARZ5DoGUCCKhaBt5xcym28Os48k66h4Cqk2HBKQg0RqDPAqqvS3qxpP/WGB0mhgAEIACBvhFAQNW3iOFvCgT2SzpAC78UQskaJhBAQEVqQAACEIAABCCwEAEvIZOX3YVgMRgCNRBIJff3HdNph/bqwRqQMAUEIFCSwMqaLl8/oVUqUJUElvhpK8d1eOmkjhzco5sSXyrLm0IAARXpAYFhEXi3JPvfN3q27BdI+i1Ju3vmN+5CAAIQgECzBGjh1yxfZodAEYF7JO1CQEVyJEwAAVXCwWVpEIAABCAAgTYIeIk5vOy2wRQbEJhGIJUKVEQZAhCAAAR8CSCg8uXfFesIqLoSCfyAAASmEXiCpJ+StAomCEAAAhCAAAQgAAFXAgioXPFjHAIQgAAEIAABCECg6wS8hExedrseD/xLnwACqvRjzAohAAEItEEgxRZ+3B9WzxwEVNWZMQICEIAABCAAAQhAAAIQgMBQCVyeidrvHSoA1g0BCEAAAhCAAAQgAIFpBEpsVP2IpA9llV3jqfZK+oyk8Pt3Sro5O+G5ko5JOijpDUX2S9itI3DBj+BrlTnzY22dL5V0bZVJppz76GiuSyQ9nDv35yW9XdIrJH0l/G5Neoyk67OfL1qSdm5IH89icdGy9NBx6Wz7bEOyluZakm4o8mNdOn+P9Kma1sM0JQmkIqBaWdMDq8s6veSyOQ0CEKiBwMqa9q+f0AFa+NUAkyk6SaCl+8NOrn1epxBQzUuOcRDoJwH7D8eP9KyF3z+W9Jf9xI3XEIAABCDQMAFa+DUMmOkhAAEIQAACEIAABCAAAQhAoBqBEhtVeYFUEP48VZKJfM7MBFZBQBWER0ey399f5FEJu9UWUnx2XQKqv8jEYSYYe0cdjkmqW0C1MwiiYgHVbumQ+bu2GadbJd0laSy0qmkdTFORQEICqo3VZdPncUAAAm0RWFnTPesntAsBVVvEsdM2gZbuD9teVqP2uBA3ipfJIdA5An8l6Tk9E1D9rqS/lnR152jiEAQgAAEIeBPY2HzxkwMCEIAABCBQGwET59oR/qxtYiaCAAQgAAEIQGAYBEpsVE2rMGWVne6LBFRr2d+tlbaJqwrFU0a2hN0QgMdn4qUXZR+8Kvs5CJC+L/v87Kxa07Kkm7LPrtBmFaZQgSo/V76K1ick/XNJn5P0YUl/KumFkn5O0sXZnFZVy178PTersmUfx2KxUDnqfVkFLvu9jbXz7c9wrgmYQjWrUIHKKuiav7dLCr6UrUC1U9LnR1qpC5akJ4QKVAiouvc9rpD73XM+8mhlTQioOh0hnEuRAAKqFKM6/5pSbOE3P43hjmTDabixZ+XDJNBHAdU3Rv/h/JOS7K0kDghAAAIQgEBMAAEV+QCB9gnY5sMBSbTwa589FtshgICqHc5YgQAEIAABCCRLoISYo6yA6kZJJnJ6Ur7tXBG8EnZtWBA8hcpPcUWpL2UCpP+fvbcBs6Oq0v3f0zGKXEA0OIKIAXSQqH8C6U4DAkPEkQ8Fr+IAQcGPQJ9EcbgDiqAY0OAHioQ7aDR9QqJM+Ajmgs7oHQj8xXANEpLTmYmDggzyIWEMmggIlyAkfW6v07U7uyvnY9c5VbWqdr31PDydPmfvtdb+rV2c01VvrXWY5c/EenNQKcoIkkQoZcaLXREsnWy1yJPXpE2hCKeMmMn2Fa5AZTO5JSSEErsi4BKhl3lPhFO22Ezi+2ZonhFk2fPstdUxNmvhVwPuLwHH14CzeoB7KKDK7inrSwWqWauw65Ij8Wx2STMyEvCPQLmKucNbUWEFKv9y28mKykNYWtqGFYP9Y8LxTsxwTs4JUECV8wQyfBKISGA+APlPREl5OORppK8CODQPwTJGEiABEiCB1AmwhV/qyOmQBCBPvk+lgIo7wWMCFFB5nFwujQRIgARIgATSIOAgZHJt4Sffu80hlZ9atrpz8Cu2wi347LZ3nw+uxco4I3oy1Z9M1SZ7vl0p63oAZl3nhKpoyXth32EBVdiP/H5mUHXreEuY9RsAIuKSOGSMHGJfBGFhAdVnrHFSuSvsoz65mYAquI4u16XfNAxc2ANcWwPmsQJVGmdRNB+Oez+aUY4mARIgARIoHAEKqAqX8oYLpoCK+4AESCDrBKSXvPwxzoMESIAESIAESIAESECfAAVU+jlgBCRAAiRAAiRAAiRAAhkm4CDmMEIjWyAlLeaMSMm8L6uU16Tdnd02r+HqHfzKvLCIqBsBldhb1SAYqfhkWg9eEQicZFirClSmspVtzjCRFoIXWHxSEVCJWMpUngoeIHkdBVTZPPF8qUCVTbqMigRIgASKQ8DHFn6O3w+Lk2SHlVJA5QCJQ0iABEiABEiABEiABEiABEiABOoE5GZFhRWouBtIgARIgARIgARIgARIoDEBhxtVjVr42cbC75vf5WEGEUBJNaUdDge/MqeTClTSPk/a5UmVp1YVqFqtIey7XQUq21ZY9BVFQPVBS3gVqQKVEUtVgcsBXCgBSTs/VqDK3pnvuPezF3goonIVf670YbfMB8oAScAjAuUq5g1vxQK28PMoqVzKOAK+fEammVYKqNKkTV8koE9ASi8vz0kLP2nf9+hIqebf6mNjBCRAAiRAAhklwBZ+GU0MwyIBEiABEiABEiABEiABEiCBohJwuFEVVUAlKEX8I0Imqe5kWuJ1coNsktXyTloC2oKodQCuCoyaFn4m1puDFoKmUpQIqsLjT7YqRYmZmwC4VqCymdwSisO2G6WF37SgQpYwMzYPswRV9aU2a+FnBFRDwJQacCuAyRRQZfOs9qUCVbmKWqUPvG+bzW3GqDwlUK5i4/BWTKWAytMEc1lw+F5KSiEC/CDmliCBYhF4HMDhORFQfTuIU57w4UECJEACJEACjQjUAF5Y4tYgARIgARKIlYCIc+UwP2M1TmMkQAIkQAIkQAL+E3C4UdWJgMoIn/YEcHAjig5+zTRj67jgBVNdym7nZwRUMsSIrOTfl4TaCTaz1WiN4epXRoy1IhCIHWi1BDSvSbWtTitQbbGEZ9IO8HYAx0YVUMmi1wKzSsBiCqiyef5G2PvZXEAQFQVUmU4Pg/OUAAVUnia2w2X52MKvQxSFnkYBVaHTz8UXkECeBFRPADgGgDxVxIMESIAESIAEGhGggIr7ggTSJzAPwAK28EsfPD2mRoACqtRQ0xEJkAAJkAAJ+ElAS8yh5dfPLHJVeSLgSwWqWauw65Ij8Wye2DNWEsg7gXIVc4e3osIKVHnPZDzxl4ewtLQNKwb761U/eRSUAAVUBU08l11YAvMByH8bMk7gbwH8DwAnZTxOhkcCJEACJKBLgC38dPnTezEJbAQwlQKqYia/IKumgKogieYySYAESIAESCApAlpCJke/8iASj/EE7g6qbMXB5Se8ph0Hxmg2HPd+NKMcTQIkQAIkUDgCFFAVLuUNF0wBFfcBCZAACZAACZAACZAACZAACZCAKwEKqFxJcRwJkAAJkAAJkAAJkEAhCWiJObT8FjLJXHSmCPhSgSpTUBkMCZAACRSQgI8t/Pj9MPpGpoAqOjPOIAESIAESIAESIAESIAESIIGiEpgLoMIKVEVNP9dNAiRAAiRAAiRAAiTQjoDWjSotv+148H0SSJqAL3u/XMWfK33YLWletE8CJLCdQLmKecNbsYAt/LgrfCXgy2dkmvmhgCpN2vRFAvoEzgOwPOMt/N4N4BAA39DHxQhIgARIgAQyToAt/DKeIIZHAiRAAiRAAiRAAiRAAiRAAkUjoHWjSstv0fLL9WaPgC8VqMpV1Cp94H3b7G0xRuQxgXIVG4e3YioFVB4nueBL4/fD6BuAH8TRmXEGCeSZwOMADs+4gGoBgN8B+HqeQTN2EiABEiCBVAjUAF5YSoU0nZAACZBAcQiIOFcO87M4K+dKSYAESIAESIAEYiGgdaNKy28s0GiEBLogQAFVF/A4lQQKToACqoJvgNDyfWzhxwxHJ0ABVXRmnEECeSaQBwHVfwGYAeDBPINm7CRAAiRAAqkQoIAqFcx0QgLjCMwDIIL3J8mFBDwlQAGVp4nlskiABEiABEggLQJaQiYtv2lxpR8SaEbAl70/axV2XXIknmWmSYAE0iNQrmLu8FZUWIEqPeZZ9lQewtLSNqwY7Md1WY6TsSVLgAKqZPnSOglkjcB8APLfhqwFFsSzO4D3A/h+RuNjWCRAAiRAAtkiwBZ+2coHoykGgY0AplJAVYxkF3SVFFAVNPFcNgmQAAmQAAnERUBLzKHlNy5utEMCnRLwpQJVp+vnPBIgARIggXgIUEAVD8e8W6GAKu8ZZPwkQAIkQAIkQAIkQAIkQAIkkB4BCqjSY01PJEACJEACJEACJEACOSSgJWTS8pvDFDFkzwhw73uWUC6HBEiABJQI+NjCj5+R0TcTBVTRmXEGCZAACZAACZAACZAACZAACRSVwFwAFVagKmr6uW4SIAESIAESIAESIIF2BLRuVGn5bceD75NA0gR8qUBVruLPlT7sljQv2icBEthOoFzFvOGtWMAWftwVvhLg98PomaWAKjozziCBPBM4D8DyjLbwOxbAlwAcnmfAjJ0ESIAESCBVAmzhlypuOiMBEiABEiABEiABEiABEiABEmhHQOtGlZbfdjz4PgkkTcCXvV+uolbpA+/bJr1haJ8ELALlKjYOb8VUCqi4LXwl4MtnZJr54QdxmrTpiwT0CTweCJQ26IeyQwTfAfAogG9kMDaGRAIkQAIkkE0CtRHxLb/PZjM3jIoESIAE8kpAxLlymJ95XQfjJgESIAESIAESUCIgN6oO3eWlS5Xc0y0JFJLAvc9P/GKlt/6Adm4PCqhymzoGnmMCFFDlOHkJhO5jC78EMHlvkjecvE8xF0gC4whkWUD1ewB/A+A/mTMSIAESIAEScCRAAZUjKA4jgRgJzAOwgC38YiRKU1kjQAFV1jLCeEiABEiABEggZwS0nvTX8puz9DBcDwn4svdnrcKuS47Esx6miEsigcwSKFcxd3grKqxAldkUpRpYeQhLS9uwYrAf16XqmM4yRYACqkylg8GQQOIE5gOQ/7JYgWpXgH8cJL4D6IAESIAE/CLAFn5+5ZOryQeBjQCmUkCVj2Qxyo4IUEDVETZOIgESIAESIAESMAS0xBxafpl5EtAmUB5CveJb3itQaXOkfxIgARIoOgEKqIq+A0bXTwEV9wEJkAAJkAAJkAAJkAAJkAAJkIArAQqoXElxHAmQAAmQAAmQAAmQQCEJaAmZtPwWMslcdKYIcO9nKh0MhgRIgARyS8DHFn78jIy+HSmgis6MM0iABOInMAXA/fGbpUUSIAESIAESIAESIIGYCcyVB3tZgSpmqjRHAiRAAiRAAiRAAiTgDQGtG1Vafr1JHBeSWwK+VKAqV/HnSh92y20iGDgJ5JBAuYp5w1uxgC38cpg8huxEgN8PnTCNG0QBVXRmnEECeSZwHoDlGWvhdxyASwAckWewjD1bBBbf/+IjQGnfbEXFaEjAZwK1R8+a8vL9FFbIFn4K0OmSBEiABEiABEiABEiABEiABEigOQGtG1VafrkXSECbgC97v1xFrdLHzkHa+4n+i0WgXMXG4a2YSgFVsfJepNX68hmZZs4ooEqTNn2RgD6BxwEcnjEB1XcBPAzgCn08jMAXAovvf6nmy1q4DhLIC4GzpkzU+F4p57qG37ykhXGSAAmQAAlEJyDiXDnMz+gWOIMESIAESIAESKDQBLRuVGn5LXSyufhMEPCoAhUFVJnYUQyiSAQooCpSttuv1ccWfu1XzRFhArzhxD1BAsUikEUB1c0ALgTwULFSwdUmSYACqiTp0jYJNCZAARV3BgkUhsA8AAvYwq8w+S7iQimgKmLWuWYSIAESIAESiJGAlpBJy2+M6GiKBDoi4Mven7UKuy45Es92BIGTSIAEOiJQrmLu8FZUWIGqI3zeTSoPYWlpG1YM9uM67xbHBTkToIDKGRUHkoAXBOYDkP82eLEaLoIEmhCggIpbgwTSJ6AkoGILv/RTTY8ksBHAVAqouBE8JkABlcfJ5dJIgARIgARIIA0CWmIOLb9pMKUPEmhFwJcKVMwyCZAACZCALgEKqHT5Z8U7BVRZyQTjIAESIAESiI0ABVSxoaQhEnAmoCSgco6PA0mABGIjQAFVbChpiARIgARIgARIgARIwEcCWkImLb8+5pBryhcB7v185YvRkgAJkEBWCfjYwo+fkdF3GwVU0ZlxBgmQQHwEvgDgRgC/jc8kLZEAQAEVdwEJpE+AAqr0mdMjCSgRmAugwgpUSvTplgRIgARIgARIgARIIPMEHG9UyfdqaY9tH+sBnBa8cDWAcwH8Jvj9LQBuAnAzgMsaQXD0K3ak4uanAGxWhtkqliMACKMP23EOAVNqwK01YN50YEkVuBzAhcPAjH7gLllP8NqMYeCUntH3P9Rgnff2AYcpr5/uYyLgSwWqchV/rvRht5iw0AwJkIADgXIV84a3YgFb+DnA4pBcEnD8fpjLtSUVNAVUSZGlXRLIJoHzACzPSAu/4wGIgOrIbKJiVHkmQAFVnrPH2PNKQElAxRZ+ed0wjJsESIAESIAESIAESIAESIAEPCXgeKNKxEFyNBJDibDIFlAZ8dQ5AO5uhs3Rr5cCKgA3ABjoA543AqoRLdWJfcAm4bUGOLoHWFkDzhLhladbr7DLctz7medTrqJW6QPv22Y+UwzQJwLlKjYOb8VUCqh8yirXYhPw5TMyzazygzhN2vRFAvoEHgdweEYEVIMjT/88COBKfSyMwDcCFFD5llGuJw8ElARUNYAXlvKwPxgjCZAACeSIgIhz5TA/cxQ6QyUBEiABEiABEsgCAccbVa4CKhEAXR8IrZqKp2Tdjn7DAiqp9LQq4CbXa+UB3C0A7NdXWJWgmr3+SgBXAZgd2JKHZiVe4++ZFu+ZalhGKDYVwCVBDE4VqMSnEUdRQJWFsyDdGDyqQEUBVbpbh95IABRQcRPYBHxs4ccMRydAAVV0ZpxBAnkmkCUB1emjD/+wfV+eN1RWY6eAKquZYVw+E6CAyufscm0kMI6AtBlZwBZ+3BUeE6CAyuPkcmkkQAIkQAIkkAYBRyGTi4BKvnvLuKWBiKpl+I5+bQHVHlalq98FAqgnAHwHwLdHnMn3ImkhKCImOW5r8roIvCTOvQMB1rTgbwbTjlBaD14RrMEe98bAhwio5BA7Zq0yTsRaLgKqmcHfJ/KQ1YkAPgNgBitQpbHbs+HDce9nI9gWUcxahV2XHIlnMx8oAyQBjwiUq5g7vBUVVqDyKKldLKU8hKWlbVgx2I/rujDDqTknQAFVzhPI8EkgIoH5AOS/DRHncTgJ5IoABVS5SheD9YSAkoCKLfw82T9cRq4IbAQgT4Q/mauoGSwJuBOggMqdFUeSAAmQAAmQAAk0IOAo5hCBkAik7MOu2iSiI/neLccZCQmojgdwVKjq1JlBtatvjjg2AioT46SQgMq8bqpPifhJqk6Z338+ImKqhtoRiihKfEilK1tAJWIu8WdXo7J/r/saAqbUgFtrwDxpxWdVm5IuBz+QKlQl4AAKqIp1avpSgapYWeNqSYAESCB7BCigyl5ONCKigEqDOn2SAAmQAAkkSoACqvjx/vi7X8GPrt7eyeb9534RJ33iYmdHq398A25bciXmzL8Re+4n17HcD/H90LpfYOCKf8Iuu0+q/3vTE4/isJM+5G6EIxMnoCSgSnxddEACJLADAQqouClIgARIgARIgARIgARIoAWBCAIqsXJZA1OmlZ1UbRIBkoipzgnESU09O/q1K1CJgCpcYcG06xNBkxFx2a397DZ75vWdG7QZFIHYw0H8thCqmYDqwKCKlak4FW41WF93CwGVqTw1rhpVHyAtEKUNwtE9wErT5o8b2C8Cjnu/40WXq/hzpQ+7GQPh3zs2zIkkQAIkQAKZIuBjC7+kPyMzlcCYgqGAKiaQNEMCJBCJwL8B+GDwR3SkiRxMAi4EKKByoeQ25sUXtmDZ5Z/G5iceGxMwPff0Ziy64COYtPdkzLzoSrx8J3mwsPURl4Dquac2Y+H5p+P4WZ+mgKod9JTfp4AqZeB0RwJ6BORGSIUVqPQSQM8kQAIkQAIkQAIkQALZJuB4o8qlhd+5QQs9ER3J+HHt7MIUHP2GBVT7NxFx2ebFb6Nx5nWpVnVV0H6vUQUqFwFVtxWoTiwBr5XqVAAmA7iXLfyyfZ7EGV3SFajKVdQqfRi7nxr+Pa61UJgVF0naIQF3AuUq5g1vxQK28HNnxpH5IuD4/TBfi0o4WgqoEgZM8ySQMQJSGnm5cgu/EwB8PigPnTE8DMcXAhRQxZdJqfb0tQ8fjc9dfxfePO0dY4bt19/41kPqIqstz/65/v7vH76/Xmlq7W3L61Wr9jnwILztiHfjV3ffMVaByoiw7lt1e32OsW/sSoUrmSs/5ZDXP/SFf8QNX/4fMHNMFSwRZy367Efr444+baAu6pJDYpLjlbvshtsWX1mP479/6lL887e/hMcf+GXddpQqWvFR9dOSkoCKLfz83E5cFQmQAAmQAAmQAAmQAAmQAAnkloDjjaooAiphIeP3ttrt7cDH0a8toBLR0tUAjFDL+PgugIusdnoilJJDqmHZYijz+vWh+KYBWADgtGCei4Dq+UCEJW3/jD0Rjo0TjbWqQCXVpg8288IAACAASURBVIKWfhdSQJXb06ejwB33fke2ZVKKAqpxQq2OA+ZEEiABZwLlKjYOb8VUCqickXFgzggk/RmZMxxO4VJA5YSJg0jAGwKPAzhcWUAlFQseADDfG6pcSOYIUEAVX0qkfd7Q7bfs0Hpv4yMPjlWCmvbuD9TFSg+vv3dsnBFCDXzjWoTff81e+4yJm0TstO6OH46193vuqU11wZYtbrJb+IUrUNlCrj33f0u9MpYIvY77+PnjYhIiUrnqVXvsWa+kdd/PV9RFV2FhWHzkimdJSUBVA7Y/AVg86lwxCZAACZBAAgRMz+LtvYsTcEKTJEACJEACJEAC/hJwvFEVVUA1KRAWPQpgTiN6jn7DrfFEpLQqsGfa920OhEumvZ/dwk8ETY1el/LkUoVqdmDryKDlYCN/ZwZCsDeOjLXFVXZ7wPMByO8XA5B46oeDgEpEYT8Jhp/IFn7+nmf2yhz3vjOMchWjT2VuP74pFais16Xq2mcqfag/xRke38XrFFA5Z4kDSSAeAhRQxcPRFys+tvDzJTdproMCqjRp0xcJ6BPIgoDqFSNtX14P4BF9HIzAVwIUUMWXWVu8tMvucq1u9DAVpGyxkrxuWvqF59kt/GSc3YbPiLHOmPutuu1wxatWAqqwH/n9qSefwAfP+zJuvuoLdXsS04svPD8mrpKqU80qa8VHrniWKKAqXs654sISmBc8Tf5kYQlw4b4ToIDK9wxzfSRAAiRAAiSQMIG4xRyu4Wr5dY2P40ggKQJxt/Crn0sl7FKPt4bnUMKldQHV9tc/jRq+VJleFwAiPL7T12etwq5LjsSzSXGiXRIggR0JlKuYO7wVFVag4u6o//98CEtL27BisH9MLE4wBSRAAVUBk84lF5qAVH2S/zYUmgIX7z0BCqjiS3GUClTi1UVAZapMhaOUalV77L2vs4DKVLa666ZF40y9/chj8bEvVyCxm5gooIpvTzSzpCSgYgu/5FNLDyQQJrARwFQAFFBxb/hKgAKqnGe2PIRHUMO+OV8GwyeB/BAo4dFKL/bLT8CMlASSJ6AlZNLymzxReiCB1gSS3vtptfBjnkkgSQKn/AATbPvLT8U2+Z2vj3LgQQJCgAIq7gMhQAEV9wEJkECaBA4G8O9pOqSvYhKggCq+vDer1GS//sa3HjKuJd/Ld3plXbxkt/5rVYHKjraRvygVqIytF1/YMi4mCqji2xPNLCkJqJJfGD2QAAmECVBAxT1BAiSQaQJygyvTATI4EvCQgFTl8HBZXBIJdEwgaTFHs8C0/HYMihNJICYCcVegCodFAVVMiaIZVQLlKj4BYLQFBFCp9OGT8g++PsqBBwnUz4e1+GKphod8qkDF74fR9zb/uI3OjDNIgAQ6J/BHAP1s39c5QM50I0ABlRsnl1FGiPTw+nsxZ/6N2HO/A2Ba7u0/9dB6xSk5ll3+6fpPU4HKCKGkqpSpFGVsvGavfcaNX3fHD3Hbkivr9k11qs9dfxekPaAcrQRUtuBqz/3fMtam77iPn08BlUuCYxxDAVWMMGmKBLJNYK5caGMFqmwnidGRQJEJUEBV5Oxz7VoEKKDSIk+/WSWgdaNKy29W88C4ikMg6b1PAVVx9pKPKy0PYbDSi9k+ro1rIgESaE8g6c/I9hHkbwQFVPnLGSMmgW4InAdguVILv/cAuAjA33SzAM4lARcCFFC5UIo2RkRMP7radLQB3n/uF3HSJy6uGwlXe5IKVHJI1alFn/0o9jnwILztiHfjV3ffMSbCeu7pzXWx032rbq+PNYKpdhWoXr7TznVhlLTtO/q0gbpgSwRY4kcO85r82xZ1sQJVtHx3MlpJQMUWfp0ki3NIgARIgARIwGMCFFB5nFwuLbMEKKDKbGoYWMwEylXIwwQTK324REyHfzfutG5UafmNGTPNkUBkAklXoJq1CrsuORLPmsDCv0cOmBNIIEUCYQFgiq7pigRIIAME+P0wehIooIrOjDNIIM8EHgdwuJKAahGAXwO4Ks8AGXs+CFBAlY88MUq/CCgJqKRFD7/P+rWVuBoSIAES0CZgFOPblePaEdF/JAIUUEXCxcEkEAsBCqhiwUgjOSBAAVUOksQQC0mAN4cLmXYu2pEABVSOoDiMBDxt4cfERifAG07RmXEGCeSZgKaASrhNBPBSngEy9nwQoIAqH3lilH4RoIDKr3xyNSTQgsA8AAvYwo97xGMCFFDlPLkUUOU8gQw/lwQooMpl2hh0BwQooOoAGqeQQAoEkq5AlcIS6IIEEiNQXoNypR+VxBzQMAl4RKA8hKWlbVgx2I/rPFoWlxKRAAVUEYFxOAnknMB8APLfhpyvg+GTQEsCFFBxg5BA+gSUBFRs4Zd+qumRBDYCmEoBFTeCxwQooMp5cimgynkCGX4uCVBAlcu0eR30nLWYsXA6VppFlqs42/z7qYfxveWnYpv8HvX1gSp+1ANMqAH/LHZevT8+Hzww+jvb/qv3q7f6Q2U6Uq1oySo8Xm9rLq4FAe59bg8SIAESIIE4CFBAFQfF/NuggCr/OeQKSCAPBC4DcAuAf8tDsIwx/wQooMp/DrmC/BFQElDlDxQjJoH8E6CAKv855ApIwGsCFFB5nV4uLqMEKKDKaGIKFtZH7sWknV6GT2EYp6OE53sm4iMLp+I+wVCuYpHB8dTDmGMJqKK+XgXQA2BI7FgCqr1s+xRQFWzzcbnqBFiBSj0FDIAESIAEvCAggtxSDQ/5VIGKIuPoW5MCqujMOIMESCA6gU0A+gA8Gn0qZ5BAdAIUUEVnxhkk0C0BCqi6Jcj5JJAbAvI0vZR+fzI3ETNQEiCBQhGggEon3euuAaoLt/vumwNMG6v30j6mh24F1i8F3vU1YPfJ7cdzRLYIUECVrXwUKZpZD2DXCS9gr0UH40FZd3kIV6GGZZU+3JsEB7bwS4IqbZJA9wR4c7h7hrTgL4HyEAYrvZjt7wq5MhIggVYE+BkZfX9QQBWdGWeQQJ4JnAdgecot/N4L4LMAjs4zOMaeLwIUUOUrX4zWDwJKAiq28PNj+3AVJEACJEACJBAbAQqoYkPpZGjrX4B7rgSe/T1wzJeBnV4FvPAMcOcXgF33Ag7/NPCyV7Q3RQFVe0ZZHkEBVZaz42dsc4ZwYg2YWathJmq4rDIdX0pjpRRQpUGZPkggOgFWoIrOjDOKQ0D+PuJ3teLkmyslgTABCqii7wkKqKIz4wwSyDOBxwEcnrKA6oMA9gHwP/MMjrHniwAFVPnKF6P1g4CSgKoGgN9n/dhCXAUJkAAJZIWAiHPlMD+zEhfjcCRAAZUjqJiGbVwP/MtZwPsWA3tO3W7Ufn2PA0dFVi8+N/r+04+OVpp6+I7RqlWTDgDecBiwYfX2ClRGhLXhntE5xr6xKxWuZK78fOspo4ItM/aYy4A3nxDTAmnGiQBvyjlh4qAuCZw9hN5rejEkZmYP4bThGiYNv4hli9+BP3Vp2nl61gVUA1X8TBazqA/vdF4UB5KABwQooPIgiVxCYgQooEoMLQ17SMDHFn4epinxJfGGU+KI6YAEMkVAQ0CVKQAMphgEKKAqRp65ymwRoIAqW/lgNCSQIIF5ABawhV+ChGlamwAFVNoZ6NI/BVRdAow4XVr3PXLnjq33nn4M+OnngKlnAvseMyqg+sN928cZIZSIncLv77Ln6Hg5pILVo3dub+/3wtOjgi27RaDEIPakAtaGX7AVYMQUxjKcAqpYMNJIAwKz1uH1E4cxs1aqV5t6xaI+WFLN9JGdvRpvEK/XHIYN8jP8u4lI60l/Lb/pZ4IeSWA8AQqouCNIoDmB8hqUK/2okBEJkEB7AuUhLC1tw4rBflzXfjRH+EqAAipfM8t1kUBjAvMByH/1P/J5kICvBCig8jWzXFeWCSgJqNjCL8ubgrH5SmAjUL9x9aSvC+S6Ck+AAqqcbwEKqNJNoC1ekvZ95jAVpKQq1UFnjhdESUu/8Dy7hZ/YMOIrqSRlxFhHXDhqPVzxSmxJNao3HL69jWC6FOiNAirugVgJ1FBCCVJtGOUqJqKGhbUJuHHRNPz/sfpJ0JiWkEnLb4IoaZoEnAhQQOWEiYNIgARIgATaEKCAiltECFBAxX1AAiSQJIHFAH4J4B+TdELbJBAmQAEV9wQJpE9ASUCV/kLpkQRIgAIq7gESIIFME6CAKt30RKlAJZFJRal2AipTZSq8EqlWtcvrdxRQGYHV5gdHZ1BIle4eEG8UUKXP3EePZ6/FjB5gJkqYOVzCu0y7vjyuVUvIpOU3jzlizH4RoIDKr3xyNSRAAiSgRcDHFn78fhh9N1FAFZ0ZZ5AACbgT+BOAQwA85j6FI0mgewIUUHXPkBZIICoBCqiiEuN4Esgtgblyn5QVqHKbPwZOAt4ToIAq3RSbVnzvWwxItSlz2K/vcWDjClR2679WFajsFTXzJ2O2/mXUz/23jG/xly6RYnqjgKqYeY9j1bPW4i1LpuM3Yqu8FktLJdy3tQfLFk/L97VErRtVWn7j2Au0QQLdEKCAqht6nOs7gfIQBiu9mO37Ork+EiCBxgT4/TD6zigtvv/FR4DSvtGncgYJkEBnBGqPnjXl5ft1NrfrWecBWJ5SC7+TAHwawIyuo6YBEohIYPGvX3oKJewecRqHkwAJdEqghqfPeuvEV3c6vYt5bOHXBTxObUtgQmjEtuB3vt4WHQeQAAmQgB4BCqjSZW9ES3+4D3jX14DdJ29vufdXbx+tOCWHCJvkMBWojBBKqkrte8zo+8bGLnuOH//oncD6paP2TXUqI9gy/o3t5zaOb/+XLo3ieqOAqri572Tlsx7Ari//v5hZq2FmrYTVlV5c3ImdLM/RulGl5TfLuWBsxSDAvV+MPHOVnRGQv4/4Xa0zdpxFAj4Q4Gdk9CyWWKUjOjTOIIFuCShW6XhcrlemJKASTB8A8MNueXE+CUQlIJ9tGueZlt+ofDieBOImoLj3a2xJHXc2ac8i8AkA3wp+l4pLnwz+zde5TUjAbwIizpXD/PR7tR6ujgIqnaRKK7/qwu2+++YA084e/T0scpIWfnJI1ak75wKTDgDecBiwYfV2EdYLzwB3fgHYcM/oWCOYalSBKjx2ysnbhVo6NIrnlTflipfzblY8MIQPlGo4vaeEGxf2+nndUOtGlZbfbvYD55JAHARYgSoOirThKwEKqHzNLNeVBAEfW/glwcl3mxRQ+Z5hri+TBDSEHQGItAVUmeTPoPwnoCXm0PLrf0a5wqwTUNz7FFBlfXPkM75BgKXN85k6Rk0CsRCggCoWjHpGKKDSY0/PxSVAAVVxc99u5WcPoXeCVJoCTqz0YUq78b68ryVk0vLrS964jvwS4N7Pb+4YefIEymtQrvRDHgzkQQIk0IZAeQhLS9uwYrAf1xFWcQlQQFXc3HPligQUBVTzAch/GxJefj+ANQn7oHkSaEpAS8yh5ZdbgQS0CSjufbbw006+n/4pzPMzr1wVCbgSoIDKlVRGx1FAldHEMCyvCVBA5XV6u1pcuYqHUMOyHmDZwum4rytjOZqsJebQ8puj1DBUTwmwApWnieWySIAESCBlAhRQpQw8o+4ooMpoYhiW3wQUBVRpgV0C4N8BXJ2WQ/ohAZuAlphDyy+zTwLaBLj3tTNA/zEToIAqZqA0RwIkQAJpEqCAKk3a9EUCowQooOJOEAID6zCztA2n12r4+qJ+/KLIVLSETFp+i5xrrj0bBLj3s5EHRkECJEACeSfgYws/fkZG35UUUEVnxhkk0DWBAgiongJwEABpGciDBFInoCXm0PKbOmA6JIEQAe59bgnPCJTlPqBna+JySIAESKAwBCigKkyqudAMEaCAKkPJUAploIprSiW8vjSMZX/aGcuWvw0vKoWSCbeON6rmApgXCng9gNOC1+TB1HMB/Cb4/S0AbgJwM4DLGi3U0W83jD4M4CgA5wHY4mhoEoBvj4yVKp9mLWaqvHd9sJ67zYtVYGcAi4LfB0rA5BpwKwAZM9AHPD8ETJHXagHDErC4UTzDwIx+4C7HWDkspwRYgSqniWPYqRAoD2Gw0ovZqTijExIggcwRSOH7YebW3G1AFFB1S5DzSaADAooCKvnjdnnCLfzeB+AfABzTARpOIYFYCGiJObT8xgKNRkigCwKKe58t/LrIG6eSAAmQAAmQgI8EKKDyMatcU9YJUECV9QzFG9/AvTgAEzCzBOxW6cNnxPo56zB5wTQ8Fq+n/FpzvFElAio5GomhRCxlC6iMeOqcQETUEI6j327AaguoJhtBlC2gmg5INwRUgT0A/ATAb43QqpvFcm5+CKSw9/MDg5GSQIiA/H3E72rcFiRQXAL8jIyeewqoojPjDBLomoCigEoqQh2esICqaz40QALdEtASc2j57ZYX55NAtwQU9z5brXWbPM4nARIgARIIExBxrhzmJwnljAAFVDlLGMP1ggBvynmRRqdFzF6L99R68D3UsGxCCTd+txernSYWbJDjjSpXAdWmRlWaGiF19CtTjSBr6si14hUARBi1GcARAC4B8Dqgnlt5GHcagFUApDrW7QB2C14XO1cBY1VNjgzEXUb8Je/L3+x/H1TaMhWoXmnNGwSwb4QKVJMB3DuilTqxBLzWVKCigKpgJ1iD5bICFfcACTQnQAEVdwcJuBPwsYWf++o50hCggIp7gQQUCFBApQCdLgtFQEvMoeW3UMnlYjNJQHHvU0CVyR2R+6DkIj5Lm+c+jVwACXRMgAKqjtFlYyIFVNnIA6MoFgEKqPzNd7mK96KEmZVenOnvKuNfmaOQyUVAJS3+ZNzSQETVMlhHv6ZtnrEp9ve2xFILgjaC0m7Prny1LhA+SQwirKpXHwvETyK8MvPkNWk1aKplhVv4hf2JOMuIr+oGm7XwqwH3l4Dja8BZPcA9FFDFv3fzapECqrxmjnGnQaC8BuVKPypp+KIPEsg7gfIQlpa2YcVgP67L+1oYf+cEKKDqnB1nkkDHBBQFVPNHnhKS/zZ0HHzridK+7w/BE0oJuaBZEmhPQEvMoeW3PRGOIIFkCSjufbbwSza1RbVOYV5RM891k8AoAQqocr4TKKDKeQIZfi4JUECVy7S1DXp2Fb+rAY+hhGUvbMWyfzq0XqGIhwMBRyGTCIlEIGUfdhUnESFJhSg5zohRQCWiKPm+86mg6pTdLlBa4ElcdkUqEc+JYGpLUKFKfpe2g4utylGmqpSIsqRilt1+0BZQ/S4QYcm4uwHY8+T3+tFMQBVc1z50RFD2pmHgwh7g2howjxWoHDal50MooPI8wVweCZAACaREgAKqlEBn3A0FVEoJ+vF3v4IfXb29I8D7z/0iTvrExc7RrP7xDbhtyZWYM/9G7LnfAc7zODAbBBQFVEkD+B4AeRrpW0k7on0SaEWgjZjDLlPe6iLVFdbFKXmSTp6Ik6okc5r5TkFEYuIY92Se424IzxUO77GeHnQ003SYueglA8yFNXuwXHy7wHqKsd1FMblwNtAHPD8ETDFPFcqk0uhFuh2OYWBGP3BXtwvh/OgEUtj70YPiDBLonAAFVJ2z40wSIAESUCdQruIpALurB8IASKA4BJ6u9OHVxVmunystV7EXapiJEv690oefySrnrMXbF07HfX6uONlVRRBQSSAiRgof5tqVXJuqhio6NQ3e0a9cH7JFUrbASQRUtmBKruUc1UJAdVwoGBF6Sby2QMu2H25HGElAJWIpU3kKwJPSapACqmT3cl6sO+79vCyHcZIACZAACSgR8LGFHz8jo28mCqiiM+tqxosvbMGyyz+NzU88hoEr/gm77D4Jzz29GYsu+Agm7T0ZMy+6Ei/fSf5uaH1QQNWOULbf91hAJReq/78EK1xlO7GMLjMEHAVURiBlLtbsGzxhJxeL5Ck/874RHq2wnsBruNYURCRxCageCMRhIlJqdKGuk1zGLaCabARRtoCKTxV2kprk56Sw95NfBD2QwHYCZYClzbkhSIAESCCvBKQClUY1HC2/ec0T4/aHAPd+/nM5ewgLajV8HDUsKwE3Dk7HHflfle4KHG9UubTwOxeAtNILi54aLtDRb7sKVI0qTjWqQPXNkSBEKCXx2UfYfmwVqIxYqgpcPlIR60JxKu38eK1Id79nwbvj3s9CqIyBBFInUB7CYKUXs1N3TIckQAKZIMDPyOhpoIAqOrOuZjy07hf42oePxueuvwtvnvaOMVv262986yF1kdWWZ/9cf//3D99frzS19rbl9apV+xx4EN52xLvxq7vvGKtAZURY9626vT7H2Dd2pcKVzJWf7zx9Tl2wZcYOfONaHHbSh7paFydHI6AooJI/dpcnJHA6CcD7AZwVjQZHk0D8BCIKqCQAW5gkT8MZAZV5ym9jO/GUGHEUkciFo+sBmKf0TBl2I0B6VUBkSlCtqQ8Y67d8SVDe3VSgCtsKl3qXD4Vjg7aaPxh5avCnAN4F4NSRjxfzR5NU1ZL/N0wLqmyJe1ssZipHfSeowCXvy1wZLz/N2OetalbmwpopR78egInlNPviWouy7JMB3Dvy5OKJJeC1pgIVL4rFf77EYdFx78fhKmyDLfySoEqbJEACJEACJJBjAlpiDi2/OU4VQ/eEAPd+/hI5sAZHl0r4u8p0/L1Ef/YQjnpmJ9y7/G14MX+ryWbEjjeqogioZKEyfu8mVb/rIBz9mmtJ0kZPrk/ZduVajy2gMmPl4TvpOnBVQFyu+3wm+Le8ZypmnRO08GtWgUrEVnZVK3Mtalyl9WbXioyAyjxoB2AyBVTZPAfSjspx76cdFv2RQCYI8LtaJtLAIEhAjQA/I6Ojp4AqOrOuZkjrvqHbb9mh9d7GRx7EwvNPx/GzPo1p7/5AXUD18Pp7x8YZIZSIncLvv2avferj5ZAKVuvu+OFYe7/nntpUF2zZLQIlBrEnFbDu+/kKtgLsKqOdTVYUUD0+InY4PCEBVWcwOIsEEiAQk4Dq2kDktGe47VyzkB1EJObCk6n8ZAu3zIWowyx/5gLUzUGlKCNIkgtL4QtXJ1st8iREEYGtDpVZlzaEMjdcgcouDX9L6IKY2L0OgAi9zHsinBI7Rmwm8cmTh/aFNHMRzJ5nr62OscVFsftLwPFyIcyUZ2dZ9gROlphMOuz9mDztYIat1pIiS7skQAIkUFwCcsNPDvOzuCRyunKtGwRafnOaJobtEQHu/fwkc/Y6vGt4GN8qlfCiVJuq9NWr+PBIgIDjjaqoAipzTelR6bDYKGxHvzLVXAeaGnqITq5T2QIqGWuuXcm/5XrQm0cKP10a+JfrQOYBPfOAYKsKVCKgMg8Qyjx5qE+eIv9nAHKtrH60E1DJmLXArBKwmAKqBDZwDk1G2Ps5XB1DJoHuCPC7Wnf8OLtYBHxs4VesDMazWgqo4uHobMUWL0n7PnOYClJSleq4j58/ThAlLf3C8+wWfmLDiK+kkpQRY50x91t18+GKV2JLqlG9/chjx9oIOi+AA2MhQAFVLBhphASaEogooGrWwk8uIplDKj+1bXXnICIJt+Cz2959HsBXA4emgpOp/mSqNjWrlCVPDIaf9rPbEIpZe25YQBX2I7/LBTP5ebwlzJILXXKBT2zJe3KIb7nIFRZQyZOIZtzmYPwFYTFaiwpU8wEcCuBNw8CFPcC1FFBl96R32PtJBU8BVVJki21XLuKztHmx9wBXX2wCFFDlPP9aNwi0/OY8XQzfAwLc+9lN4id/hV22bsHMSh+uMVHOXofDB6fhnuxG7UdkWmIOLb9+ZI2ryDMB7v08Z4+xJ02gvAblSj8qSfuhfRLwgUB5CEtL27BisH+sK4wPy+IaIhKggCoisG6HR6lAJb6kolQ7AZWpMhWOTapV7bH3vjsIqIzA6vEHflmfQiFVt1mNPl9RQCWCBPlvQ/SoW87470E1GhFH8CABdQKOAipbICUt5oxIyQiRZB3ymrS7mxfs8bGn4Rot0kFEEhYqdSOgkhCkolT4kCf+TOvBKwKBk4xpJaAyla1sW4aJtBC0hU+pCKhELGUqTwF4EsDrKKBSP7WaBuCw95MKni38kiJbbLsU5hU7/1w9CVBAlfM9oCXm0PKb83QxfA8IcO9nM4n1mz81zBwGfoQali6ajn/JZqR+RqUl5tDy62cWuao8EeDez1O2GCsJkAAJZJcABVTZzU2akVFAlSbtkf5HphXf566/C1Jtyhz262986yENK1DZrf9aVaCyl9TMn4x58YUtdT933bRoXIu/lJEU0p2igCop3t8PBBvfTsoB7ZJAFAKOAipbXGSbt9vZ2ZWdNgZVlKSaUsPDQUTSSQUqaZ8n7fJEvNWqAlWrNch7USpQ2bbCoq8oAqoPWsK0sJ26j3Zl2auotxS4UMayLHuUsyDdsQ57P92A6I0EuiNAAVV3/DibBEiABFQJaIk5tPyqwqZzEgDAvZ+NbVCuYlpPCa9d2IsVElF5LT6FUr1N36ZsRFisKLTEHFp+i5VdrjaLBLj3s5gVxkQCJEAC+SPgYws/fkZG34cUUEVn1tUMI1p6eP29mDP/Ruy53wFjLff2n3poveKUHCJsksNUoDJCKKkqNe3dH6i/b2y8Zq99xo1fd8cPcduSK+v2TXUqI9gy/o3tP/3+8XHt/7paHCc7E2ggoJJ2XcutylDh351tKw18BsBbATyh5J9uSWAcgZgFVGJbxD8iZJLqTiKqang4iEikd6tpeSctAW1R0zoAVwWGTQs/I+a6OWghaCpFiaAqPP5kq1KUmInSws8Wjd0SisO2G6WF37SgQpYwMzYPc23hZ6pNDQFTasCtACZTQJXdE91h72c3eEZGAjsSKAMsbc6NQQIkQAJ5JaAl5tDym9c8MW5/CHDv6+ayPIR/qNVwegnYAzUsq0zHxboR0bsQ0LpRpeWXWScBbQLc+9oZoP8sEygPYbDSi9lZjpGxkQAJJEeAn5HR2VJAFZ1ZLDOkld+PrjadATCuAlRY5CQt/OSQqlOLPvtR7HPgQXjbEe/GcnITcgAAIABJREFUr+6+Y0yE9dzTm7Hogo/gvlW318cawVSjClThsUefNjAm1IplcTTSlkADAdXjAA63BFTh39vadByQlDDrvQD+t2MMHEYCiRNIQEBlhE97Aji42QIcRSTG1nGBHVNdym7nZwRUMsSIrOTfl4TaCTazFa6iZdsx/owYS55OFYHYgVZLQPOaVNvqtALVFkt4Ju0A5QPq2KgCKgl8LTCrBCymgCrxU6djB457v2P7LSayhV8SVGmTBEiABEiABHJMQEvMoeU3x6li6J4Q4N5PP5Gzh3DaYG/9oSmpAHboyENQr6r01f/m5pERAlo3qrT8ZgQ7wygwAe79AiefS29LgN/V2iLiABLwmgA/I6OnlwKq6Mw4gwS6JqAooEpKmNU1ExoggTgJaIk5tPzGyY62SKATAop7n63WOkkY55AACZAACbQiYJ502v7EE3nlioDWDQItv7lKDoP1kgD3fjppPXsIR/XUcHoNOL1UwurXT8N7v1jCcDre6SUqAa0bVVp+o/LheBKImwD3ftxEac8nAvyu5lM2uZakCfjYwi9pZj7ap4DKx6xyTZknQAFV5lPEAHNOQEvM4eBXxB48xhO4O6iyFQeXnwA4KQ5DtBGNgMPej2bQfTQFVO6sONKdwCDA0ubuuDiSBLwjQAFVzlPa5gaBqdQ6NbRMU6W1VSVX+XyY0wxPCjcm7Pbf8h06ytFqbtP31gBH9wArh4EZPcCvAMj3bTlO7AM2VaVl2OhrKwF8M/i3VMMJHzf0jVa25eEhgRT2vofU3JY0ezX+evAw/KcZXa7iop4JWLbwEDzqZoGjtAhoiTm0/Gpxpl8SGPv/41rUv8NXpo/+5EECJLCdQHkNypV+VMiEBEigPYHyEJaWtmHFYD+uaz+aI3wlQAGVr5nlujJN4KwpEweCi4sS5/KRDo3HBy385KdcdNwVqJfi/lCwkLND42W+HFFfnw9A/tsQE6D3AzgHwLtjskczJBALAS0xh5bfWKDRCAl0QUBx77OFXxd549SmBCjM4+YggWIToIAq5/l3FFBdAeB6AKaN9r5B+2kRBMnf4uZ9Iy6yW1w3JJSCiCQrAqpDTWttW0DVB1xkwJgW3CK86gfuyvmWYvhtCKSw9wuXg3IVZ6OGmbUSDuqp4ZOD0/G/Cgch5wvWEjJp+c15uhi+BwS49z1IIpdAAiRAAhkgQAFVBpKQgRAooMpAEhhC8QicNWXi7qFV3xcIqJ4NXv81gL8FcH/w+6tC45/p8PW4YV8LYA2ABXEbpj0S6IaAlphDy283rDiXBOIgwL0fB0XayBABCqgylAyGQgIkQAJRCUQUUIl5W5i0yRJQVYN/bwzEVZtbxeIoIpkUCLeOC2ydERJymb/9p4xcDzhtpKJTHzD25OslAOYBMNWywrbCVbRuB3DsyANbqwH8AMBPrblSDco8URu2O7bMJhWopMLUYyXghBrwR1OBigKqqDvVn/GOe9+fBSe0ktlr8Z7B6fhXMV+uYl6thvWLpuPmhNzRbMIEtMQcWn4TxknzJNCWAPd+W0QcQAIkQAIk4EDAxxZ+/Ix0SHxoCAVU0ZlxBgl0TUCxhV/XsYcM/AHAwSPXdv4rbsO0RwLdENASc2j57YYV55JAHAS49+OgSBsZIlCWyv8ZioehkAAJkAAJRCAQk4BKHhYSkdOegZDpN+1CcBCRGMGTtN+7LCTcWgfgKgCHWf5MO0ERUMj4uZaAyoyXsM4DcDKAC4K58ppU0RLhlLy3pYlIrJHdca0BmwioSgBeB2CZ1bZvJQVU7XaIv+877H1/F9/lyuasxSHDPZhZrzYF3L2ob6wSfZeWOV2bgNaNKi2/2rzpnwS497kHSKA5gfIQBiu9mE1GJEACxSTAz8joeaeAKjozziCBrgl4JKDqmgUNkEASBLTEHFp+k2BImyQQhYDi3mcLvyiJ4lgSIAESIAESKACBiAKqZi38plqopEKTCJhaHg4iknALPuNb7H4ewFcDB0b0JFWijChKBFzNKmVJK0IjtjoHgF1FS96Tw54r7Qqb2XURUK0MbM4cBj7aA3wdAAVU7TaIx+877H2PVx99aZ9cgz2/0w+pbIeBNTi4NAGnoIZllT78R3RrnJFVAlo3qrT8ZjUPjKs4BLj3i5NrrjQ6AX5Xi86MM0jAJwL8jIyeTQqoojPjDBLomkADAdV8APLfhsB4+PeufdIACRSJgJaYQ8tvkXLLtWaTgOLeZ6u1bG4JRkUCJEACeSYg4lw5zM88r6WQsTsKqGyB1PoGVZ+EnbTQOzXUNq8pU4cbE2FBVDcCKoljVYNgpCWgaT14RdAeUIbFLaD6ZtC6b6waFStQFfJ0qy/aYe8XF4618tlrcFpNqk0Bxz/1Il6z/B316nA8PCWgdaNqoIqfCdJFfXinp2i5LBJoSEDrnGM6SCAPBPhdLQ9ZYoxZIeBjC7+ssM1THBRQ5SlbjNUbAg0EVHlbm1wkPQrA/8lb4Iy3GAS0xBxafouRVa4yywQU9z4FVFneGPmNbRBgafP8po+Rk0DXBCig6hqhrgFHAZUtLrIDNpWczPvmd6kWIwKozc1W53BjopMKVNcBOBKAVIZqVYGq1RrkvbCAqpldpwpUIpZaC8wqAYsDx1+ngEp332t6d9j7muGp+j7lB5iw/FRskyBmV3HbcAnLdtoNN37rr/EX1cDoPHECWmIOLb+JA6UDEmhDgHufW4QEmhMor0G50o8KGZEACbQnUB7C0tI2rBjsh/zNzKOgBCigKmjiuWxdAh4IqE4GMAfAsbok6Z0EGhPQEnNo+eU+IAFtAop7ny38tJPvp38K8/zMK1dFAq4EKKByJZXRcTELqGSVIpySi6dS3cm0xNth9Q4ikknBfBEpSUtAW9S0DsBVgVHTws+It24Oxs+1qmGFx8vf6KYtn5i5CUCzClSmxV8ju84CqiqwR1CF6lAAFFBl9HxIIyyHvZ9GGJnxMXs1/rr2snqlqZm1YXx1UX/z/29kJmgGEjsBLTGHlt/YAdIgCUQkwL0fERiHkwAJkAAJNCRAARU3hhCggIr7gAQUCHggoFoK4B4A31HAR5ck0JaAlphDy29bIBxAAgkT4N5PGDDNp02AAqq0idMfCZAACcRIIAEBlRE+7Qng4GahOopIjK3jAjumupTdzs8IqGSIEVnJvy8JtRNsZitcRcu2E65m1cju2BLXAEf3ACuHgRk9wK8CwdRKU23KvE8BVYwbOIemHPd+DlfmHvKZ6/Hflk7F/5UZ5SFcXKrhdcMTsGzRIfiFuxWO9ImAlphDy69PueNa8kmAez+feWPUJEACJJA1Aj628ONnZPRdRgFVdGacQQJdE8i5gKoHwILgwu3vu4ZBAySQAAEtMYeW3wQQ0iQJRCLAvR8JFwdnn0AZYGnz7KeJEZIACZBAYwJaYg4tv9wHJKBNoMh7f/ZavKfWg5kYxn+rTMcHtXNB/9khoHWjSstvdsgzkqIS4N4vaua5bhcC5SEMVnox22Usx5AACfhHgJ+R0XNaWvzrl55CCbtHn8oZJEACHRGo4emz3jrx1R3N5SQSIAEnAiLmcBrIQSRAArERUBIHs4VfbBmkIRIgARIgARLwg4CWmMPBb97+RlkN4LAYd0UpRls0lSECDns/Q9HGF8rZQ5jSM4xraiUs29qDZd+bhj/GZ52W8k5A60aVlt+854vx558A937+c8gVJEegqN/VkiNKyySQLwL8jIyer3oFKo0bXlp+oyPiDBKIlwD3frw8aY0EGhHQOs+0/HIXkIA2AcW9z1Zr2smnfxIgARLwj4CIc+UwP/1boecr0rpBoOXX83RyeTkgUIS9f/ZqvG7CyzCzBpz+4gQc//1D8HQOUsMQFQlo3ajS8quImq5JoE6Ae58bgQSaEyjCdzXmnwTiIuBjC7+42BTJDgVURco215oJAoo3meNYv7TvuwrA1wBsjMMgbZBAEgS0zjMtv0kwpE0SiEJAce9TQBUlURzrSmAQYGlzV1gcRwIeEqCAKudJ1bpBoOU35+li+B4QKMLen13FPQAeGC5h2aJerPAgbVxCwgS0xBxafhPGSfMk0JYA935bRBxQYALlNShX+lEpMAIunQScCZSHsLS0DSsG+3Gd8yQO9I4ABVTepZQLyjoBxZvMcaD5oDzQAeC4OIzRBgkkRUDrPNPymxRH2iUBVwKKe58t/FyTxHFRCFCYF4UWx5KAfwQooMp5TrXEHFp+c54uhu8BAd/2/tlDOGpCDTNRQnWwF9+TFH3sEez0/f3wggfp4hJSIqAl5tDymxJWuiGBpgS497k5SIAESIAE4iBAAVUcFPNvgwKq/OeQK8gZAcWbzHGQEsXtKgAL4zBGGySQFAGt80zLb1IcaZcEXAlw77uS4ricEKCAKieJYpgkQAIk0IiAlphDyy93AQloE/Bp75fX4gL04IxSDcu2TcSya6biEW2+9J9PAlpiDi2/+cwSo/aJAPe+T9nkWkiABEhAj4CPLfz4GRl9P1FAFZ0ZZ5BAVwRyfpP5bwHcx/Z9XW0BTk6BgNZ5puU3BaR0QQItCXDvc4N4RkCqbbK0uWdJ5XJIgASKQ0BLzKHltziZ5UqzSiCve79cxc6lGk5HCe8f7MNJwvfs1XjDNYdhQ1ZZM678ENC6UaXlt0lmJgH49sh7Ut3zN/aYNcDRPcDKYWBGD/ArAD8J3j+xD9hUBfYIXlsJ4JvBvw9t4OeGPuDD+dkZjDQpAhnb+0ktk3ZJoCMC5SEMVnoxu6PJMUyqn58lXBqDKZoggfwTqOFLlen170apHfyMjI6aAqrozDiDBLoiwJvMXeHjZBJwIqB1nmn5dYLCQSSQIAHFvc8WfgnmlaZJgARIgARIII8EtMQcWn7zmCPG7BeBPO79chVvAvBr1PDjYWDZNdPxv/zKClejTUDrRpWW3ya8owqoDq0BZ00HltgCqj7gImN/LTCrBCwW4VU/cJd2nuk/OwQytvezA4aRkAAA7e9q5SFcilq6ghEmngQyS4ACqsymxg6MAqpcpIlB+kRA8SazTxi5FhJoSUDrPNPyy+1AAtoEFPc+W61pJ5/+SYAESMA/AuZJwFSfCPQPo96KtG4QaPnVI03PJDBKIA97f2ANDkYPZk6YiPkLp+IPEvfH1+G135uGPzKPJJAEAS0xRwS/Im66HsBxAFZgtIrTZgBvAXATgKmh148AcCaA8wBsCcbvH1SHugrAEwDmBSwvsV6XiifrAZxmV6FqUoFKKkw9VgJOqKF+bkpVqpUUUCWxQ/2zGWHv+7d4rogE2hDQ/q7GClTcoiRgEVAQUJF/dAIUUEVnxhkk0BUBxZvM3cQ9Qf6ABdAL4MluDHEuCaRBQOs80/KbBlP6IIFWBBT3PgVU3JpJEBgE9EqbJ7Eg2iQBEohEgAKqSLiyN1jrBoGW3+xlgBEVicDAvfhAaQJuqfShlNV1l9diJUqYXOrBjdtqWHZNL36Z1VgZlz8EtMQcjn5fCUBET0sB3G2Job4TiKrkdRFXzQWwdyCamtZGQCXJE3GVjFsQCKY2RWzhJ/8feR2AZVbbPgqo/DktEl2J495PNAYaJ4GsEiivQbnSj4pWfKxApUWefjNJgAKqTKYlHBQFVLlIE4P0iYDiTeZuMP4dgLMBHN+NEc4lgbQIaJ1nWn7T4ko/JNCMgOLeZws/bsskCFCYlwRV2iSB/BCggCo/uWoYqZaQSctvztPF8HNMYGAtPthTwmdrQH+thJMX9eKHzZYz+14cXuvBMaUStvaUcOt3ExQxDQzh1J4aXjPYh4USz5whHLewt15hhwcJpEZAS8zh6FeqTMn3nU8FVacMl/Dr8vvVAM4dEULt0UZA9fNAdGW37YsqoFoZBDJzGPhoD/B1VqBKbcvm3pHj3s/9OrkAEsgjAVagymPWGHNiBCigSgxtnIbbCajskq223yODpxPM+1cEX5BljJRzXQVAntye0yzYFG60mThMrFG4tZrb9L0mpWfF74l9wCa7d7f1FIWUpg0fN/SNls3l4SGBFPZ+EtTkqaP/E5zXSdinTRKIlYDDeSZP0ZnS4sa3KSkuv5sLRL8J3jSfdzcDuKyLz7ZmF6liXb+jsVaxyGedMDIl3Osmh4ApNeDWGjBvOrCkClw+Urr9wmFgRj9wl4wJXpsxDJzSM/r+hxrEc28fcJhjnByWAwIO51wOVsEQSWCMAAVU3AwkQAIkkGMCX/rl3NobJkr3IB4kQAJpEPjPv5yGp7besqYGvFjbhvmLDh0vpJqzrmfezhNec947Jn38lVuHXxxetWnR8EvDz1842Id/jDO+chXnooZLUUK1NIxlg/34Xpz2aYsEohDQEnM4+m14zSe4r2NfC7LFUO0EVKaaVbcCqm8GrfvGqlGxhV+UnVfcsY57v7iAuHISUCTAClSK8Ok6ewQUBFT8jIy+DVwFVEYgZcq77hvcVJUvztIT27xvxEV23+yGUaVwoy0rAqpDa8BZwY1m4cXe3dH3qVczUtj7SfH6KwB/SMo47ZJAnAQczjO5ICRHIzGU/YSdCKiMeOqcQDzcNFQHv14KqADcAGCgD3jeCKiMeFhgGYGx+TyMM9e0lQ0CDns/G4EyChJwI1AG9Eqbu4XIUSRAAiRAAs0IaFWC0vLLnUAC2gTM3p89hNOGazi/BLwI4MpKH340ex3+Zpee1/3vL77tvl12eZlcFgWefOFBzPv1QS+9NOEvb190MB7sNP5yFW9CCTMrvfiK2JhzN/6q9HLs8t3peLhTm5xHAnER0LpR5eg3jgpU5rqaCJ7sdoBdCahELLUWmFUCFge5+DoFVHHtSr/tOO59vyFwdSTQhEB5CIOVXszWAkQBlRZ5+s0kAQqoMpmWcFBRBVQy3xYmSRlWI6CqBv/eGK5Y0YiE4402+cItlW+OC2ycEfxuhFyvCl6fEvTV7gNwXfCaPG4o1UVMBaqwrXAVrdsBHDvSomw1gB8A+Kk1VypwNLM7trwmFaikwtRjJeCEGvBHCqhycV4kGqTj3k80BhonAd8JOJxnrgIq+ZyTzyERWt3djpuD3/BFKvOZKqalcuN5IxWdtliftfK6LUq2x9uvm89F84eQ/RknZdmfAcb+SAq/Z0q221Un5TNUfDlVoJIgLbGwVJ2aQQFVu93i1/sOez+pBbOFX1JkaZcESIAESIAEckpAS8ik5TenaWLYnhAoV+vXXuXv68t6JuLbC6fiD4GQan4JeEVPqeeJ9+51yUEn7nXpuBV//9GPvbR687VzB/vqLboQ2KmPMXaavX72arxhwsuwpFbDNADLJrwC8797EEVTnmwpb5ahJeZw9Gvuk5hrXXLt56jg2pcIl6SalFwLk3N77+BalZxvC4J7MOZamVwni11AZXXxkPsqFFB5c1YkuxDHvZ9sELROAhkloP13Clv4ZXRjMCwdAhRQ6XCP6DUuAdW1gchpz+BLtGl51DQchxtt5ou8fBGXL/O2cGtd8GSDtP85DYBdIcS0VzLtmeRGsRkv8cjN6ZMBXBDMlddEBCbCqfCNa5lrRGKN7I67md5EQDVWbtZq27eST05E3KkeDXfY+1lb7btHzr87shYU4yGBVgQczjMXAZW5EGwuHLWF7uDXFlDJ47emVeDvgs+1JwB8B8C3R5yJMEQ+30xL19uavN7qopb5jDOVIu2LX28MfIiASg6xY18kcxVQzZSHiEc1VDgRwGcooGq7Vbwb4LD3k1ozW60lRZZ2SYAESKC4BOQ7mBzmZ3FJ5HTlWjcItPzmNE0M2xMC5WpdYCF/O1/SMxGDgYDqjFoN30AJE0ql0n+993WXHHzS68f/L/V7j3zkpdVPLf1CpRffEBSBnToVY6fN66dU+rDcE4xchocEtMQcEfzaD9HZD+g1e12yZM53GS//7dJGQGWuddn3cOrZbnIfZeyeiXmfAioPT46ElhRh7ycUAc2SQHYJaP+dQgFVdvcGI1MgoCCgUlhl7l1GFVA1a+E31SIhVSsatUQaB8vhRlu4BZ/xLXY+D+CrgUEjepIbzEYUJTecm1XKkhvEdjsmu4qWvCeHPVfaFTaz6yKgWhnYnDkMfLQH9SerKKDK/anT+QIc9n7nxuOfOTGoXCPnAdv3xc+XFhMi4HCemYs+dgThyoTms81UP2wbrYNfW0B1fPCEny3ePTP4DJUn+IyAyvi1y6DbQmXz+SjiJ/lcMr//fETQJNUhjUjLfDaKD/FpC6hEzCX+7GpU9u/1GIaAKTXg1howL2hNa6pNXSnVG6UKVQk4gAKqtlvFuwEOez+pNVNAlRTZYtuVioBqpc2LjZ6rJ4FMEKCAKhNp6DwIrRsEWn47J8WZJBAPAauFnwinzgfwdK2E+Yt68ZNyFUfu8rI9br30rf+xy24T5blb4Pcv/BqX/frgrS/ipSmLe/FQPFHQCglki4CWmEPLb7boM5oiEuDeL2LWuWZXAuU1KFf6UXEdH/c4tvCLmyjt5ZoABVS5SJ+rgMoWSK1vUPVJFiuVoE4Ntc1rCsHhRltYENWNgEriWNUgGLkpbloPmuocMixuAZXcCP8JgLFqVKxAlYvzI5EgHfZ+In47NHoKgFkATuhwPqeRgAoBh/OsXQWqcHvacxJo4ScCKtMe1nAyT/2JoElikM9fu7Wf/SSgeX3nBm0GZX0PB59xthBKPt8aCagODJ4kNC37wq0G6/G1EFCZylPjqlH1jVZxHHuy0LT5U9kUdJooAYdzLin/bOGXFNli26Uwr9j55+pJgAKqnO8BLSGTlt+cp4vhe0BA9j6Af7OFU/ayBtbgkp0n7n7hOyZ97GVba38Z/sXmJT0v1f5yfqW33g6MBwl4SUBLzKHl18skclG5IsC9n6t0MdiCEWAFqmQT/sIzwJ1fADbcM+pn0gHAu74G7D65M7//cQOwzxGdz+/Ma4FmUUCVi2S7CqhscZG9MHMj17xvft8YtBza3IyCw422TipQyY1oU0GkVQWqVmuQ98ICqmZ2nSpQiVhqLTCrBEgPcTnYuzsXp0cyQTrs/WQcd2b1f44II38N6KnTOwubs4pOwOE8ayegCldtkvFGXNQUr4PfcAWq/R2qNorfRuPM6yLSvSpov9eoApWLgKrbClQnloDXSnUqAPLV/F5p50cBVXHORIe9XxwYXKkPBCig8iGLXAMJkEBhCWgJmbT8FjbRXLg6gYEhfKBUq7f0OqRWwklScapZUGcPobcHOKZWw7ZaCbde04v71RfAAEggQQJaYg4tvwmipGkScCLAve+EiYNIQIUAK1Alh/3px4Cffg7Y7xhg2tmjfh66FbhzLvC+xcCednkchzBk7vql3QmwHNwUe4iCgIqfkdG3XNwCKolAbuiK4KhlyyOHG23Sqkha6snNYGkJaIua1gU3i8WfaX1kxFs3B+NNeyYRVIXHn2y15RMbptJIoxZ+psVfI7vOAqoqIDen5ULCoRRQRd+oPs1w2Ps+LZdrIQEVAg7nWRQBlaxBxu9tfeY0XJeDX1tAJZ8LtlDL+PgugIusdnryuSqHVEy0xVDmdfnssuObBtSf5JXKkHK4CKieDz5Xpe2fsSefu+NEY60qUIlYqgpIS78LKaBS2faqTh32vmp8dE4CEQmUKR6PSIzDSYAESCBDBLSETFp+M4SeoRSQwMAQTizV8ONKX73qPg8SIIGAgNaNKi2/TDwJaBPg3tfOAP1nmUB5CIOVXszWipECquTIr7sG2LgeOObLwE6vauzHiKw2Pzj6/jGXAW8+YXTev5wF9M0BqguBA98PPPCj7TY6EWAlt1KPLFNAlYtkJiGgMsInaWx/cDMKjjfajK3jAjumupTdzs8IqGSIEVnJvy8JtRNsZitcRcu2E65m1cju2BLXAEf3ACuHgRk9wK8CwdRK067PvE8BVS7OjcSCdNz7ifmnYRIoAgGH8yyqgMp8hjwKYE4Xn23h1nj255Zp3yfVG40YWVzZLfyavW4+F80fQubzq5G/Ri38xKfdHvD84PeLAYxVk3QQUBmxsMTNClRFONmCNTqcc0nRYAu/pMjSLgmQAAmQAAnklICWkEnLb07TxLA9IsC971EyuZTYCGiJObT8xgaOhkigQwLc+x2C47RCEND+rsYWfslsM9O6T6pMmepTYU9b/wLccyXw1+8drUYlgqtH7hytMPXC09sFVHb1KlagSiZfY1YpoEoYcDzm2wmo4vHSwIrijbbE1kTDJOBCIEd7X6rgiN5YRB08SCBXBLTOMy2/uUoOg/WSgOLeZ6s1L3cUF0UCJEACqgREnCuH+akaDJ1HJ6B1g0DLb3RCnEEC8RLg3o+XJ635QUBLzKHl14+scRV5JsC9n+fsMfakCWh/V2MFqmQy7CKgMp7tKlSTDhgvoLIrTbGFXzK5GmdVQUCVwqq8c5FlAZXcEMvTsRrAYTEGzNLXMcLMkinFm8xRMEwE8CyAfQD8McpEjiWBLBDQOs+0/GaBOWMoNgHFvU8BVbG3XlKrl8p/aqXNF/3qL1/s6em5NKnF0S4J5InA8PDwlwbe9oq0hUwUUOVpkzSI1eEGgVSjnReaut5qgW232ZZhplLrzQAua4bHwW/SZGVdDwctucO+pJLtUXZL8ipgqsf+FsBAHyBtvWGqzgJYJhXVrd+lR9sJvcD9xvhaYFYJWBx2VgPOmg4sMa9bNiYHr91rKtaGq9zaMdSAebYdy98Ndswyx2onPi4cqRLfD9xl2f1+CfiYrCM0ZyymKrDzSAv3RQA+JPOMDcNsGLjQ2Ew6qXmwn4G9nwdMjLFgBLTEHFp+C5ZeLjeDBLj3M5gUhpQZAuU1KFf6UdEKiBWokiHvIqAyY7ZsHhVNbfo1YCpMmQpUFFAlk5+mVimgShl4Z+6yLKDqbEWcRQIZJ6B4kzkKmVMBfAzAe6JM4lgSyAoBrfNMy29WuDOO4hJQ3Pts4VfcbZfkylWFeSPnk4in0haMJMmTtkmgYwIUUHWMrtATHcQcUdp5G/HUOQDubgXWwW/SeYnEOmucAAAgAElEQVQkoJJgAgHRTFsYZURKRjRki6TCwqjgvUsazB97bQ1wdA+w0p5r+5U4asCttliqkagqJGp6LCzmCmzOsFuJh18LfpcHxQaGgekSl6yzB1gbCKYeF9FYsK6y2KoB7ysBY+uxbRjRWdKJzbr9DOz9rCNifAUkoCXm0PJbwBRzyRkjwL2fsYQwHBKwCFBAldx2kJZ8G9cDx3wZ2OlVO/qR9/7lLMCIpOwKUxRQJZeXlpYpoFICH80tBVTReHE0CXRNQPEmc5TY/yZ4ylaeuORBArkjoHWeafnNXYIYsHcEuPe9S2nRF6QqoGIFqqJvP67fJqAkoGISck7AQczhKqDaFFRzkqpTLcVTgszBr4ixRCD7KQCbARwB4MygKpSYuMqqgHiGVUlKxq0K0iJVEs8L/i3jdw8qZx0J4JhQBSozT6pr3Q5gN7sCldhoIW6qC5EwWpVKrguIHzmetis/NRJQGZshYZLMHatyZW8x1wpUVhWrf5WHvcLVqRoJqOz4xGdYqGXHYeYPA6f0AJcH7w2UgMn2PHt9rEI1Sslh7+f8/yoMnwSiE9ASc2j5jU6IM0ggXgLc+/HypDUSiJMABVRx0hxvy7Tm2+8YYNrZo++JSOrOuaOiqZ12B376OWDqmcAb3gHc+QXAVKOigCq5vLS0rCCg4mdk9FxTQBWdGWeQQFcEeJO5K3ycTAJOBLTOMy2/TlA4iAQSJMC9nyBcmtYgIBUn1EqbswKVRsrpM6sEKKDKamayHZeDmMNFQCUt/mTc0iYt8XaA4OC3lYDqZAD7By0CJwH4CoCLMdpmz7QU/F0gsnoCwDetf5u2gnYFKrty1rpgrMQs4qstJvhwGz+Mtq77CYCVdvs+ESvJHLsSk/zergKVjGklWpL3XQVUxlcP8HfD20VkY6KsdhWohoG39QDXhitX2TGIUG4YuKgHWG4YWIzqTMzvNaBitxfM9lmRbHQOez/ZAGidBDJIQOtGlZbfDKaAIRWMAPd+wRLO5UYiUB7CYKUXsyNNinEwBVQxwmxgyrTp23DP9jfttnxSpaq6cPS9Nx0L/Pb2UXGVHHZ1KvndCLI2Pwgccxnw5hOSjb2Q1imgykXaKaDKRZoYpE8EeJPZp2xyLVkloHWeafnNah4YV3EIKO59tvArzjYrzEpZgaowqeZCHQhQQOUAiUN2IOAg5hChUV0QZB1SwUmqTBnh0dTgPbsSVEvaDn5dBVS2nw8DOMoSPpmqVZ8H8FUAP7cEXraAyq5uJYKp8O9jPux2etuAvzJt7aS6UrsKTnZ7PyvosfZ6jcRRYYhWZanJ4fdM2z+rfZ8MGagB0nZwXOvAYB0Xhmzca1r6NRJ7yVhLIHWo+CsB/2KLyJoJqIzAiqcgK1BxD5BAIwJaYg4tv9wFJKBNgHtfOwP0n2UCDn+nJBo+BVSJ4qXxvBGggCoXGaOAKhdpYpA+EVC8yeyKcdnIBdqfBmX6XedwHAlkioDWeablN1PwGUwhCSjufdVWa4VMNhedOAFWoEocMR3kiICSgErEuXKYnzkixlCFgMMNgnYVqG4CcMWotgby73NSaOEnIidb2GUEXSKgui6U2RUAzrIqZJn2graAqpnwalwFKrEbarknzxiH2/fJsIEgBmnnV/+9D3i+kcAKwEYjWooioLJb8oXntftdArIrUAXVplYCuMHEagvFeoH7gzlScUvW9CEzNlyFq4WA6rd9gHAu/OFwzhWeEQEUj4CWmGOgip8J7UV9eGfxqHPFRSagdc4VmTnXnh8C2t/VKKDKz15hpCkQUBBQpbAq71xQQOVdSrmgrBNQvMnsguYVI0+2PgPgDQA2uUzgGBLIIgGt80zLbxZzwJiKRUBx71NAVaytltZqBwG90uYUUKWVZvrJAwEKqPKQpezF6HCDoJ2AyrTM+01QuUnGi1Bmc6vVOvgNV6AKi5yMeWnh9+2RX0TE12e19rPdvzJoyyctBhsJqKJUoJI2gdK277fS1cFUVjLCqkZrHgZmhCtUiSjJqkj19aDdnREoiZmxdnu2TZcWfk2qS4mZsQpT4RZ+Zo6pYtWoApVl17YzLuYSMNluQxgWVGXvDEg/Ioe9n35Q9EgCygS0xBxafpVx0z0JgHufm4AEmhMor0G50o+KFiMKqLTI028mCVBAlcm0hIOigCoXaWKQPhFQvMnsgnHmyEXTMwG812Uwx5BAVglonWdafrOaB8ZVHAKKe58t/IqzzdJcqaowjy380kw1fWWdAAVUWc9QNuNzEHNEEVDJImX83lYbvYYLd/Br2gNKRat1gQBKbElVqM8AeDhoxycCqq8AuHhESCXiJlvQZWIxLfyaCajExvUALmvgS6pdjTtsgZIRRzWq2GS121smAqmwKMkSF+1ZAk4QUZURYhkhkzi2bcvvtkBJfrdFVVZLPRF4jYmwjFgrFG+9elYfsMmKtV4Ry1SlMuMtgdhYy0EDJbBdtuZda9Zj1lgDKtOBJdk8C9KNymHvpxsQvZFABghoiTm0/GYAOUMoOAHu/YJvAC4/0wQooMp0ehhc2gQooEqbeEf+KKDqCBsnkUDnBBRvMrsGLa0CVrkO5jgSyCIBrfNMy28Wc8CYikWAe79Y+S7AaimgKkCSucR8EFASUOUDDqNsSsBBzBFVQGXESI+OtKeb08yxg1+ZalryrQfwHQDTAgGVVD0SwdNxgX3Twk9+lWpS5m90ad8nNp5vU4EqPG/2SCvAN49olS4FsIOAyhIT1SsxBTGYqlRjoqUqYKozSaWqE2vA+0rAJUZcJPMsW2Pt8ywx0+TA9phoqV0Fqhrw2x5gpS3AEhthMVe4ApWMsStilYBrQ5WkLh9hcWEon+GKVvX3jejKXp/9WtFPR8e9X3RMXH/BCGiJObT8Fiy9XG4GCXDvZzApDIkEAgIUUHErkIBFQEFAxc/I6DuQAqrozDiDBLoiwJvMXeHjZBJwIqB1nmn5dYLCQSSQIAHu/QTh0rQGAak4oVbanC38NFJOn1klQAFVVjOT7bi0xBxafrOdjWxFF4ispC/iRZ1GFoiy3tWsJWGndvM8j3s/z9lj7EkR0LpRpeU3KY60SwKuBLj3XUlxXBEJlIcwWOmFPFChclBApYKdTrNKgAKqrGZmXFx1AVUuImWQJOARgbOmTCxlcDnylKk8YcqDBHJPQEvMcc39L/3s7CkT35l7gFwACUQkoHXOjYTJFn4Rc8Xh2SfAFn7J5ui5pzdj0QUfwX2rbq872ufAgzBn/o3Yc78DOnJ8+7X/iIP+5oSO53fktECTKKAqULJjXKqWmEPLb4zovDcVVK36fgn4mLQXjLpg075vGLiwH7gr6nxfx3Pv+5pZrqsbAlpiDi2/3bDiXBKIgwD3fhwUacNXAtrf1Sig8nVncV0dEaCAqiNsaU9iBaq0idNf4Qko3mRux/4mAHInaXG7gXyfBLJOQOs80/Kb9XwwPv8JKO591VZr/meWK9QgwApUyVHf+MiDWHj+6eg99mSc9ImL645W//gGLPrsR/G56+/Cm6e9I5JzmXvbkiu7EmBFcljAwUoCKhHnymF+FpB8vpesdYNAy2++s8XofSDAve9DFrmGuAloiTm0/MbNj/ZIICoB7v2oxDi+SAS0v6tRQFWk3ca1tiWgIKBqGxMH7ECAAipuChJImYDiTeZWK90JwDMA9gLwp5SR0B0JxE5A6zzT8hs7QBokgYgEFPc+BVQRc8XhTgQGAb3S5hRQOeWoo0E//u5X8NC6X2Dgin/CLrtPamjDiKwef+CX9fcHvnEtDjvpQ/V5X/vw0Xj/uV/Ej67+Io46ZRZ+vnzJmI1OBFgdLaJgkyigKljCY1qu1g0CLb8xYaMZEuiYAPd+x+g40WMCWmIOLb8ep5JLywkB7v2cJIphqhAor0G50o+KinMAFFBpkaffTBKggCqTaQkHRQFVLtLEIH0ioHiTuRXGmQDOACBt/HiQQO4JaJ1nWn5znzAuIPcEFPc+W/jlfvdkcgGqwjy28EtmT5jWfVJlylSfCnt68YUtWHb5p/GO951Rr0Ylgquh22+pV5h67qlNYwIqu3oVK1Alky9jlQKqZPn6al1LzKHl19c8cl35IcC9n59cMdL0CGiJObT8pkeWnkigMQHufe4MEsguAQqospsbRqZAgAIqBejRXVJAFZ0ZZ5BAVwQUbzJ3FTcnk0CeCGidZ1p+85QbxuonAe59P/Na4FWpCqhYgSqZnecioDKe7SpU+xx40DgBlV1pii38ksmVbVVJQJX8wughUQJaYg4tv4nCpHEScCDAve8AiUMKR0BLzKHlt3AJ5oIzR4B7P3MpYUAkMEaAAipuBhKwCCgIqPgZGX0HUkAVnRlnkEBXBHiTuSt8nEwCTgS0zjMtv05QOIgEEiTAvZ8gXJrWIFAG9EqbswJVMil3EVCZMc9s2lgXTT16XxWmwpSpQEUBVTL5aWaVAqp0efviTUvMoeXXl7xxHfklwL2f39wx8uQIaN2oSsHvhwEcBeA8AFsSIHgEgDO7tV8FdgawKIhvoARMrgG3ArhbunT3Ac8PAVPktRowT8aVgMWN1jMMzOgH7kpgrTQZI4EU9n6M0dIUCaRLoDyEwUovZqfrdbu3gSp+VgJmaPmnXxLIEoEasHJRH96ZZkz8jIxOmwKq6Mw4gwS6IpDBm8ynA3gOwI+7Whgnk0CGCGidZ1p+M4SeoRSUgOLeZwu/gu45n5dNAVVy2ZWWfA+t+wUGrvgn7LL7pB0cyXtf+/DRMCIpu8IUBVTJ5aWVZQqodLjn3auWmEPLb97zxfjzT4B7P/855AriJ6B1oyoFv0kLqGJJRgsB1WQjiLIFVNOBJeK4CuwB4CcjIq7fGqFVLAHRSOIEUtj7ia+BDkggKQLa39W0zk8tv0nlkXbzT0BrT2r5zXPGKKDKc/YYey4JKN5kbsbrBwBuQ/CHYi6hMmgSCBHQOs+0/HIDkIA2AcW9r9pqTZs7/ftJgAKq5PJqWvP1HnsyTvrExXVHIpJa9NmP1kVTu7x6Dyw8/3QcP+vTePtRx2HRBR+BqUZFAVVyeWllWUlAJeJcOcxPncXTa8cEtG4QaPntGBQnkkBMBLj3YwJJM14R0LpRFcHvWwDcBGAqgBUARBi1GYBUgLoEwOvkq3JQCWoagFUA1gO4HcBuweuSs6uAsaomRwYVnsT21UFC5W/2SwH8A4A1I3PnB3ZOA/CbBv7kOvWpVgWquQgqRAEw9l/ZxO/YHmoloAJw74hW6sQS8FpTgYoCqvyffhH2fv4XyxWQQEQC2t/VtM5PLb8R08PhGSMg+6ZUw0OD/bgu7tC4J+Mmmpw9CqiSY0vLJNCQgOJN5kbxyB+cfw7+KP4TU0YCvhDQOs+0/PqSN64jvwQU9z4FVPndNlmOfNC6CZB6nBRQJYvctOm7b5Xc+xk97LZ8UqXqR1eP6mb6TzgVa279Qf19OezqVPK7EWQ9/sAvMfCNa3HYSR9KNvgCWqeAqoBJj2HJWjcItPzGgIwmSKArAtz7XeHjZE8JaN0gc/QrpVivB7A0+Ckipb0tsdQCAEbgZIRW5wBYFwiXJGvSwu8zQfouC4RQZp68LOIsmSMt84yNmwHIWLuKlYizbH92C7+TAewfzBEb8iX9UwA+2cSvCLLqRzMBVQ24vwQcXwPO6gHuoYDKnxPQce/7s2CuhAQiECivQbnSj0qEKbEO1To/tfzGCo/GUidQHsLS0jasoIAqdfSZckgBVabSwWCKQEDxJnMjvIcCkD9GLywCe66xOAS0zjMtv8XJLFeaVQKKe58t/LK6KfIdl6owjwKqfG8eRh8vAQqo4uVZFGtaYg4tv0XJK9eZXQLc+9nNDSPTI6B109bRry1GkqpTpmLUuRhtYSeCKrsi1ZlWRSgjcBIh1OJA3CQiKVMVSkRZm4IKVGJPRE22ffldBFzfHsmO/D3fzN/nAXw1EHmJfXMY8Zf4D/sdG9eiApVUwJLr4W8aBi7sAa6tAfNYgUrvXInLs+Pej8sd7ZAACUQgoHV+avmNgIZDM0iAAqoMJkUhJBcBlV0m1YQo5VrlKQQ5pByr+TIsv4efKGi4LMUbbSYeWdfDwVMW4Rh36OXdrP+16ZUNYFkfcJH1O0rACb3A/cb4WmBWafQPi3GHPPFgvqTLG5aNycHAelnZPmBTo97cjV6TeZa/G8I9u6vA5Y1EM6YHuBXH90vAx2QdoTljMVl/kNQfuTY2DDP5Y6QfGH1smwcysPeZBRLwnoDDeZbHz7YdPpscEmlflBp7Ei+YF77oVH+5xUUmuRA10Ac8b3/uyJxGn23254FDnByScwIO51zOV8jwC0aAAqqCJZzLzS4BJQFVdoEwMicCWmKOgSp+tqgP73QKkoNIwCMCWuecRwi5FA8JaN20dfQrIihbJBUWNNmCqfC1qLCA6rhQ+s4YvbQ0Vi3KCLRM9Sj5vZW/ZgIt48Zcy2rkV6pqtby2JWIpU3kKwJPSlYECKj9OQMe978diuQoSyAmBWQ9g1yUH4lmt81PLb07SwzCbEPCxhR/Phejb3VVAJZZF1R8+wk8P2CVd7ScDdpiYgRttkQRUsoBAQDTTFkYZkZIRDdkiqbAwKnjvkgbzx15bAxzdA6y059p+JY5wadlGAqqQqOmxsJgrsDnDCLOs9Y29FozZR26YDwPTJS5ZZ09dm4VFAB4X0ViwrrLYqgHvKwFj67FtyE336FvUvxkZ2Pv+QeWKSCBEwOE8k8+AvH22aQuoJpvPuiafO/LU4E8A/DYs2uUG9Z9Ag3MuXBmKlaL83wY+rVC+16qVNmcFKp+2EtfSLQEKqLolWMz5WmIOLb/FzDJXnSUC3PtZygZjyQoBrRtVjn7bVaBqVHFKWvZtCVr1yftyr+ibI7zlb/3wA3ut7IcrUsm1pEb+WlWgMtWrwn7H0t+ihV+92pT9oHjoPgyvbWXlJIoYh+Pej2iVw0nADwLlIQxWejE7rdXM+XfsvW0rzi+V8OdKL76kdX5q+U2LM/3kj4DWntTym78MbY84TgGVlGYVlb8pn9qSi8PN7fAXbbv/tdi+Chj7H7482WCeMJBxqwLng0F5WTN+96By1pEAjglVoDLzpLrW7QB2s0rT1s21EDfVRUcYFQiJsEj8yPG0fRO5kYDK2AwJk2RuvcpHGKJrBSqritW/joT+HvtJCrHZSEBlxydjwkItOxYzfxg4pWe0mlU95hIw2Z5nr49VqEYhOez9tP6fIhXDjgXwsbQc0g8JpEXA4TxzFVDF/dkmCIzYeCqAFaGy6JfI028AVgefQdOCz7TwZ1P4c1A+10S4bITNwf/G8fcA5o38Yi5omZLq8geTfEbuG/7cblGBSqoi1qsPloDXhj8jmlVqTCvn9KNLoME5F67gk1RFHwqzdFNP7wkQoIAqAag0mVsCFFDlNnWqgWuJObT8qsKmcxIAwL3PbUACOxLQulHl6NdUcZJ2e3JPRa6R7W1dh7IFTXb18nXBPRlZsAiqPhOsXO4H2Q/Wy7U0u+KUee+KwJ/9gKBc92om2ArbN51QTm3it20LP3OPxO4AQgGVH2ew4973Y7FcBQlEJNDtd7WBNRjYeeLul27Z9vTer5yw+xPPv/T0lxb11++FjztEOFXbivNrqP83f8LLMH/hwXhC6/zU8hsxPRxeIAJae1LLb55TG5eASm7Oyhdt86W7LROHm9utBFQnA9g/uOkrX+K/AuDioGe2+SL9u+AL/RPB0xAiuJJ/m0padgUq+wt++A8BebKifoRvDgPYOai2sdJu3ydfxGW8XYlJfm9XgUrGtBItyfuuAirjqwf4u+HRP2jkGBNltatANQy8TXqAhytX2THIzfph4KIeYDmAOgOL0bjfa0DFblPYdoN4PMBh76e1esmbCOy+l5ZD+iGBtAg4nGcuAqokPtvaXaRaEAh9zRN5NwE4B0Cri1QiADbzBLGZIxeOwi38whfFRHBsxFfms04+28wfQLYw9v4ScLxcWDLlzlnmPK0dnX0/igKqpIRZ2YfOCL0lQAGVt6nlwjogoCSgkht+cpifHUTOKZoEur1B0GnsWn47jZfzSCAuAtz7cZGkHZ8IaN2oiuC31cN9tqBJ0mI/sC4P5L155DbGpUG+Gj3k3qgClXyveiZ4ID78MGEzAZW4sO3/v/beB1qyqr7z/dZFojjaaaMik47TRnCij+Rp4NKYBJ8oecs/g2TiGOVhu2SEbhxBGVnkdVYcGxrHjEwILBxQaYTA0LLASXSiPg1JiO2IT8WGjOtlQnyC2hoyYCC26AMU+tarX929y9/d91TVqXvr1D7n1OesBX3r1Dn799uf/Tv33HP2d/9+8f2VXxxox/jF9ePebfUzUNlBsZIIAqp2XHkTxH47OkwvIDABgfX8rWbiqWc8afMlb/n5PRuOesoJuvuHt+nab2596IFH958fRVTDhFPRxVzXZy67EwwNh9aQQBtL+NUQc+1dKiug6guC3OYzXdhErWXRKPxjdRiBEpPbZQVU3sSwmtwx5evnXaYqL6Dy2a18KtqYmnZgw5fTOygdHsvaWXalcRmcfHk/5/SgvF6ROCrl51dHpN/FP/bT7CFdycoOrigd6NPUunb6mUUWpQeKxF52nBNIHW/2OtInvIhsmIAqCqxqf0XMwMESsT8DL/riv4eC6NAypbFBoFUESlxndg+ow73Nl8K1NOHml93LHnRp0YvSpF/jMkfFF0cmYrZVflFIbCIsL6CKwmI7zsRV/ryxq/R6mRkvlXR8Tyx95JK0w0S2CKhaddmsqzMIqNaFj5PrR8Ay9M0stXnafQRU9QsIPMpHAAFVPvZNtryeCYL19DuX3fX4zLkQmAYBYn8aFGmjbQRyTdrmsjtm/NJ5nrYNN/2pAYGaxn4NyOACBKTtt2v77i3avRYW5/7Vxr8756hPbjLxVNxMRHXF3a+598cLB056/DFt78SMUz/WpR/61X4ikxVbruszl921cOac+hDYfodu6BzULVdt0Z5pe0VMTptode2VFVCZBzFzk/fGp1/dl2S9GOl1icntUQIqEzn5ye8o6LJJ5zSgbUXDGS5DVpwk9gKqYcKrVQKqpOTeq3rCoLR8n/V7W+j8IIOHleMrElhJui+KliYRUPlJ6/S8cZ/NN5+BKmSb2ivpxpilygvFjpXuCufErCRW+q1/bJqFa4SA6p7FZVHA3G8lYn9WjI5bXmzDBoH2EShxnY3LQGXiYEstPu17mwl2vUjKC5xMQOVX3Q27N9n92ARUr0hGzlbcmb8+TbpvPy1HOJGAyu47MfOUpPut1CACqvZdO2vt0W+cs7P7J1cMNIm7wmrUTojHuDLV9vusHtPaT4aQtQ4c5w0jkDWzGQIqAhMCPyGAgIpoWAuBXGKOXHbXwohzIDBNAsT+NGnSVlsI5Jogy2V3zLghoGpLYNe4HzWN/RoTw7V5JLD9Dl2lrrb3+76ks6Koatz+q46112Qrt7PusNe+/W3/IY/rX33wxbpjaDtfWX4f3CtTNOwdrs+K6A2lyVxiKVg7JmZHtEWQby0azwy/F6wfrw7ZE9Pytd7FWKXE9AortBfp/H5MhrIknWiJXKyROL+/JP3WgvQ+STZnn25fXpRePI9xvt4+I6BaL8F2nD8NAZXPdJFODA+lVGJyO/3DOp1Ijm37yeFFV9rP2y6aJF5rBiqb4P5Ub5L7HsvCETMrRWFVUYfjL7Y0q5PLSHVxKH+3omySia7S9sqU8BuSXcqaGmSYSkv4xXNiFquiDFSuXd/OsFJP/XS4qaCqHZfN+npRIvbXZ4CzIQABlbjOxgmoZnVvSzNQDUtb7rMj2h/Vl/SG2R44LMuU39J759QyUEWxlL/HkOaciy0SyJiBikGAQBUEEFBVQZU2IbAGApkEVGvwlFPqRCCXmCOX3Tqxx5f5JEDsz+e40+vRBDJM2vYdymWXeIBAbgLEfu4RwH5bCYzKQPWDhQMnHeIzUD1Bl37oRWvKQJWKjeKc/nNCtQ6bl48L3j/ixFO+JOyqIZjx74VUFDVVAVVBApR+cherKGUdjxoFP1/T1pisul9tLOE342uh6iGaSfvTFlCZ0zYpvalX03pV9ibfoxKT2/GXy9mS7gyKTWvC2j1f0jdCOT77pfReSe8K5cj8pHf0JZbwi2WLop++Dfula5PSqS2btF6x+cnjKI4qytjkyu3dZAKpVJTkxEVHdKRXWaanol9yvm1zpCt9ZlgGKldSzwRe26IIK4q1En8Hv2Cdr/2MWDErVTzeCcQGJQcjlNC2qZbjedfH/sQ+dvvi4uX64vO+lYj9qhH9Ey2L81bLxqu2TPsQmBGBEtfZJAKqad7b4h/Sdj+y+46/Zx6TZKCKxxbdm+w+aJt95++X9gfzsAxUJrbyYmSzd5ukuJKj32BaBrYjbfb3HV9KFgHVjAK6AWYQUDVgkHBxEgL2d+2aUptPYmTYsWSgmgZF2mgLAQRUbRnJ2fYjl5gjl93Z0sUaBFYTIPaJCggUXBfjs21Ugo0Jskqw0mgDCBD7DRgkXGwkgW23a9sznrT5krf8/J4NVsbPyvdd+82tDz3w6P7zr96ifhWmt/53bTr4uM4blPJLhFQlrs8isVHMMGVzFzbnkVYMsblsm+t4cBjYEnbjqWkGLD9f4qthRcGWza9e1vvvp0MDR0v6G0lvCJ8tK9YHJV0fqpzYPJC3Yd+bOKx0BiprN87FpAlS7DsEVM24vCaIyal2KJfdqXZixo1VIaCKE77fGpY2z/pYYnLbDosl+b4q6QOSbLLXBFSW9ch+4cTyRf6XWfylauenv8yGCajsWH/eWb1SgEeF8jOrBFROTNTPxBTGLGalGoiW3CS0Zao6uSud0pF2RnGR/6Xm1aN+cjq0PRAtjctA1ZXuWZD2pirTVMxV9AvWZ8TqSNf7CfMhWa3SjFY7zF+fStCXPIzpBWcc47UzVzL2q/TbrqvXS/qNKo3QNgQqJmC1wnY6Gys+l7jOJhVQTeaCsTcAACAASURBVPPe5v9Y9qsk7D7kM1CNujfZd/ZHut2vbLPyffEP8VECqrh6w86zP9QfkvQn4Y/1fkPjBFR2TLxfIKCqOMob1DwCqgYNFq7WngACqtoPEQ7OkAACqhnCbpGpXGKOXHZbNHR0paEEiP2GDhxuV0og10RVLruVwqRxCJQgQOyXgMQhEFgjARNRPfnQjRc8cvDApsMO2Xjvw48d2BXFU77JYUKqEtdnWQGVCZJMF3BEECul1TlW9LCEXTu+aMG7zdPYPOrz3XzNPwsirj8O1UFsbsZK5JloyvwYlYHqY2EuJ2bUsnZtYbvNb5Up4XeqpPtDUgzTJNjiejJQrTGec55WMian7mIuu1PvyAwbLCOgqsSdEpPbldil0fIEgmhKlj2r/FkrjwyT7Cf5bFhrbast59Ug9v8olKG8ri1M6cdcEkjLK634nOs6y2V3LiOATteKQEHsm5DP17VPP9fKf5yBQJ0IIKCq02jgS24CmQRU8f7l72O5UWB/AgK5xBy57E6AhkMhUAkBYr8SrDTacAK5Jqpy2W34cOF+CwgQ+y0YRLrQGgJv/b+16eBP6bxORw/tPla7SlyfZUv4vdBBWiU+SgGWsGunmFjqyjGCLJ+FyuxeklTNskQsowRU+5IShOmxA9fTJCouGcofSPqoLWjvSP8cAVV1l0sbS/hVR6u9LSOgau/Yrrtn4Rf1dR3pdCsvOGmDsXzfkrSD7FM/oZdZYGHl+yxzmP1R8P1Jx5TjIVAjAgioajQYuAKBzPc2BgAC0yZgGfpihr9ptz22vQ/f9dhnO8srydggMPcEutLeM19w6MtmDAIB1YyBT9tcLjFHxXZ9Ke5VmdKHMIwv5mP29njYihLeI/jbRME3QqbbscMU3wH1Vmnf4xfRpRnR3Wf5DO1mwGVGX2FvRJb1zeHAQYb0cZnbj5OujY07ezemC/+GZGJfkXW96L2Z47A3Lkh0WX5PM9s+c7s7/nhJgwz0TVqQWHHsj409DoBAHQmUnLSduuu57E69IzQIgQkJEPsTAuNwCMyAwFv+Vk+99vn6QYnrMy2hZ95ZZaqY3Sl+b/ttn1XYsYokI59rSti19uw567eHCKhilSwTTVmVLKsAYmX3cgioYuapFdmoFpfLG1LCb4rxvP0O3dA5qFuu2qI9U2y231TJmJy2WdpbAwEEVGuAxikQWA8BJpnXQ49zG0jgUEmPBb8PSfw/uI79j0t6Qjjf2jFBVfysq//60ce3/eKTOrPmxfU9a+LYqwsBYr8uI4EfUyKQinSn1Gy5ZiwDlR257egnzjT7TS675ahw1DwSyBiTCKgaHnC5xBwV212PgMrKQtiLftvi5MPZvoz3kCGfSEBlbQTR0aleGBVFSlE05EVSqTAqfLez4PzBvtully5Ie5Ny4u+T1LdrfnSlz3Sli6JYqkhUlYiaBsKlyMKt9j45Tkyk+8LnZ0fxlROHmbDr4iigCv3a3kN0clc6pSMN+uPbCGU8+uU4OtIzrR9L0pvrviix4thv+G8k3J9XArkmyHLZnddxpt/1IUDs12cs8AQCKYES12dRCT/fTPp9/HxfEEA9WES9hF07zZJNWDm9VIx1WJJl6slTEFBZ+T97NltLBqrB84Eke9YYLCCxThQ9IxGJayOAgGpt3Np2FgKqto0o/ak9gYJJZnsp6evcpp9r3ycchEDvj8fn9f5Y/Xog8R8k/XLYd0Nvn5+E+nfhmH+/zv0XSDLhVGzHJrt3Seq3/xvn7DzkT664CAEVoQmBGRFAQDUj0JiZFQEEVLMijR0IjCCQUUDFuDScQC4xR0m7fnX1Le6Fv724t5XNz5L0pV7G6HdKOia8zLfV138maUPYbyN0mcuWGF/2W9vvD8Nn97K3917O/6fwviEKqOzrVIwVV1bbd3Gl96I0WHG7NUwWxMkFO86yNZqPK7JhjRA39UVBkh6WdLWkjcHPAz7zU5GAKrZpAqyFfpKq/vm2bVtcbm/FVjYDlRM7fbo35/BqL7iyBosEVN4/O8YLtRLxlH3dF1A5oVbf5460OZ7XkT4h6VO9Ehz9bFWT9rUul2rJ2K+Lu/gBgZkQKDlpO3VfctmdekdoEAITEiD2JwTG4RCYIYES1+ekAqr4TGMZguKzyqoelbBr56RiJp+RyjJd2TOQ7XtleD5aSwm/j4Xnt+eEtp4fnvNWlSEcUcKvv6jDZclFQFVRDLexhF/Ja6Eios1sFgFVM8cNrxtMoGCSeWQpsil29SmSLHX/fw3Ckyk2TVNzQsD+wDOh1J+H/p5nWSfDvg9JslXMtr1Fkqn/TVAVRVXTRkQJv2kTpT0IrIMAAqp1wOPUOhKwe9vuXI7lEo3kspuLM3brT4CYrP8Y1dXDXGKOEnbjy3lbZGLlH2zx1CYnlrqyoEyFPWPdmax+Pj+wt4VY9kI/nme7bw7PZSaYivZ8Bio7xiYobJHLOZLs5b35YZMCtnLbfrbNzvEZqKI46x29571vB3/uTRaDmejoGUEQ1C/jJ8lWag8EQn5CwIz4TEz2eVwGKjsmzS6VxmFZAVW0tSC9bmlZDGbbQJQ1LgPVknT0gnR9zJZldnsCtN+U9HHzscf2piCgikz6Iilf4q8jXV8kwopiLp+5KmbBquN1VyL26+g2PkGgUgK5Jqpy2a0UJo1DoAQBYr8EJA6BQCYCJa7PtQio4rPOEb05zxcVda2E3XhaWkLQL1Cx56sXhoUm90v6pqTflfR74WS/qMSen6y0oC2UsQQAtujk98Ozny+vbvttrs2e2XxyDZUQUMVnCzM/yJRLBqpMwT2h2QlicsKWRx+ey+5UOzHjxhBQzRg45iCQUUBlSuzXSfqXjAIERhCwF/gmkrL/4sreN4Wfv9sT4X0xvNS3Jk7pKfzvDiKpWKZvVnARUM2KNHYgUIIAAqoSkDgEAiUJ5BKN5LJbEguHzSEBYnIOB31KXc4l5ihh1wuXTKzkRUn2ItwLmUwYZc9h8YV8/Gwv2K9xWaViaQkTZT0QMlCZyOlrJQVUabkLE1I9t0BAlWatSv0bjJ4v43dQOtzK7SXl+/rl6+yEVAzly/u5cBiU1ysSR6VhU5AJanBILPuXZoXqLpf/W1E60K3u9iYGK72LxF52oLM/LQHVCr+mdJlMtZkSsT9VezQGgSYQyDVRlctuE8YEH9tNgNhv9/jSu2YTyHV95rLb7NHC+yoJ5IrJXHarZFl12wioqiZM+xBICGQUUFl9XUsPfz2DMvcEDnciKRNKvSsQsZfY17rMUWeE/aawt0xSq8ojZCSJgCojfExDICWAgIqYgMBUCDxV0g9yiUZy2Z0KORppJYGMMenLT7eSbds7lUvMUcKuiY68SMpWIV/RGw+LORNQecHUMMFSFFBZdmm/2YKpfaEtyyxlwqhhGai8H/aM58sBWpuxlITPQOXL/EW7vgThwJekDJ09Y6bl++xYy05l24pyfEUl8kJ24/7q6kkEVL4kX3reuM/mmM9AFbJN7ZV0Y8xS5YVix0p3RQAVCKiuiQK0ul67JWK/rq7jFwQqI9CfqOr0s0+wQQACsyLQ1a7dx/X/rmKDAARqRCCXeKOkXZtnqtP2uKQnTMmhzpTamatm2ljCb64GcEqdRUA1JZA0A4GyBH7jnJ3dP7niooPh+H8fUjnajcz+uP93vZWeh/Qy2e8Kn+2wuN9+tuP9C307vsx+K9/3f0q6RNJDZX3luMYT2OKEUkeFetDWqcWwMjlmj4ppQn+6t8L5+w3ptb3M9+lNV3zOJebIZbchY4abLSZA7Ld4cOeza5ZK+6wZdt2yP1pZ3B/Y33m5RCO57M6QM6YaRiBjTCKgalispO7mEnOUsDsuA1VRxqmiDFT2XG9xalmm/Ja2P0xA5cVZr5X0EpfpalQGqpiZamSEJGX8juwJqPql66KwqujkogxVJkpyGakuDuXvrCTgCtFV2l6ZEn5DsktZU4MMU2kJv3hOzGI1QQaqFT53pM0x81ZneZHboMShF59tkT43zEbdLtESsV83l/EHAhCAAAQgAAEIQGBGBEoKmabuTS67U+8IDc6UwPY7dEPnoG65aov2TNswMTltotW1h4CqOra0DIFCAlf/9aPdbb/4JK8gNkWxCahMOGVbVBhHkVXcH9tb635GpL0ELEPUyUEsZUIpq9Fs22ZJ73MZpaysw1xsucQcuezOxaDSyVoTIPZrPTw4NzmBNMvhpC1s27hx4wUHDhzYtHHjxnsPHDhgwvg42evbisIpE09dGv67N5doJJfdSeFy/PwQyBiTCKgaHma5xBwl7EZBkz2XfSRko7J7gYmkjkkyUHnx050hS5SNjB17fhgiW1BioqmbJZ0dSvhZ/I7KQOWP/0LvWdGLqUzoY37ZfmvbZ6Dy5QZNuGXfRd8fSUPGC5SiOKooY1OarSkVDDkx1hFW9s9EVVFkFIVMZtu3bZ/T0oBeVOVES/fEbFJ2ThRrJf72s2f57FcxI1bMSpVmh0r75Nrebm2F866P/Qm+P9t8CaUE+8eZzeDT4HNdL80SsV9X1/ELAhCAAAQgAAEIQKBiArlEI7nsVoyT5ismgICqYsANaR4BVUMGCjfbQyBjCb/2QJyvnjxJ0qOhyz8bspNZ2T0TSv1c2P9PQvYyK7Nn/31+vhCt7m0uMUcuu/M+3vQ/PwFiP/8Y4MFUCaxHQLVt8+bNl+zZs2fDCSecoNtuu01bt259aP/+/TbZHUVUhcKp2INcopFcdqc6cjTWKgLEZKuGc6adySXmKGk3CphsEYwvgWdl9XwGKmNm+24L8Cwzoj0DxnJQvuyele8z4dOwDFRpuT9bcGMiKduiUMuOMX8+2MvCZGX3TKhl2als1W1s3/tTWL4vDrTLNtXP6BT2W6alFaKlfVLMzmSZqk7uSqd0pJ1RXGTnubYG5fOcSMkWDdm2P54zLgNVV7pnQdrrBVjWQEHpPVuMNBBQ2TE+I1ZHuj4VahW1E5kUicrsO8fgNN8Pt98O27YoWbnFWm4lY7+WvuMUBCAAAQhAAAIQgEC1BHIJmXLZrZYmrVdNoI0l/LgWJo8aBFSTM+MMCKyLAAKqdeFr68mWZcxehscSDIdK+nTYZ5OsJpB6LHTeXpybSMrK7327rUDW269cYo5cdtfLi/MhsF4CxP56CXJ+zQhYpofda/Fp48aNf/fJT35yk4mn4mYiqte85jWWieokSdb2ioxTqZ1copFcdtfCmXPmgwAxOR/jXEUvc4k5ctmtgiFtliMQRFGy8oLlzih/VMy+tSTtsHJ+5c+c/ZHE/uyZYxECEIAABCAAAQg0hUAu8UYuu00ZF/ycPYFcMZnL7uwJT89iNgHVh+967LNnvuDQl02vK7QEgWYQKJhkvkjSTud9+rkZHcPLMgRsVa1lj/pv+snq0f837DNRlK1u/fvQ0CuDUMpW6LJNSCCXmIN724QDxeGtIZDrmmsNQDpSVwJXBcGT+WcC5iiqGrm/27UEViu3TseqNfc3Ez9bRo87JBW2U0I04rOXeEMxo0j8/vdDRhI7JmYNMZtvLQJewu60x8n8fHUoS1Xkc7QXs6PEklIDP9IsIzG7hy+nFPaduCT91sJyaWPL8JFuX16UXjztDtLe+ghkiMn1OczZtSGQS8yRy25twM+hI+E+dF1HOt3KC04TQch2ZeLrWmefsj4T+9McedqCAAQgAAEIQAAC7SKQS7yRy267Ro/eTJNArpjMZXea7GbdVjYBFRNtsx5q7NWFALFfl5GozI9/FjJHmVDqTy0Ff7D0t5KeGERRvy3pq2G/TRiaeGqpMo/msOFc11kuu3M4xHS5ZgSI/ZoNCO5kIzCjDFSp2OiwIEJ6Tu9vijdKeoakm3sZLKOAKoqnRpZbmrFYJRVFTVVAJWlQ5ikKqKw01KL0gAVHLAeVlm/KFjgYLiQw45j0PlwYPsR/GaGGEcgl5shlt2HDg7stJEDst3BQ6RIEIAABCEAAAhCYEoFc4o1cdqeEjWYyEWhjCb9MKBttFgFVo4cP55tIgEnmJo5aoc8vCZmjTCj1RyGThB14m6THgyjqJkm3hrNNPPWj1vS+5h3JdZ3lslvz4cC9OSBA7M/BINPFsgS2bd68+ZI9e/ZssDJ+Vr5v69atD+3fv/98SVeHRqw8r5XxKyzlV0I0MirDlGWhMpFQFFDtCz/fF8RVDw7rSAm78dQ0A1bMfGXfv1uSZVO1LQq2Hg4Cr58O+4+W9DeS3hA+W1asD0q63om+vA373sRhpTNQWbtRHIWAqmzo1u+4CWJy2s4joJo20Rm3l0vMkcvujPFiDgKrCBD7BAUEIAABCEAAAhCAwDACuYRMuewSCc0msP0O3dA5qFuu2qI90+4JMTltotW1h4CqOra0DIFCAkwyNy4w3uSEUjaxZ1mlbPu4pAOS7g5iqY82rmctdjjXdZbLbouHkq41hACx35CBws1ZEdi2cePGCw4cOLBp48aN9x44cGCXE095HwqFVCVEI2UFVPZ3yyskHRHESl8bBaCEXTs9Zo66IZQHNMGUZbiyzFfPl2R/N71TkmXkNBHXH0u6JAiorESeiabMj1EZqD6WZNSydk2gbiWv3+P7MKSE36mS7l/WUOlkSSZeszLJZKCa1RUwJTslY3JK1lY0g4CqCqozbDOXmCOX3RmixRQECgkQ+wQGBCAAAQhAAAIQgMAwArlEI7nsEgnNJoCAqtnjNy3vEVBNiyTtQKAkASaZS4KazWGWCeH7wZRNAFo2KfvvA5JsYtC23ZL+PoikrNTe7bNxDSvrIZDrOstldz2sOBcC0yBA7E+DIm3MMYEopPpBj8GFJUQjZUv4vdAxXSU+SnmXsGunmFjqyjGCLJ+FyuxGAZWdb+KqR8YIqGLWrFiCMBVbDVwfIqAysdQfSPqoZaHqSP8cAVUzr66SMdnMzuF1pQRyiTly2a0UJo1DoAQBYr8EJA6BAAQgAAEIQAACc0ogl5Apl905HebWdLuNJfy4FiYPTwRUkzPjDAisiwCTzOvCt5aTnxxEUV8NJ9uk3y+FfTYxd2nY/14nkjKh1HfXYoxz6kEg13WWy249qOPFPBMg9ud59On7FAk8VdIPSohG0hJ65oL9nROzO8Xvbb/te30oq+dL7a1yu4RdO8cyTf32EAGVfWfprU00ZWL0j4SyezkEVDHz1IpsVIvL5Q1NDf/SBWlvLPM3xTGkqSkSKBmTU7RIU20hkEvMkctuW8aNfjSXALHf3LHDcwhAAAIQgAAEIFA1ARNvHP+Uxy6o2g7tQ6AJBL78w0N37T5OMfP5TFxGQDU5ZgRUkzPjDAisiwCTzOvCN+zkQ4Mg6ihJnwgHWbmcf92bwDs8iKR+N+w/05Xdu7cSb2g0O4Fc11kuu9mB48DcEyD25z4EADBFAiVEI0Ul/LwH6ffx831BAPVgkbsl7NpploHKyumlYqzDQtk9O8ayTJmAfb0CKiv/ZyX71pKB6uSO9Myu9BlJmyV9mRJ+UwzSGTVVMiZn5A1mmkQgl5gjl90mjQ2+tpMAsd/OcaVXEIAABCAAAQhAYBoEcok3ctmdBjPaaCeBXDGZy26TRxEBVZNHD98bSYBJ5nUNWyyxZ/9eHlo6J/xsWaM+L2lb2P+/h4xS31qXRU5uJIFc11kuu40cJJxuFQFiv1XDSWcyEyghGplUQGU9itmhtgZh06pelrBr56RiJp+RyjJdmcDK9r3SZaOaNAPVx4IY6zmhrecH0daqMoQjSvidbNmm9knv65UM3IGAKnNQr9F8yZhcY+sjT4srAWe6IrCKjsxrm7nEHLnszus40+/6ECD26zMWeAIBCEAAAhCAAATqRiCXeCOX3brxx5/JCLSxhN9kBDjaCCCgIg4gMGMCTDKPBW6TZVEoZRmlzgtnWAkaK7N3dxBGvT3st2NNPMUGgQGBXNdZLrsMPQRyEyD2c48A9ttEoIRoZC0Cqih8OkLSi4p4lbAbT0tLCMZsVH6/lRS8X9I3JVkW0N8LJ1t2qkfCz+8OpQVvkWSp3K+SZOWVLXNV9PcVYb/9ffiFkJFq4H4JAdUzJH0qnNAXVdnPlPBrxhUzQUxOu0MIqKZNdMbt5RJz5LI7Y7yYg8AqAsQ+QQEBCEAAAhCAAAQgMIxALiFTLrtEQrMJbL9DN3QO6partmjPtHtCTE6baHXtIaCqji0tQ6CQAJPMAywnJkKp14ZvXi7pXUEUZcKoPwj7rUzfY4QVBMoQyHWd5bJbhgnHQKBKAsR+lXRpe94I5BKN5LI7b+NLf8sTyBiTCKjKD1Mtj8wl5shlt5aDgFNzRYDYn6vhprMQgAAEIAABCEBgIgK5RCO57E4Eh4NrRwABVe2GJItDZQRUcWWwd9BWFFs2GNveL+kdkr4WPseVx3+crhD2DbRsos36bC9ZrZSYbVeEz5FJ7HpcSf2esIK6v3/YCuivSG/pSNcsSSdukT4XP0u60cqULUoPx4ZdeYoVgRTPHXZcVzrjOOla+z60v7MjvepY6a5h+2y/s3fxovQ7sf24ClzS5iSiV/gcbJ0Uyq09OawMPz6cM2hznxRXjdt3+6Nv/nzPIctVNKHRK/f9Y/fsxZ/pTHhakw//3yRZ9gDLJvXzkraEzvySpH/rhFL2O4MNAlMhkOsek8tuATS73xTei+I9x+4PC9L/SDNzuN+7eyVZ2SXL3BF/P3tTNy4ul2lig4BqFPuMBgQaTyCXaKSk3W7NAD8u6QlT8mme/j6fErJqmykZk9U6QeuNJJBLzLFtnz579aJe1khoOA2BdRDIdc2tw2VOhQAEIAABCEAAAhCYEYFcQqZcdmeEFTMVEWhjCT+uhcmDpayAylo20U+6mXDIC6iieOpsLxAqcqtlE23rElC5yep7ojBqn2SioqslHdnTK52sZbGUfT7NC4ki2yBosow+g9IUfp87v9+ela9wYqebTARVVkCViJq+7G2mZTTMv4LSGn1RVFfabeIt72dHemZX+syS9GYTjYXvnh2EVjsl9fuYHjd56Oc745Sz3939xJXvuVSS/XdvPk+mYvlpkr4XWnpByBxlJfWeKem5Yf8/lXRmEEpZ+b19U7FMIxAYQSDXPSaX3QIUkwqojo+CWi+g8gLZVNRLAELAE6hR7DMwEGg8gVyikVx2Gz9gdKAyAsRkZWhb33AuMUcuu60fUDpYewLEfu2HCAchAAEIQAACEIBANgK5xBu57GYDjeHaE8gVk7ns1n5ARjg4TQHVA71yXB8JQqsvjINSYqItipJuD0KTmPUqZnWyrBex/mT8zoQ5b5L0TkmPSLI2zpD0Pkm/J+lOSW+T9EJJW4PA4yJJt/TEHdbeg5IOk3SZpLNCH04IYrDoz/eT7/429Nsy7Fg7b5dkbVpGKvPVt3eVpOcUMQpCoVNjhqV0AtuJnT7dS1r16q50UcwcZX4WCai8IOqgdPiCtDfNSOXHqayAKmYv6fXt4h7nHb7NIgFV2pciO9GPIZlP9tokfpI15StBUGanrsjGNS72cn9/yd5vdc8/8TkmnjovxPYwIdW2jRs3XnDgwIFNGzduvPfAgQO7XJ9n2Y2nhuxRfxWM2nX2X0P5vSdK2hj22+p/E/hZ2T37z34nsEEgC4ES95hK/CppN2YjjPeNeP+JImS7R/n70q8l9zY73gSKlh3K7lcmxLT7jm0mNI377T6W3jsHWQ+TDFSDLH9d6R9C1qn+794ICgFVJSHTmkZLxn5r+ktHIFAlgVyikVx2q2RJ280mQEw2e/xyep9LzJHLbk7W2IaAESD2iQMIQAACEIAABCAAgWEEcok3ctklEiDAtdD8GJiWgMombq3U3w1BTDSWTImJtrQUoE0YvySIo44J9uKks9m27QNJyaJYWuhjYZLZjjFxlZ1/WxBRxe8+H3yPbVnGLZu0vtKVK7xZ0u+74zaF9v5Zr+FhJfysvXhctBtFWQNOaRk/LxZy5ft2LkivW1rug20D4VCJDFTnx+xNln2qaIDKCqicrdN7grDreu0OJtlLZqAyQVs/q1Rafi9O0FsmlAXpi5aNKorF0rbDsdt9BqyxgVeDA1zsW1yYiKpISLVt8+bNl+zZs2fDCSecoNtuu01bt259aP/+/TaOlols2tuTgkjKskd93DX+d5Isy5QJoux6+P/Cd3YtWjap/zltR2gPAtMgUOIeMw0zq9ooYTeKau1+aWLjKIay+5eJkON9NL13eHFwKqDy97Z4z7Lf85OU8LOyRc+SdJMr24eAqpIoaWejJWK/nR2nVxCogEAu0UguuxUgpMmWEMgYk/Zsb1v8tyVE56cbucQcuezOz8jS07oSIPbrOjL4BQEIQAACEIAABPITyCVkymU3P3E8WA+BNpbwWw+PeT23rIAqZraInHxWJhMVWbYM2yyrk00Aj91KTLSl5QGHliNyE9AmerJJ578M2aYsY881kr4dBFRRJOVL7lnWKTvnG5L+NMmi5Se6bTLalyv0GUGGCaii3ThRnk6cDzilZfxCFpF+uTpXfs+O39aVLFPVzpitynYGUdOOBPygvF6RwCodpCheKhi8/cMyY6XtukxZm307rjRULE3Y74sXULnMVn17dkAJAdUKDmMDrwYHFMR+KqTavXHjxls/+clPbjLxVNxMRPWa17zGMlH93Dq68XwnlPpDSQdCW38ffjah1LmSvhX2m9DtO+uwx6kQyEKgxD2mEr9K2E3vP9GPdL+/B6bZFVMBVby3+fvkpAKqvcGRU62E6sJyhkEEVJVESTsbLRH77ew4vYJABQRyiUZy2a0AIU22hEDGmERA1fAYyiXmyGW34cOF+y0gQOy3YBDpAgQgAAEIQAACEKiIQC4hUy67FWGk2RkR2H6Hbugc1C1XbRlUQZuaZWJyaigrb6isgMocMXFSusUsUZaVaZ8kE1OdHbJqjHS+xERbOpnsJ4ajMCmW2TNbVrYoZo16uaSPhvJ9FwRHrMxRFDKNE1BZWSW/mTDM+hezTJnoqoyAKi1rOFRAZcaGZXZKE2XMYgAAIABJREFUMy8NKZNnWZ36gqsl6Wgr1yfpxihSmkBAtUKQlGalSjNjpZ+9b53lTCaWLem0WOYvFYpFAZUXXkWx1bh+N7WcVIj9/yHp6BBkvyjJPh8bMqNZNih1u91V11CnY0liFI+3n/+6oJ1R+62cl2WVsuxRVgLTSiGyQaB1BErcYyrpcwm7du8w0W7MoBj9SPf7e944AVW8t61XQGWl/z4laZCNihJ+lYRJKxstEfut7DedgkAVBHKJRnLZrYIhbbaDQMaYREDV8BDKJebIZbfhw4X7LSBA7LdgEOkCBCAAAQhAAAIQqIhALtFILrsVYaTZGRFAQDUj0DU3Mw0BVZqVqWhieBWGEhNtaQYq/3nRlfN7JMlAZRPI75X0NUnfDRmlUuHSKAFVYckjSek5ZQRUpTNQGSCXgckyf+xwoiMTR6XZpeyUoRmmYkaqKEZKhU5FcTmuhF9X2h8FUQXn98VaHWlzUdYoSfcVZdMyAZUTVR0v6eI4Ye/297OgDCtr6DNx1fx667uXOQNVExDhIwTWTaDEPWbdNooaKGF3GhmoYqlZEzx5cfC6BFT2ezbJRDj4fWx9bapotZKBptG1/F0HNQhAoCSBXKKRXHZLYuGwOSRATM7hoE+py7nEHLnsTgkbzUBgzQSI/TWj40QIQAACEIAABCDQegK5hEy57LZ+QFvewTaW8ONamDxopy2gMg9sYtdKkr2zJ/oxcVPhVnKS2TJaWXYrKwto2TpeEtp9rfvZSsLZ919wWbLMh38l6Q1BSFVWQGXtxIlpy2YVM2xZVi3LJjVpBioTcXm/jwkZhmIJxBVsEiFRXxwVDrCMIPf4knfpRPaIUnqpcOlIa3dResBlfbrJTZwPzUBlvpg4SlL/+Oh8sG1lBVeV3bNjUjFX6qsrPzjImJW0bWXkYunC7dH/wGDwefLwz3OGi/20dN+lvX7eG7zatnnz5kv27Nmzwcr4Wfm+rVu3PrR///7zg4gtj/NYhUBDCJS4x1TSkxJ2TeRk9xq7x9h9K94j7LOVnLVsUvFeFO+ldu+4MtzTYmZDO3fqAqphglaDhYCqkpBpTaMlYr81faUjEKiaQC7RSC67VfOk/eYSICabO3a5Pc8l5shlNzdv7EOA2CcGIAABCEAAAhCAAASGEcgl3shll0iAANdC82OgCgFVnBz+Vi/r0FuHISox0RazdHxfkpXqu8WVPIo2rNSe7f9gLxuTiXeiaMtnhzIR1yQCqnhsLA9o5ftsMntUBqoo4rLuvl3SRb0fTGxlAirf3lWSHpL0J8PKHDoxUT/zR8y6FDNJRZ6p+KmoRJ/LJOKzOqXZrAbfjctAtST9Ske6JmbGir54HxekL/oMVHaMm5A/wkRWoZ2+UKsr/UMoGWXZp/zW92ufZGz7ZQAl7Y/Zptx+O2dbLAXYhEvykr3f6p5/4nNMLHWeJPvXC6d8F7Zt3LjxggMHDmzauHHjvQcOHNiFeKoJI4yPdSBQ4h5TiZsl7UZx7guTe9uw/eariXvt3mL3PPvvKWMEVDED4oudmLjfZ5/Nb2G5fKiJdPuZ/vz3PiOg7UdAVUnItKbRkrHfmv7SEQhUSSCXaCSX3SpZ0nazCRCTzR6/nN7nEnPkspuTNbYhYASIfeIAAhCAAAQgAAEIQGAYgVxCplx2iQQIcC00PwbKCKgq6WWJibZhZY7K+GMTzd8Iwqcyx3PMDAlEQdWStGOL9Lm1mJ5GG2uxO41zTjn73d1PXPmeUcKpaZihDQjMNYES95hK+OSyW0lnaBQCExAg9ieAxaEQGEMgl2gkl10CAgLDCGSMSVsMZVv8l0FqGIFcYo5cdhs2PLjbQgLEfgsHlS5BAAIQgAAEIACBKRHIJWTKZXdK2GgmE4E2lvDLhLLRZtsmoIrZnmxQRpYQbPSotcD5kMnkpLVmj1rv+TkRXrnvH7tnL/5MJ6cP2IZA2wnkEnPkstv28aR/9SdA7Nd/jPCwOQRMNLKwsHBBczzGUwhUR2BpaWnXtqOfOGshEwKq6oZ0Ji3nEnNUbDeW/p70XZfP4G780+zuV/R2xgzqw8bH2ihz3NjxHZZlPc126zKq35i+N3KZ21fYS7Olp8f5zO7jMrAfK90VG08zxcf9LjP85qTjK3z276+0nGXdMgDHLOyDrPAF7fks7KuyyYcMxVd3pVuPk64dC7/CAyqO/Qo9p2kIQAACEIAABCAAgaoJlBAypc8s0aWdkt4TqnNY5Sl7Jnowqfx0wrCKTyXsVt11a39UwpdVz3iuotM9/jkorUrlPitWboqdcc9SK/o3otJVfJ75cq+o1MmL0gOx/a50UXzWKNpnBtb77Bbava4jnW7PYclz3MCnpGKV4vPftBOubL9DN3QO6partmjPtAOkJjE57W61sr06C6haCZxOQYBJZmIAAtUTyHWd5bJbPVEsQGA0AWKfCIHA9AjkyrqTy+70yNFS2whkjEkEVA0PplxijortrkVAFScibnAZ2q2dN4XJBxvpMsKoqQmoiiYE3IvwI+2FvaSHJV0t6TRJAxFRDMvwQv3E+HLf9vt97vx+e34CQNJNVrq8rIDK+WuCp8HLe7NZZlIhnt+VdtvEg/ezIz2zK31mSXqzZWcP4rLr0wkQx+c7sex6Mjmy3bPIcfla7HelSw/5sS790K/q3hw+YBMCEIAABCAAAQhAoJ4ESohG4nPLF4JgKu2IiZCigMqeFS6TdJakraMqUZWwOwtgEwmo3LPNqf65YMSCE6XCqDLPOkULW8KzSt+u+WHPKuMEVImoaeJnN3tWC3afbYKxJem4BWmviaMW+tqs/nNh/zko9Kv/7NOVTulIOyMj38bi8vPkmrdZCqhqEqNrZtXmExFQtXl06VstCTDJXMthwamWEch1neWy27LhozsNJEDsN3DQcLm2BHKJRnLZre1A4Fh2AsRk9iForAMVC5mGcilp9xck3SzphUk2KJsQsBXWz5L0pZBV/RhJt0n6qqQ/k7Qh7Dcf4qSB/RxXXVvb7w8OdnvvvC2b4UWS3iHpa2F/nJz4j5JeHyYerP03SHogTEC8Ihxr/lzibNlxb5b0bySZKMsmOFJxlU0QmE3b4orxFcz8i/mwwvgZISvTXnsx7lZTf1rSq/1Le2uoSEDlJwkOSofHl+4mTCoasDKTCnZenFjorXK/WNIOn+WqSEDlBFf9vhTZif4MOXaVGCoVYfn+DFsFPuuLNwqoOtJ5fSHVE3Tph160Wki17XZte/KhGy945OCBTYcdsvHehx87sOvqLf1JETYIQAACEIAABCAAgZYSKCESmURA9bbwvDFSPGUoS9i1w+wZyhZRnROyW9lzmS04scy/tvnnLm/TjrNnNduuSo7fGJ6v7Dnt5ZK+4YRe8bz0Ge+ROPwjxE39RSRuwYjZse2Az1ZV9AwS20yESXbutiLBUZnFInbyep/drI1UqOUvg/jstyT91oJkWXn7Pnekzf48379hz4BlL69ZlvAbFqNvu11HPPGnnr770YMP9Z/Nn3TIhlt+9OMHt39gi+4r2w9/XMlrYS1Nt/YcBFStHVo6VlcCTDLXdWTwq00Ecl1nuey2aezoSzMJEPvNHDe8rieBXKKRXHbrOQp4VQcCxGQdRqGZPpQUMk29cyXsphmhTGy0yYmlrgwv2k3sFIVWZ0u6M7y4N5/tRf75wXkrZ2Ev4ON5ttvEWXaOiZsOcy/8i0pbePHTt8Oxnw8v96MYy8RXJqyKmaricUUCKhNC+cmGXZKuceKtvtvphED6sju+8F+QXrf0k4mLwYv9EhmojM+KDFXpYJcVUDlbp0u6rtduXxhl7ZWZVBi1EjquIo8rxoeVHCwo7VdUxmJVdqqpB/iIBmPsv/W/a9PBx3VekZDKxFPPeNLmS97y83s2HPWUE3T3D2/Ttd/c+tADj+4/HxHVLEcLWxCAAAQgAAEIQGC2BEqIN8oKqKwc+aXDFmqkvSph104ZJaB6raTnhqxY5uN7Jb2r92xkzz22cMWeleLzkWVhjYtP7Gd7VrPNZ6Aa9Yw3EFClWXtdGfAVC05soYkZ8JmY7PO4Zx07ZpRoqeyzjre11me3JenoBWlVFl7vgz3bLkm/syD9l/g8li5GGbXoZLbRPtpaGpPDYvSdf/W0r7/8WeceddLh5/YbvPW7l+sv77/87st++XvPW0t/Sl4La2m6tecgoGrt0NKxuhJgkrmuI4NfbSKQ6zrLZbdNY0dfmkmA2G/muOF1PQnkEo3kslvPUcCrOhAgJuswCs30oYSQqZKOlbCbvpz3IiV7CW8v163E3oNBGBXFSPYyPa6EthfxJkqyf71IygRNJnSKL/Jjxinrq18dbZ+jmGpUaT7/3VoEVIMJgBR2wYSAZapKV1Pbadu6kpWQGJRmsJ2p0Ci070VFtjK5jIDKOKbboOxEwUv5Fe0WCJv6bTlB1JNDyYl+X/zKbpfZqm+vK/2Dz8LlS3R0pCMjA3fcPdZmcD5mcCpcPV5JsCeNprGfCqkOHqrdT13aeOs5R31yk4mn4mYiqivufs29l//ygZ+bhZ/YgAAEIAABCEAAAhCYPYES4o0ooIqZcM3JmCXXnmt8ltv0u6EdKmHXzi0roPJ20vLq8VntdyX9nqS4KMXO8QIqn93KP+PZIpkVz08+a2+aYdcLpMLzx4pSe/FZIgEzeM4pk8V22LPOqOedtTy7DcvY60up2/NVR/qEf14aJqDyC15mH+njLZYRUJ11u7b+wsaTrnjn8/7ip32Ll33917//tQO3nnPVFu0Zb2nlESWvhUmbbfXxCKhaPbx0ro4EmGSu46jgU9sI5LrOctlt2/jRn+YRIPabN2Z4XF8CuUQjuezWdyTwLDeBjDFp6ftti//mRoH9CQmUEDJN2GK5w0vYtRfmXiTlRUo+e5O9PB/2Uj4KqPzkgjlo5ST2hbiN5SeKHB+WWcomJlKhlS/tVyYDlbVhfscXukPLagzL7JS+zB9SJm8gZAorlvdKujGKlIoyVKUgxq3KttKCaWas9LP3rSPdFMRSp8Uyf6lQLAqo/GREFFul/o2a1PD9c+U7jrRyHovLIrqZbxb7vRi8e/ei+iuiz7hDRx3S1deDIz9SV19SRy+96lg7bOV21h0dHezoee74Ye2wfxkdHODgry/igXggHlbfd7guuC64Lmp2XZh4oyv9TKejt4e/BAuv0x8d0D9e/+v9EuEr/p4M+3/GMk8tnq0vHfOv++XNbeXCPbuP01EFf3/22y9r9+EH9MM9r9RzbCHLC35Lb3jJjv7f9vHvrv9sJQM3PFs69ePLOx/7oe7/wxP7pdfl93cf17eufrEsS9YNZ9yh++Pft+H4I+xZ6fBf0r/4l3+o/8POPfgj/d01v6b/y7IMn3GHNvm/h89c1JlWlvxvXqs33va7+ogd3zmob247Xr9ozx3/8L/oqR//z3qN7X/yA/rB1lfqk/Y89ME79LOxnYUf69vbflWvtGxT/3iUDvzRTf0y8rL9Z/6qupbB6kN36L8V/R2++616xb4z9ad+vOwZ5XvP0Z9/9I/6WZSHtvNTP9R3rwh8PvUiXfWJD8vKlOsJj+ret5zQP/fGj92k//DAUfp/bP9T/16Pn3aK/ld7BvPPERu+I536m8vPeX9+iY7+5omWzHh5XLYv6ldMUHXfi/TV2P5T7tejp/0LfWxRemPyPLLm+8LKJ5f1f+rHZEcv7Swv+LGHqL2drj63+zhd2Bc5dXSB7X/Nz16ok/9p/8fB9qn/uUufvPdCO7Z/rj9eXe2yNkbtX7/389UCAqr5Gm96WwMCTDLXYBBwofUEcl1nuey2fkDpYO0JEPu1HyIcbBCBXKKRXHYbNDS4OmMCGWMSAdWMx3ra5koImaZtst9eCbvjMlAVZZyKq5F9BiorDWFx6rNMmQtFq6df7spH2DGxrJ9lrPpbV5rPhDf2Yj5mtiqbgcoLsrw/3o5lylqxuQxMF/dWW+9woiMTR+0oGKChGaZiRqooRkqFTkWDPU5A1ZX2R0FUwfn9l/gdabMvfeGEUfeZmMmJm6yJfnYov5K6NxYXx3KAqY01CKgGNioJ7jGNjstA9YRDtfunyECVY2iwCQEIQAACEIAABLITKJH9pmwJv5itN2akGrpgo/98ZoIUSVFYMgRE+gyVLmSJp/nno0VX2s83W/QMtNYMVLbA5lO9EumWedYWS/TL97nnqFXdic9U6bOOy0jVf/7YJw3NlBsbnaBc+bqe3Yqey1zG4aLS5f3nnvRZLM1IlT3ohziQKwNVXXnU2S8EVHUeHXxrJQEmmVs5rHSqZgRyXWe57NYMP+7MIQFifw4HnS5XRiCXaCSX3cpA0nDjCWSMSQRUDY+eEkKmSnpYwm6cGDDxkomV7GW6rcA1kdQxvZfjXkAVjzVB052SLgtO27Hnh5/tO3vhf7Oks0MJP4vfmIHKtxFFTCbEulLSG8LxMbNUKqCyiYPfLjju28GXe4PYyh/nJxJs8mBXKDeYCr0sVVacEDheUv/FeOhTnCQYlKPz5ey2SJ9LM0yNEC4NsjK5Y26ySYNxAirzxcRRkvrHx4DxpTTiMbZy+zjpWvucirlSX91kwCBjVjgv8uhPjHj/lqRfKSjh1z/OTX58Z5gYq5JgTxqNsZ+W7jvkCbr0Qy+SxYq23a5tz3jS5kve8vN7NlgZPyvfd+03tz70wKP7z796i2IZwlm4iw0IQAACEIAABCAAgRkSKCFkmlRAFY+3XkRR1aoelbBr5/jnqaLnrm+EZzez+d5eAqp39Rah2N/uvnR6fK6LJfzseS8+f3kB1ahnvFUl0H3p8mTBiZU5f5VlbLIOjHvWcc9eR8TzohDLZ8Qd96yTZOCNJfX6pcVjtt1Jn91iRuHYv7TUeeyj9TO0bdmsTg7nXR/7E/vY7evllp/N6riVEVCZ3+/8q6d9/eXPOveokw4/t9+NW797uf7y/svvvuyXv9fP+MtWPQEEVNUzxgIEVhBgkpmAgED1BHJdZ7nsVk8UCxAYTYDYJ0IgMD0CuUQjuexOjxwttY0AMdm2EZ1df0oImSpxpqTd+ILeyidYeYf4wj9mmIoZp8xHX1LvrF5pPCtPEfP4m6DK9tkWV16nq6ftu/iSPpb8i2X5TNQUV0i/OAilTAAVy+9Z2ybqspf/cSIhHmftmmjL+nCepC29HSbciuKq1K9C3m5CoL8Suuglvp2YTggUlehLV1XbeX7CITgwyPg0TkAVREvXxBf5sQPexwXpiz4DVbAZhVD9yYkh4icTjfltRf/jF26SJK4QPy18NxBfjcpUVUmQD2nUYr8rXdqRzrN/vXDKn2IiqicfuvGCRw4e2HTYIRvvffixA7sQT81ypLAFAQhAAAIQgAAEZk+ghJBpUgGVdSKWDt+ZZNwddLCE3XhsbMuelT4QnoPsucz+DreFL/FZ6gQnjPLPavG57uGw2GSYgMrsDXvGWyWgcmKikQtO3KKK/gKSrnRKXIARBUiurVXPEpI2BxD7oyBpXAaqrnSPlRhMS5JP+uzWka73z1QFz3DmWpqNuJ/1yj+rlclCPPvIX22xrIDqbbfriCf+1NN3P3rwoX7sPemQDbf86McPbv/AFlm2Y7YZEEBANQPImICAJ8AkM/EAgeoJ5LrOctmtnigWIDCaALFPhEBgegRyiUZy2Z0eOVpqGwFism0jOrv+lBQyTd2hXHan3hEanBqBuBJ6Sdph2bOm1nBoKEwUWBnEkxclyyKWZYsCqkN+rEs/9KvLGafYIAABCEAAAhCAAAQgYAQmEDJNFVguu1PtxBw0FkRTWk9G3bBA5iSfDauO6MoKqOro+7z5lE1A9eG7HvvsmS849GXzBpz+QoBJZmIAAtUTyHWdcW+rfmyxUE8Cua65etLAKwisj0Au0Uguu+ujxdltJkBMtnl0q+1bLiFTLrvV0qT19RKo6mV+XGnelW7NXaaC2F9vlHA+BCAAAQhAAAIQaC+BXEKmXHbbO5LV9CxkrbquI53uS/aVtVb1opWyfpQ5jpgsQ6kex2QTUDHRVo8AwIvZEyD2Z88ci/NHINd1lsvu/I0wPa4bAWK/biOCP00mkEs0kstuk8cK36slkDEmrRSZbfHfajtK61MnkEvMkcvu1AHSIAQmJEDsTwiMwyEAAQhAAAIQgMAcEcglGslld46Glq5OSICYnBBYxsMRUGWEj+n5JMAk83yOO72eLYFc11kuu7OlizUIrCZA7BMVEJgegVyikVx2p0eOltpGIGNMIqBqeDDlEnPkstvw4cL9FhAg9lswiHQBAhCAAAQgAAEIVEQgl2gkl92KMNJsCwgQk80ZRARUzRkrPG0JASaZWzKQdKPWBHJdZ7ns1nowcG4uCBD7czHMdHJGBHKJRnLZnRFWzDSQQMaYREDVwHjxLucSc+Sy2/Dhwv0WECD2WzCIdAECEIAABCAAAQhURCCXaCSX3Yow0mwLCBCTzRlEBFTNGSs8bQkBJplbMpB0o9YEcl1nuezWejBwbi4IEPtzMcx0ckYEcolGctmdEVbMNJAAMdnAQauJy7nEHLns1gQ7bswxAWJ/jgefrkMAAhCAAAQgAIExBHKJRnLZJSAgMIwAMdmc2EBA1ZyxwtOWEGCSuSUDSTdqTSDXdZbLbq0HA+fmggCxPxfDTCdnRKCEaOTpkj4i6RWJSzslvUfSuyX9mqQ3SnpQ0mGSLpN0lqQTJH2hqCsl7M6CgPn+jdC/1J715yWS3inpEftyn/QMSZ+SdI+kbYvSw7b/DukFXekzkm5alH7HfVZHetWx0l2x8a9Ib+lI16TGutIZx0nXxv2ujc1h35d7Lpy8KD0Qv+tKF8VzivbZec7ejd7n0J/39fq2I/VlSTpxi/Q517frOtLp1o99kj9n4NM+6cmSrpZ0mp0X24jMlqQdsc1ZDOxabNQkJtfiOudkJpBLzJHLbmbcmIeAiH2CAAIQgAAEIAABCEBgGIFcopFcdokECNTtWmBEJieAgGpyZpwBgXURYJJ5Xfg4GQKlCOS6znLZLQWFgyBQIQFiv0K4ND13BEqIRqKAyoRQJphKNy+gMkFRFE9tHSJM6p9fwu4sxmIiAZU5FAREp3phVBQpRdGQF0mlwqjw3c6C8wf7bpdeuiDt9ed6u+aHCbbGCagSUdP+VMwV2jwxCrNc/wb7wjHPNvHVknSc+WX9XOhrs/qCqe+YaCz0a7u11ZVO6UiD/vg2ouhsFoM7qY2CmKS03qQQ5/T4XGKOXHbndJjpdo0IEPs1GgxcgQAEIAABCEAAAjUjkEvIlMtuzfDjTo0IEJM1GowxriCgas5Y4WlLCDDJ3JKBpBu1JpDrOstlt9aDgXNzQYDYn4thppMzIlBCyDSJgOptki6SNFI8ZV0rYdcO+4Xe/0zEck7IbmWZrt4UskLZ91GsZT97m3bcbQHhVcnxGyW9IWTHenmSgSqe91VJfyZpg89AZe2NEDf1RUdazkplwiKzY9sBn/mpSEAV20yESXbuIMuVD4eyGahcFqtP91x/tRdcWXtFAirvnx2TCrW8H/H8Jem3FpYzU/V97kib/Xm+f3XOQjWBgOqIpz/96bsfeuihfla2DRs23PLggw+aeOy+NV62CLXWCK4up+USc+SyWxfu+DG/BIj9+R17eg4BCEAAAhCAAATGEcglGslldxwPvp9fAsRkc8YeAVVzxgpPW0KASeaWDCTdqDWBXNdZLru1HgycmwsCxP5cDDOdnBGBEkKmsgKqW3pakkt71dtiab+RPShh184fJaB6raTnhqxY5uN7Jb1Ly2X23i/pHZK+HURW90q6xP0cM2n5DFRm62ZJZ0u6MxxrPgxK+NmHtIyflkvXWVm/vb58n4mV7Hifick+j8tAZceMEi3Z92UFVNHWgvS6peV+2DYQZY3LQLUkHb0gXZ9mrvI+WInGJel3FqT/Ehk4Rn0m8XNX2u3LFM4oxEubKSugetrTnvb1c88996hzzz233/bll19u/939ve9973mlja08EAHVGsHV5bRcYo5cduvCHT/mlwCxP79jT88hAAEIQAACEIDAOAK5RCO57I7jwffzS4CYbM7YI6BqzljhaUsIMMnckoGkG7UmkOs6y2W31oOBc3NBgNifi2GmkzMiUELIFAVU/Ww7YbMMTZbF6WuSTITUFwsVfDe0FyXs2rllBVTezhslvcQJn2LWqt+V9HuSPu9KC3oBlc9u9Yik9PPAhi+nd1A6PJa1s+xK4zI4+fJ+zulBeb0icVQK0WWW2px+F8v+ufJ9dsi2rmRlB1eUDgz92JG08eVY0q9I7GXHOoHU8WavI33Ci8iGCaiiwGpGoT2xmZICqq0nnXTSFX/xF3/x097Ar//6r3//1ltvtUxpeyY2vJxlzbb47xqa4JScBHKJOXLZzcka2xAwAsQ+cQABCEAAAhCAAAQgMIxALtFILrtEAgTqdi0wIpMTaKuAKn1JX4ZM0USEnXeCreIt0YB/2T/28HSl9OJyaYnB6mVJN/kV0/ZdutJ4yMt+WyF9hl9JXPBCf/ASvuxqabPv7N2Ylq8Y8rJfVvYiloUItq7rSKcfK91lbaYv88M+WzVuZTZOs8++DT85IGkwsRF8O2lYWY2xAzLDA5hkniFsTM0tgVzXWcV213JvmyQGhk5MT9JIOkEcywaFe2k/y4a/94T72zVFNvzv/0l84NjZE6g49mffISxCICOBEkKmMhmoTEBlmac+GrI4fSnN3JR2sYRdO2WUgMpETl68FZ+j7P6VilgsO9YZ4fgb3POWf6YaJrxakYHKnEpK7r2qJwxKy/fZYdtCn+05o//Z7klFAqtQ+u3kRemBSQRUviRfet64z+E5yMru9X0P2ab2Sho8e3mhmHue8s9O/WPTLFwjBFT3LErGuZabxeRV573xpftu+SNjYpvx+FzvBxM22X8X2M4LL7xQF1zQ/3Gw7dq1y/bbsfHcwfG9R+td4fz+6bGdZH8tmeBUOQK5xBz2gr6X1g3hXbn5gAGfAAAb/0lEQVRh4qgWEch1zbUIIV2BAAQgAAEIQAACrSWQS8iUy25rB5KOrZsAMbluhDNrAAHVT1DHiQgrHxEFU75sxDgR1UQCKjNb9AI8ipTipLEXSaXCqHHlJuylepxM8Od6u+ZHWpKiaJLATYibqGkgXIr4xpWbsMmHcMyz42RFIuy62ARj1l7o13abOOhKp/iV2b6NMCnUn2DoSM+0fixJb46CrZldRRMaYpJ5QmAcDoE1EMh1nVVst2oB1RpIrz5lhIBqc7y3DbnPWIknK7l0TxPEsFOB1aJGKo79FpGiKxAYT6CEkKmMgMpEsXbfeNCJmra6TE+rHClh185JBVTD7k3m4xW9E0xIsOhK+3m7h4WyfMMEVJNkoPL3kCNjZqX4LFREPXneGmSCcs9f/eeT9L4WF774NsssShm24ETSYHFL+kwVz4nPckXPf65d304UVZmb26KYOQq8ihaxjI/M2R+RMQPV7DuLxakSQMwxVZw0BoGxBLjmxiLiAAhAAAIQgAAEIDC3BHKJRnLZnduBpuNjCRCTYxHV5oC6C6iigOmFkmyVcpwEsJfptqL6WZLiaupjJN0mycpX/JmkDWGVtcG+TNJZgXpcCW1tvz/s6/YmF94u6T9J8gIq+zqdFPArqGOpDJsUiKuq48SE+Wj+2HZV0YrvEeKmdMX0xtDOAT+pXPQCPVl9/ZWQyclO76+wTiOvzMt+O8eJnT7dW+T9ar+62r4vElCNKpdRkBWrcILCv+xPS1FM2te6XHVMMtdlJPCjzQRyXWcl7c7y3mbpGP7tcnIOXRrukbHEU3ovtSwlr3f3q6IsInGyO72nDsJplIAqThJH0au/lwzLzNjmOG1T30rGfpu6TF8gUBmBEkKmSQVU8fj4bGOiqlVbCbt2jl9gcmd4zrL9lhXqfEnfCCIts/leSe/qCalM3GTPXe9wJQY3SYol/IYJqPwCl9SWZbtasXmBUhRHFS1Ycc8h/Yy/6TOVux8dETMAr3dRinuOWSESThfPpM9Uztf7fFaq2D8nEFu1wMUvSgnZrK6P/Yl97Eq9ZDm6trJgXmfDJQVUetrTnvb1c88996hzzz23b/Hyyy+3/+7+3ve+97x1usDpDSWAmKOhA4fbjSXANdfYocNxCEAAAhCAAAQgUDmBXKKRXHYrB4qBxhIgJpszdHUWUMUX5vZC/SNh5bS9aLeX8yaWulJSnAQe9yLfRsSEUTZZHM+zfTdLOjtknCrKQBUnCWzl9Dm9snrPD3741dyxbZ+BKoqzbJLg22Fi4d7gwyA60snitNRCQYmjwcpoa2RcBio7Js0ulYZmWQFVtLUgvW5peQxsG4iyxmWgSl/am93eRP5vSvq4+RhLFo4oL7G3I13v+5P67icJLONVXS9DJpnrOjL41SYCua6zEnZnfW+L98c/DvcgLwpO76U+08drXbYQn23kbSFO0nvq12L8DBNQdaW7OtIrLYvGgvTF9P6EgKrZV2CJ2G92B/EeAjMkUELINKmAyryPi0BsEYr9Dl+1lbAbz4lt2WKSD4RnM3s+sKxH9tz2inCgL4XuF5fEhTG2uMMWugwTUFkz/jwT7x4Vyq2tElA5MVE/E1PwYVVmQ3efskxVqzLe2nmurUH5vIIFIAPR0rhnqq50z4K0d0Sp9b6Ya8SiFCt1e3H6PDQkq1Wa0WqH9cmXxfULUeqcvbesgErSEU9/+tN3P/TQQ/3Y27Bhwy0PPvigZTQ24RnbHBJAzDGHg06XsxLgmsuKH+MQgAAEIAABCECg1gRyiUZy2a31YOBcVgLEZFb8Exmvs4AqLQ/hRUm2itkESz4j1Ztc1ow4CWyTA/ayOWaV8mUiTGDjV0KXEVClq7XN/nND+15AlWatSstPDAbJr4o+KB1uL9aLyknYCelksy/v50Z95Iv8NDoKJgIGh8QX/OlkeFc61ZfVsxPGvbwvEnvZeekK8CkIqFaIzCa6GmZ0MJPMMwKNmbkmkOs6K2F31vc2f+80kZMvqTTsXlqUEcTiKb1PFpVesvtBYdmgkAHr+N5E+ZFL0o6FZVHsRTHzBQKqZl+yJWK/2R3EewjMkMAEQqapepXL7lQ7MQeNhecuq4vYL3++li08m51U95K5Ewio1oKBc1pMADFHiweXrtWSANdcLYcFpyAAAQhAAAIQgEAtCOQSjeSyWwvoOFFLAsRkLYel0Kk6C6hMdORFUumkrxdMDRMsRQFVXAUdIViZvX29DzGzlAmjhgmovB9xlXQsXWTtxVXcqYAqlvSLNn0JwsFgJGXoXiUpLd9nx24LJ1wd/u1nfioqkRdW2Z5sGZiKVkKnUTButbRNbKfHFJ3jV0uHbFN7JQ1WbBeVzzBfKhBQXeNXV9fxUmSSuY6jgk9tI5DrOithd9b3tlSwNepeOkx8HMMj3ieL7qmWcaS/jchAdVHMPCXpfivDi4CqPVdeidhvT2fpCQQqJpBLyJTLbsU4W9d8eH66riOdfqx016QdjIJlEzPXOfuU9YuYnHR0OT4S2LZPn+0sv1thgwAEZkCgK+29elEvm4EpTEAAAhCAAAQgAAEINIxAXzTS0QUNcxt3IVANga527T6ur09hqzGBOguoxmXpKMo4ZaUjrJyDnwS+pMffAnFQXiiMR9Gksk0Ax2xVcdi8OMtKGr3EZboalYEqZqYaOfxJxg0rI7HXVhO7shGrzi/KUGUvz11GqotDCYgVWUBMdJU2VkZANSS7lDWVlofoi79MvBXPiVmsJshAVZi5xCbZO9InJFkZjhWMhvGo63XHJHNdRwa/2kQg13VWwu6s721pBqo0m2PRvXRUBqorhtxTB+EzSkBlolx/T/GljMhA1ewrsETsN7uDeA+BGRLIJRrJZXeGaDHVMALEZMMGDHchAAEIQAACEIAABCAAAQhAAAIQgAAEINBwAnUWUMVMFzdIMmGTZXjaFMRLx0jyk74+e9Sdki4L42KCqvPDzyaMsonjmyWdLclK+I3LQOWP/0IoGRgFVCb0Mb9sv7XtM1ClE9bedxN4rdj8ZHIUAxVlbEqzNaWiJDf5fERHepWJqqIQK5mkfp+Wy/BZxqtVpQG9qMqJlu7xJR6iWCvxdyCgcr7eZ6KqmJUqzQ6V9sn8CW1vd+ddH/sTuDzbfAmlBPvHmWjLn2ef63ptMslc15HBrzYRyHWdlbA763tbvI/9frhneVFwei/15WbTe2csefv6IfdUuxf2t3ECKl86FgFVe666ErHfns7SEwhUTCCXaCSX3Ypx0nyDCRCTDR48XIcABCAAAQhAAAIQgAAEIAABCEAAAhCAQAMJ1FlAZTjjxO8LJfkSeH6SNwqSbN9tYQysxN5RPW1QTAlogqpYds/K95nwaVgGqrQ00QlBJGVN+/JF5s8He1mYTIRkQi3LTmVl+2L73p/C8n0xXly2qX5Gp7DfMi2tEC25SWnLVHVyVzqlI+2M4iI7z7U1KJ/nJ6tD2/vjOeMyUHWlexakvX6S29ooKL1noqyBgMqO8RmxOtL1XekzvlxTUTuRSZGozL5zDE6TNOhHOmFflG2rLtcnk8x1GQn8aDOBXNdZSbuzvLfFe933w31w1L3U31stPPy9M94LD0v2x3veIJzGCaj8/QEBVXuuwpKx354O0xMIVEggl2gkl90KUdJ0wwkQkw0fQNyHAAQgAAEIQAACEIAABCAAAQhAAAIQgEDDCNRdQNUwnLg7ikAQRcnKC06bVMy+tSTt2CJ9btrtT7M9JpmnSZO2IFBMINd1lsvuiDhIxcKEDAQqIVDD2K+knzQKgVkQyCUayWV3Fkyx0UwCxGQzxw2vIQABCEAAAhCAAAQgAAEIQAACEIAABCDQVAIIqJo6cg30O2Stuq4jnW7lBafZhZDt6iRfZnCa7U+zLSaZp0mTtiBQTCDXdZbL7og4QEDFRTITAjWM/Zn0GyMQqIJALtFILrtVMKTNdhAgJtsxjvQCAhCAAAQgAAEIQAACEIAABCAAAQhAAAJNIYCAqikjhZ+tIcAkc2uGko7UmECu6yyX3RoPBa7NCQFif04Gmm7OhEAu0UguuzOBipFGEiAmGzlsOA0BCEAAAhCAAAQgAAEIQAACEIAABCAAgcYSQEDV2KHD8aYSYJK5qSOH300ikOs6y2W3SWODr+0kQOy3c1zpVR4CuUQjuezmoYzVJhAgJpswSvgIAQhAAAIQgAAEIAABCEAAAhCAAAQgAIH2EEBA1Z6xpCcNIcAkc0MGCjcbTSDXdZbLbqMHC+dbQYDYb8Uw0omaEMglGslltybYcaOGBIjJGg4KLkEAAhCAAAQgAAEIQAACEIAABCAAAQhAoMUEEFC1eHDpWj0JMMlcz3HBq3YRyHWd5bLbrtGjN00kQOw3cdTwua4EcolGctmt6zjgV34CxGT+McADCEAAAhCAAAQgAAEIQAACEIAABCAAAQjMEwEEVPM02vS1FgSYZK7FMOBEywnkus5y2W35cNK9BhAg9hswSLjYGAK5RCO57DZmYHB05gSIyZkjxyAEIAABCEAAAhCAAAQgAAEIQAACEIAABOaaAAKquR5+Op+DAJPMOahjc94I5LrOctmdt/Glv/UjQOzXb0zwqLkEcolGctlt7kjhedUEiMmqCdM+BCAAAQhAAAIQgAAEIAABCEAAAhCAAAQg4AkgoCIeIDBjAkwyzxg45uaSQK7rLJfduRxkOl0rAsR+rYYDZxpOIJdoJJfdhg8X7ldIgJisEC5NQwACEIAABCAAAQhAAAIQgAAEIAABCEAAAqsIIKAiKCAwYwJMMs8YOObmkkCu6yyX3bkcZDpdKwLEfq2GA2caTiCXaCSX3YYPF+5XSICYrBAuTUMAAhCAAAQgAAEIQAACEIAABCAAAQhAAAKrCCCgIiggMGMCTDLPGDjm5pJArussl925HGQ6XSsCxH6thgNnGk4gl2gkl92GDxfuV0iAmKwQLk1DAAIQgAAEIAABCEAAAhCAAAQgAAEIQAACqwhkE1B9+K7HPnvmCw59GWMCgXkjwCTzvI04/c1BwO4xHenEHLaxCYF5JNCV9vJ33TyOPH2ugoCJRhYWFi6oom3ahEDTCCwtLe3advQTL2ya3/gLAQhAAAIQgAAEIAABCEAAAhCAAAQgAAEINI9ANgEVIpLmBQseT4cAsT8djrQCAQhAAAIQgAAEIAABCEAAAhCAAAQgAAEIQAACEIAABCAAAQhAAAIQgAAEpkEAAdU0KNIGBCYggIBqAlgcCgEIQAACEIAABCAAAQhAAAIQgAAEIAABCEAAAhCAAAQgAAEIQAACEIAABComgICqYsA0D4GUAAIqYgICEIAABCAAAQhAAAIQgAAEIAABCEAAAhCAAAQgAAEIQAACEIAABCAAAQjUhwACqvqMBZ7MCQEEVHMy0HQTAhCAAAQgAAEIQAACEIAABCAAAQhAAAIQgAAEIAABCEAAAhCAAAQgAIFGEEBA1Yhhwsk2EUBA1abRpC8QgAAEIAABCEAAAhCAAAQgAAEIQAACEIAABCAAAQhAAAIQgAAEIAABCDSdAAKqpo8g/jeOAAKqxg0ZDkMAAhCAAAQgAAEIQAACEIAABCAAAQhAAAIQgAAEIAABCEAAAhCAAAQg0GICCKhaPLh0rZ4EEFDVc1zwCgIQgAAEIAABCEAAAhCAAAQgAAEIQAACEIAABCAAAQhAAAIQgAAEIACB+SSAgGo+x51eZySAgCojfExDAAIQgAAEIAABCEAAAhCAAAQgAAEIQAACEIAABCAAAQhAAAIQgAAEIACBhAACKkICAjMmgIBqxsAxBwEIQAACEIAABCAAAQhAAAIQgAAEIAABCEAAAhCAAAQgAAEIQAACEIAABEYQaKuA6o2SXiLpnZIemSACni7pI5JeEc65RZK19aAk++6K3v4LJX1tRJtljxvr1u3SSxekvV3pjOOka+MJX5He0pGuWZJO3CJ9Ln6WdKOkbYvSw/HYfdL7egx2pMbiucOO8zZD+zs70quOle6yc4r22X5n7+JF6Xdi+3dIL+hKn5G0OfFlhc+h3ZOsH5KeLOlTko4P5wzaLGhvf/SvoM8XS7pI0tVd6VbPcuwgVHAAAqoKoNIkBCAAAQhAAAIQgAAEIAABCEAAAhCAAAQgAAEIQAACEIAABCAAAQhAAAIQWCMBBFQ/ARfFUzcEEZV9Y+KpN4V/7fNMBVT7pGcEAdE9URi1b1lUdLWkI3t6pZO1LJayz6dJGoiIYreCmOhEO3ZResD2+33u/H57dowTJ91kIqiyAirnrwmevuxtxja70kVRwJTui+d3pd12jPezIz3TBFhL0ptNNBbEZdd7UVfoW+TzHS/gsu9CP7Z7v9Z43azrNARU68LHyRCAAAQgAAEIQAACEIAABCAAAQhAAAIQgAAEIAABCEAAAhCAAAQgAAEIQGCqBOouoPoFSTdLeqEknw3q1yTtlPQsSV8KmaaOkXSbpK9K+jNJG8J+A3aZpLMCuRMkfUGStf3+sK8r6YKQpegdLsNUFFX9R0mvD21Y+2/QshjJZ6syfy5xtuy4N0v6Nz2xk4myzGaanerdwaa5Yee/Jx3dICI61WVXiqKqvSYQcmKnT0t6tRcoWVtFAioviDooHW5ZrtKMVN6PsgKqmDFLkmV82uHbLBJQOcFVvy/DslqFfqzo9zAxVCrC8v0o8mGqV1PJxhBQlQTFYRCAAAQgAAEIQAACEIAABCAAAQhAAAIQgAAEIAABCEAAAhCAAAQgAAEIQGAGBOosoEozQpnYaJMTS10ZhExWTi8Krc6WdGcQMRk+K+F3fuBo4iQTXsXzbLeJs+wcEzcd5sRPUWTlh8CLn74djv18EFFFMZaJr0xYFTNVxeOKBFQmCLLsVuajbbskXZOWB0zL+MXPSfm+nQvS65Z+0tagjF+JDFTGZ0WGqjTuygqonK3TJV3Xa7cvjLL2SmagsnKDz07LENr5sUxhLC2YlumL+wtK+w0yYbnsXauyU83gWhuYQEA1S9rYggAEIAABCEAAAhCAAAQgAAEIQAACEIAABCAAAQhAAAIQgAAEIAABCEAAAqMJ1FlAZaKkC3uCpHMkPegyRplIycRHJqiyEnv2nQmjohjpEffZRFMmSrJ/vUjKBE0mdLIMVD7jlNGytiyTVdyimCrNHuXJ+u/WIqAynwu3tIxfyFTVFzy58nt27rauZJmqdvqydqnQKBjxoiITLZURUBnHdBuUDEyzSaXCrQJhU78tJ4iKpff6fVlcLk3Y31xmq769rvQPobShz1x1jYnKOtKRkYE7rl8CMTRn5Q5X2ZjlLwoEVLOkjS0IQAACEIAABCAAAQhAAAIQgAAEIAABCEAAAhCAAAQgAAEIQAACEIAABCAwmkCdBVQmZPIiKS9S8tmbTHxkQqqXhGxORQKqVyQYti5Xt1sh0CoiNSyzlGW9SoVWvrRfmQxU1ob5vScYNp+sJOCqbVhmpzSr05AyeQOB1JJ0tJXrk3RjFCkVZahKHSiTgSrNjJV+9r51pJt62cRMyHRazKSVCsWigMoLr6LYKvVvVGk+3z8nODvSBGiLyyK6mW8IqGaOHIMQgAAEIAABCEAAAhCAAAQgAAEIQAACEIAABCAAAQhAAAIQgAAEIAABCEBgKIE6C6jGZaAqyjhl5fBSAdUlvd5bJisTLPktbd8EUS8P2aricbGsn2Ws+ltXms+ENyZ2ipmtymag8oIs74+3Y5myVmwuA9PFvf7tcKIjE0ftKBjdoRmmYkaqKEZKhU5FkTJOQNWV9kdBVMH5fbFWR9rclT7TlS46TrrWCaPuK8qmZQIqJ6o6vldi8eJYDjC1sQYBlTWxIsvVLH9HIKCaJW1sQQACEIAABCAAAQhAAAIQgAAEIAABCEAAAhCAAAQgAAEIQAACEIAABCAAgdEE6iygMlGSiZRMvGT/WjaqTSHL1DFJyb54rAma7pR0Wei2CarODz/bdyZgulnS2aGEny8R6NuIIiYTVV0p6Q3h+JhZKhVQWSap3y447tvBl3uD2MoftyjpuWG/Cah2hXKDqdDLUmVZxq1PSTIhUV8cFfpk+/rl6WLGpiB26pez2yJ9bkQpvVS4NMjK5MRNN5loaZyAynwxcZSk/vEx5IJtKyv4qnhMFFDZ51TMlfrqyg8OMmaF8yIPX8KvX7pwSfqVghJ+/eP2SbFM4HeGibFm8QsDAdUsKGMDAhCAAAQgAAEIQAACEIAABCAAAQhAAAIQgAAEIAABCEAAAhCAAAQgAAEIlCNQZwGV9SAKnl4o6ZZQ8u7BUD7PZ6CyY31JvbN6pfGO6ul6LggYTFBl+2yLpfLSDFT2XRRRxZJ/sSyfiZpilqgXB6GUCaBi+T1r20RdJvaKAq54nLVroi3rw3mStvR2mHAriqtSvwpHzomJ+pmYYuaotKxdKn4qKtEXRVY+q5NrP9ofZHwaJ6AKoqWBaCs24H1ckL7oM1DZMU4YdsQI8ZOJxvy2ov/xCycYiyKp08J3A/HVqExV5S6X6RyFgGo6HGkFAhCAAAQgAAEIQAACEIAABCAAAQhAAAIQgAAEIAABCEAAAhCAAAQgAAEITINA3QVU0+gjbTSEQBRULUk7LHvWtN0Ogi4rg3jyomRZxLJsCKiyYMcoBCAAAQhAAAIQgAAEIAABCEAAAhCAAAQgAAEIQAACEIAABCAAAQhAAAIQKCSAgIrAqBWBkO3qJF+WcBoOxvJ9XenW46Rrp9HmWttAQLVWcpwHAQhAAAIQgAAEIAABCEAAAhCAAAQgAAEIQAACEIAABCAAAQhAAAIQgAAEpk8AAdX0mdIiBEYSQEBFgEAAAhCAAAQgAAEIQAACEIAABCAAAQhAAAIQgAAEIAABCEAAAhCAAAQgAIH6EEBAVZ+xwJM5IYCAak4Gmm5CAAIQgAAEIAABCEAAAhCAAAQgAAEIQAACEIAABCAAAQhAAAIQgAAEINAIAgioGjFMONkmAgio2jSa9AUCEIAABCAAAQhAAAIQgAAEIAABCEAAAhCAAAQgAAEIQAACEIAABCAAgaYTQEDV9BHE/8YRQEDVuCHDYQhAAAIQgAAEIAABCEAAAhCAAAQgAAEIQAACEIAABCAAAQhAAAIQgAAEWkwAAVWLB5eu1ZMAAqp6jgteQQACEIAABCAAAQhAAAIQgAAEIAABCEAAAhCAAAQgAAEIQAACEIAABCAwnwQQUM3nuNPrjAQQUGWEj2kIQAACEIAABCAAAQhAAAIQgAAEIAABCEAAAhCAAAQgAAEIQAACEIAABCCQEEBARUhAYMYEEFDNGDjmIAABCEAAAhCAAAQgAAEIQAACEIAABCAAAQhAAAIQgAAEIAABCEAAAhCAwAgCCKgIDwjMmAACqhkDxxwEIAABCEAAAhCAAAQgAAEIQAACEIAABCAAAQhAAAIQgAAEIAABCEAAAhAYQQABFeEBgRkTQEA1Y+CYgwAEIAABCEAAAhCAAAQgAAEIQAACEIAABCAAAQhAAAIQgAAEIAABCEAAAiMIdD5812Of7UgnQgkCEJgNga6098wXHPqy2VjDCgQgAAEIQAACEIAABCAAAQhAAAIQgAAEIAABCEAAAhCAAAQgAAEIQAACEIDAKAL/P/6z6+JViCCoAAAAAElFTkSuQmCC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44461-CCF8-D69A-4421-99F6E763E9A0}"/>
              </a:ext>
            </a:extLst>
          </p:cNvPr>
          <p:cNvSpPr txBox="1"/>
          <p:nvPr/>
        </p:nvSpPr>
        <p:spPr>
          <a:xfrm>
            <a:off x="0" y="-2193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2,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pic>
        <p:nvPicPr>
          <p:cNvPr id="16" name="그림 15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2217AE44-38F6-48EA-95BC-2161DCA54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93" y="1280161"/>
            <a:ext cx="10699231" cy="507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0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7580"/>
            <a:ext cx="1157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ERD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AutoShape 6" descr="data:image/png;base64,iVBORw0KGgoAAAANSUhEUgAACVAAAAWTCAYAAAAwGI+VAAAAAXNSR0IArs4c6QAAAAlwSFlzAAAPYQAAD2EBqD+naQAAIABJREFUeF7svQvUbVdV5zm/i6MllEVfG/AxUALG6kDFMhpuQA0MUVoeMVAtFI+CYFBGAHmoIHgRmoBhwCCC4IsooYMgQQM2cQhICBYSy6RECNiMHrSgAgl0RvEsA1UN2qP4vv7mvmse51nfPmfvc/beZ66zzu+MkZF7z9l7zbV+c+65193rv+faEz4QqIvAi+saDqOBgBDT9QYBvo337YGI7KVuTPHnqUc4pM9j9m3VfhD7Y9KnrV0kwDW0i16ve8zEdN3+ZXQQgAAEIAABCEAAAhCAAAQgAAEIQAACENgKArZouBWdpZMQ6EHg4MUv5vl7D04csgUEUiyTp7fAV2t2kXy1JjhO214C5LXt9R09L4oA94+i3EFnhhDgvjCEHudCAAIQgAAEIAABCEAAAhCAAAQgAAEIQAACYxJgYX5MmrRVAoGDgwMthMEHAttPYG+vSdHk6e135aIRkK/q9S0jW0CAvEZoQGAUAtw/RsFIIyUQ4L5QghfoAwQgAAEIQAACEIAABCAAAQhAAAIQgAAEIMDCPDFQIwEWlGr06o6OiQWl6h1PvqrexQwwJ0BeIyYgMAoB7h+jYKSREghwXyjBC/QBAhCAAAQgAAEIQAACEIAABCAAAQhAAAIQUAJUNiEOaiPAglJtHt3h8bCgVL3zyVfVu5gB5gTIa8QEBEYhwP1jFIw0UgIB7gsleIE+QAACEIAABCAAAQhAAAIQgAAEIAABCEAAAkoAARVxUBsBFpRq8+gOj4cFpeqdT76q3sUMMCdAXiMmIDAKAe4fo2CkkRIIcF8owQv0AQIQgAAEIAABCEAAAhCAAAQgAAEIQAACEFACCKiIg9oIsKBUm0d3eDwsKFXvfPJV9S5mgDkB8hoxAYFRCHD/GAUjjZRAgPtCCV6gDxCAAAQgAAEIQAACEIAABCAAAQhAAAIQgIASQEBFHNRGgAWl2jy6w+NhQal655OvqncxA8wJkNeICQiMQoD7xygYaaQEAtwXSvACfYAABCAAAQhAAAIQgAAEIAABCEAAAhCAAASUAAIq4qA2Aiwo1ebRHR4PC0rVO598Vb2LGWBOgLxGTEBgFALcP0bBSCMlEOC+UIIX6AMEIAABCEAAAhCAAAQgAAEIQAACEIAABCCgBBBQEQe1EWBBqTaP7vB4WFCq3vnkq+pdzABzAuQ1YgICoxDg/jEKRhopgQD3hRK8QB8gAAEIQAACEIAABCAAAQhAAAIQgAAEIAABJYCAijiojQALSrV5dIfHw4JS9c4nX1XvYgaYEyCvERMQGIUA949RMNJICQS4L5TgBfoAAQhAAAIQgAAEIAABCEAAAhCAAAQgAAEIKAEEVMRBbQRYUFrDoy95yUvkxhtvlDe/+c1ypzvdqWmh7bs1mm7avfnmm+Xxj3/8Oqfv9DksKFXvfvLVQBd/6UtfanLLdddd17R09tlny1ve8hY588wz5Wtf+5o861nPar5/9atfLaeddtpAa5w+BgHy2hgUaQMCwv1DpJm3XnjhhXPh8OAHP3huPltqrOh96fzzz2/uV7v+4b6w6xHA+CEAAQhAAAIQgAAEIAABCEAAAhCAAAQgUA4BBFTl+IKejEOABaU1OE4loPr4xz8uj3nMY+S5z30uAqo1/MKC0hrQtusU8tUAf1l+eeQjHykvfOELm5ZsMf2GG26Qc845BwHVAL5TnUpem4os7e4YAe4fKee/4hWvmAln2+4LJcaF3qt8v0vs4yb7xH1hk7SxBQEIQAACEIAABCAAAQhAAAIQgAAEIAABCCwjgICK+KiNAAtKa3i0j4DKFqU+8pGPNBZUoHDeeec1f2777Z73vOdcZZhLL710JnJYo4s7eQoLStW7nXw1wMVdVfLyClRf/epXF+akZflN7VxyySVNT5/ylKdQzWqAz/RU8tpAgJwOgVMEuH+0CKgUjL836N99lUKbi+YCJi/413NU3PS0pz2tyfn6ee1rXysf/vCHm//7Cld2n9Hv9XPVVVc19vz95453vGPTnp33sY99TO53v/vN4tjPp3c1uLkv7KrnGTcEIAABCEAAAhCAAAQgAAEIQAACEIAABMojgICqPJ/Qo2EEWFBag1+XgOqLX/ziXCUpv/B0t7vdba7Kyytf+crZdoD5eWt0badPYUGpeveTr9Z0sW3dpyJOqz6VN5ULqDQ3fdd3fVezuL2sUpXPYbbQrQvcd77znamot6a//GnktREg0gQEEFA1MdBWycnPaS+//PLWvJ/nc9/OTTfd1GwLqGKoRzziEc0cVwVS/j5glQ+9LX+/sAqI73//+5vqWPrxFVmpQDV/CXNfIKVBAAIQgAAEIAABCEAAAhCAAAQgAAEIQAACpRBAQFWKJ+jHWAQQJKxB0ldY8afb2/Lvfve757Ya8eKF5zznObPFpbw6C1v4reEMdwoLSsP4bcHZ5Ks1nbSOgOq0004TO++6665rLPut/nSBPM9hN95446xSCFVC1nRWdhp5bRyOtLLzBLh/9NzCb1ne1yh66UtfKi94wQuagHr1q18t11xzzdyct62ilYp3tUKVCnJNyGt2nvCEJ8yEVzfffHMj8tKPPxYB1fz1y31h5/MZACAAAQhAAAIQgAAEIAABCEAAAhCAAAQgUAwBBFTFuIKOjESABaU1QHZVoNI3+FVIoAs+d7rTnWYiBFs08iIDNW8ihE9/+tNUbFnDH3YKC0oD4G3HqeSrNf20qoDqZS97mTz/+c+fVRFRs7qFkomiFuUwPc6qj1hXEVKt6bR0GnltGD/OhkAiwP0jCai0WpT/2BzU52/N23ne1zntm970pqaK4dOf/nR57nOfO6tQqFvuaeWoM888s3VLQJ3/PvrRj27muLa1tfVBtwm0lwv0OxVl2RayNm9GQDV/HXNfIK9BAAIQgAAEIAABCEAAAhCAAAQgAAEIQAACpRBAQFWKJ+jHWARYUFqDZJeAalkFKr99ln/LX7c+OXHiBAKqNfxhp7CgNADedpxKvhrgp7a85ZvzW/j9zM/8jFx00UWzBXITTOViqDyHacUQ+9i2f1aZT8WkfFYnQF5bnRlnQKCFAPePBVv4Gau8Cmqe9+133Y7vbW9720wwlYub+lagWnT/QUDVff1yX+hmxBEQgAAEIAABCEAAAhCAAAQgAAEIQAACEIDAZgggoNoMZ6xsjgALSmuw7hJQffGLX5wTQvnFpTvf+c5z25L4BSr9Td/Ot7f61+jaTp/CglL17idfDXCxX/w2IaeJnPzWfGpCf3/Sk57UbLXktx3V4+55z3suzGG6/ZJVIrnb3e7WVKPSjy6I65aAfFYnQF5bnRlnQKCFAPePDgHVou2mTThrItt8+9a+Aiq9r/j588c+9rFZZcNzzjln7n5BBarl1zD3BXIcBCAAAQhAAAIQgAAEIAABCEAAAhCAAAQgUAoBBFSleIJ+jEWABaU1SHYJqLTSiokVdKuSs88+e/amvprzv+nfdfsSXVhatDi1Rhd38hQWlKp3O/lqoIt9xShrKl8c1+9V8HTNNdeIbfX0oAc9SD73uc/NxJ2Lcpieq/nxkksuaZrPc9/A7u/k6eS1nXQ7gx6fAPePDgGVIjdRrf45z/v+d62aahUHVxFQ+Xmutmft+AqIbRWo/D3H2x4/TLajRe4L2+EnegkBCEAAAhCAAAQgAAEIQAACEIAABCAAgV0ggIBqF7y8W2NkQWm3/F31aFlQqtq9OjjyVfUuZoA5AfIaMQGBUQhw/xgBYy6WGqFJmliDAPeFNaBxCgQgAAEIQAACEIAABCAAAQhAAAIQgAAEIDAJAQRUk2Cl0UACLCgFwsf0uARYUBqXZ4Gtka8KdApdmpYAeW1avrS+MwS4fwxwNRWgBsCb4FTuCxNApUkIQAACEIAABCAAAQhAAAIQgAAEIAABCEBgLQIIqNbCxkkFE2BBqWDn0LXVCLCgtBqvLTyafLWFTqPLwwiQ14bx42wIJALcPwiFaghwX6jGlQwEAhCAAAQgAAEIQAACEIAABCAAAQhAAAJbTwAB1da7kAFkBFhQIiSqIcCCUjWuXDQQ8lX1LmaAOQHyGjEBgVEIcP8YBSONlECA+0IJXqAPEIAABCAAAQhAAAIQgAAEIAABCEAAAhCAgBJAQEUc1EaABaXaPLrD42FBqXrnk6+qdzEDzAmQ14gJCIxCgPvHKBhppAQC3BdK8AJ9gAAEIAABCEAAAhCAAAQgAAEIQAACEIAABJQAAirioDYCLCjV5tEdHg8LStU7n3xVvYsZYE6AvEZMQGAUAtw/RsFIIyUQ4L5QghfoAwQgAAEIQAACEIAABCAAAQhAAAIQgAAEIKAEEFARB7URYEGpNo/u8HhYUKre+eSr6l3MAHMC5DViAgKjEOD+MQpGGimBAPeFErxAHyAAAQhAAAIQgAAEIAABCEAAAhCAAAQgAAElgICKOKiNAAtKtXl0h8fDglL1zidfVe9iBpgTIK8RExAYhQD3j1Ew0kgJBLgvlOAF+gABCEAAAhCAAAQgAAEIQAACEIAABCAAAQgoAQRUxEFtBFhQqs2jOzweFpSqdz75qnoXM8CcAHmNmIDAKAS4f4yCkUZKIMB9oQQv0AcIQAACEIAABCAAAQhAAAIQgAAEIAABCEBACSCgIg5qI8CCUm0e3eHxsKBUvfPJV9W7mAHmBMhrxAQERiHA/WMUjDRSAgHuCyV4gT5AAAIQgAAEIAABCEAAAhCAAAQgAAEIQAACSgABFXFQG4GDF7/4xbWNifHsKIEUy+Tpev1PvqrXt4xsAQHyGqEBgVEIcP8YBSONlECA+0IJXqAPEIAABCAAAQhAAAIQgAAEIAABCEAAAhCAgBJgYZ44qI3AwWFc/3LAoF4UZDdgqJjcIAGNK/L0BoFv2BT5asPAMVcEAfJaEW6gE1tOgPvHljuQ7s8R4L5AQEAAAhCAAAQgAAEIQAACEIAABCAAAQhAAAJFEGBhvgg30IkRCeiCUkRcR9kdER1NFUiAuCrQKSN2Kcq/UXZHREdTW0yA+Nti59H1YghEXUdRdosBT0cmIUBcTYKVRiEAAQhAAAIQgAAEIAABCEAAAhCAAAQgAIFVCUQITVbtI8dDYBUCUQ/go+yuwoZjt48AcbV9Plulx1H+jbK7ChuOrZcA8VevbxnZ5ghEXUdRdjdHFksRBIirCOrYhAAEIAABCEAAAhCAAAQgAAEIQAACEIAABI4QQEBFUNRGIOoBfJTd2vzHeOYJEFd1R0SUf6Ps1u1NRteXAPHXlxTHQWAxgajrKMousVA3AeKqbv8yOghAAAIQgAAEIAABCEAAAhCAAAQgAAEIbA0BBFRb4yo62pNA1AP4KLs9sXDYlhIgrrbUcT27HeXfKLs9sXBY5QSIv8odzPA2QiDqOoqyuxGoGAkjQFyFoccwBCAAAQhAAAIQgAAEIAABCEAAAhCAAAQg4AkgoCIeaiMQ9QA+ym5t/mM88wSIq7ojIsq/UXbr9iaj60uA+OtLiuMgsJhA1HUUZZdYqJsAcVW3fxkdBCAAAQhAAAIQgAAEIAABCEAAAhCAAAS2hgACqq1xFR3tSSDqAXyU3Z5YOGxLCRBXW+q4nt2O8m+U3Z5YOKxyAsRf5Q5meBshEHUdRdndCFSMhBEgrsLQYxgCEIAABCAAAQhAAAIQgAAEIAABCEAAAhDwBBBQEQ+1EYh6AB9ltzb/MZ55AsRV3RER5d8ou3V7k9H1JUD89SXFcRBYTCDqOoqySyzUTYC4qtu/jA4CEIAABCAAAQhAAAIQgAAEIAABCEAAAltDAAHV1riKjvYkEPUAPspuTywctqUEiKstdVzPbkf5N8puTywcVjkB4q9yBzO8jRCIuo6i7G4EKkbCCBBXYegxDAEIQAACEIAABCAAAQhAAAIQgAAEIAABCHgCCKiIh9oIRD2Aj7Jbm/8YzzwB4qruiIjyb5Tdur3J6PoSIP76kuI4CCwmEHUdRdklFuomQFzV7V9GBwEIQAACEIAABCAAAQhAAAIQgAAEIACBrSGAgGprXEVHexJY9gD+TBF5i4icnbV1PxG5UUTs91eIyJvTMeeJyA0i8loReeqSPnQ9+G9ru+eQlh52mog8R0QuF5Gvisir09HPEpGvZWc+XkSeKyKPEZGPj2G8bxsfErnXgci1ByKXnivy+r7nLTruJpGXH47vZPr9r0TkghMiX9S/p9/khMjzzK6InK6/HYg8yex/QOSHj4lcn9r4fRG5+ITIVz8o8tN7Ig+0vw/t68Dzu+JqYPOcHkyg1Hy1DIvlRMubYyJclifvlPKy5uqXjGm0T1s3idxBRF6Xjm1yRZ/zluSwO4vIO/dFTt5H5M9T7mq1kXLSlamtyzS3WX8ORN47Rk4dMpY1ziWvrQGNUyCQEdjG+0fJTtyK+bQCtPnrvsgD7P4xBKyfN1s76b5zyZ7IQ+8t8jfe7kTzZu4LQ5zIuRCAAAQgAAEIQAACEIAABCAAAQhAAAIQgMBoBBBQjYaShgoh0GdByQRSuliigqO7i4iKi3RBWwVW9rsJBa5Lv39pyRi7HvxPJaB6oYhoP7X/OyGg8gtHx0Q+mEQNn/GCqX2Ri9xv6raL90XOPSbyRl0MOhD5gooXDkSu2BN5u/5ZRK7P2xhjYWrgddEVVwOb5/RgAqXmq2VYEFAlseWQ2EmL00828edNp+4/mofuKyIzQaeJQDWn3U7k816ImrcxpD8bPpe8tmHgmKuSwDbeP0p2xFbMpxXgmAIqf49xYl57SeEWE1DZPWrCeTP3hZKvDvoGAQhAAAIQgAAEIAABCEAAAhCAAAQgAIEdIoCAaoecvSNDXWVBSZF4MYBWMDIB1U3pz5/tIZ7Sdroe/JuA6j0i8qBUBeuSrJKKLt5cmvykFa98Fam23x4hIlel4z8iIheJyM+kv9u5dp7+brbnKlDlCzF5tais+slsMcVVcLosVYPS/2v/tUrL41I/mmoprhLUuw7Xfs5PFaGa3/S4RZWiWs7T6jNz1V/Sm/MPUCFCqsbV/NkqUlnc+3EdiHxCq0/Z2/tZGypEG63SzMDrriuuBjbP6cEESs1XiiWv2GcVp3IBlYo3fR7y+WVRTlvUdi409cdpTlSx65EKVHZt74lccSDy8CRCmqvUlPx8sZyqJDUTTFqVDRF5lYj8ejru51IbmseaCndJoKp54Xg6RvPYLB/qd1mubERQ6Vh/3ln7Io87dspeI9rMxFN6Sl4Rr6kCciByi89NeyKnj1nZb4PXAnltg7AxVS2BUu8fbfNdP6fN8/+FInJNSwVVXzX1RKqgqtVWtS39PEVEzkn/9y86WLXCB6fj8iqzbxQR/U3/s3l4fh9baz6dVSr8cpqTz6qk5vNtX+Xp6yLfkqqi6v3n2TZPTmPQiqvL5t962GxOnVVYPWJfj3Xzdj13Nm/OKrwesTnhvJn7QrWpioFBAAIQgAAEIAABCEAAAhCAAAQgAAEIQGC7CCCg2i5/0dtuAmMsKNniyretsN1d14N/WzB6fxJGqfjJb6fn33zXUeoWgiYUWCTy0mOWvTGvC0u6/aBfnPqBfEz+rXLdCsov6GhHDkRemcRZ+lcVHnzCVXTSLfBmizZp4eU7/e+62GKVU9KYLj4QeeyeyJwoYF/kCn37PbWhvz802b/Wzsu3zXICK2Wli04qgGiqUeWhYotC2p89kTPMvm5Nkm9VUlBll6646r4iOKJkAqXmK1uAflPKRT7P3DPlFV2UVtHpiw///4wEWXPSzSnHWf6x40ycmi+U6xakVkXPVwG046xCoNnNhadegNkILNvyS+rfIgHVlbq9557I1SYAzfKWfm/i0PN8Fbs8H+p5x0Q+aiKt/DzNN3nFj5SDbSvWt1qbmu+8uFNFoQvEnq05r+DAJ68V7By6tjUESr1/5PPdtrmo3ls0X+u95ZFpXmoiKRXhfjoTVNkLA34+qwIqf395m5yar/qtrP1cWx2r96E+8/C8omvf+bRtw9rcJ2wOa9tX9xRQmfi3qQKV7k1WKbV1/m3iXX/fUpvunqZdsUqss3m7E3zN7iEfEnn+4Usef3Rw6qWMZi6+ZJ482+JvhHkz94WtST10FAIQgAAEIAABCEAAAhCAAAQgAAEIQAACdRNAQFW3f3dxdKssKC3awu9sB+7IYv0CqF0P/m1BSRd4XpJVvvpYJphSE/7NexUVqBBKP/YmvXVjmYDKCxN0+0Hf5sf9OJzwyURIzWKLCZbaKqukLfF8FadmCyrd3kOFWL59J3S6WsVNbduPZFWomrfetY1FFVZ81ZZsgamp6uLtu/43b+JrlZoeAqrZwlDghdQVV4Fdw/QIBErNVypoes0CAWnbFn6+eodVGrEF5zxvWd7Vxe+80p6vQGVVAG1LVRN1LaxAJSJH8ku+leeiClRumyJdtLaKdtr3plqVE0LNcqMXXqbF5ryKh4pJj+TURdsvuZzWLJKvIKCSE6fy+7Z8yGvb4in6WTKBUu8feSVBy/nK0qqj+ipUWiFVRVP6yavAWv7P56+LXjpQAarfitvsPD0JfvW3tnm4ibkWbYndaz7tBElnpMqFs3tI29y3rQKVVXjK7i9z1QcXzb/1XnUg8rct89tmu9h9kbOy6qu2deyRebN/mWEFAdWQeTP3hZKzDX2DAAQgAAEIQAACEIAABCAAAQhAAAIQgMAOEUBAtUPO3pGh9llQ8gIpW7hRQZEttCgqXcx5dFo0z0VLbSi7HvznC0rLqkpp+36xyN7EV8GBfaxPowio0oK+Vt7SqlivyN+WT1tKzQkB8gWcfOs/Dyn/zQsIXLWWb1MRw77ID9rij7bRJqByi1S6xVaz3ZVtZ2UiCrPvtzJpW5hasjB0pR0feO10xVVg1zA9AoFS89VCsWUm/lQEKu5UIdQLROSliYkukutHK4G05S3Lf4bQhFR3W7KA3imgaqvysQkB1TeI/MR/F9EFdtu61Mb1V/sijzomoqIs/TSiKF8tRKvu2cEDBFRnnBDR6oLb8iGvbYun6GfJBEq9fywTUOkLBFeKiFV4bas6dauIfDKr0tpXQPVn7oUD7zutXJWLcnMx8OD5dLaF35GKh30qUA0VUKVB65Z//tO8lGDbBJqN/OUGf8KaAqoh82buCyVnG/oGAQhAAAIQgAAEIAABCEAAAhCAAAQgAIEdIoCAaoecvSND7bOgZG+050jyRR/7+2eToEmrOC36dD34Xyag6qpA5atFWaWX61Kfnua2v8q3HNEFfdsaRdtYVoHKqkf9w57IvRZUY9H2X5cAzLYCsYUYt/h/5E32ZQIqbc+/Ed+yheC1Joww+LYdn4g0FaXS1lZH3qT3Va20SpVVxsoXsfJtsvIt/QKvna64CuwapkcgUGq+aqsyZcP1v/3okvzzNccnz1uWS00U9eC01ahf4LY/W7WQYgVUaUs/3e5oVoHK5Srb0km/agRUq1SgWlaFJNlocjIVqEa4GmkCAttFoNT7xzIBlVaIeq+rpprPS/XvT0hbwao3rGJVXwFVXoHKe3TZPLxPBarO+XQJAqq8ApUH0DL37V2BagPzZua725V/6C0EIAABCEAAAhCAAAQgAAEIQAACEIAABKolgICqWtfu7MDGXFBSiLbwr2+vv3kJ1a4H/6ss3KgZtWVbVbVVo7KFJb+tSC6gsi20tO/XpGowWqVEq2vNbeGnjTlRUlPRyVVKabbksDfXreJTXoHKtdGICPZE7mLVo46J/KWvJOUXYm4n8nn7bU/k7WnLrKYalbaZV6ByFaWaN+q1glSyPSdUSL5ScYFWhbnMb+tnYi/dbnBP5OokDPuMHZNEC82WJyrOCryauuIqsGuYHoFAqfkqFyu1bSmqVfDu7qqE2FajVk3qEe43q6KnyKwCieW3RdX4LGepDbV/z1RZ5Mi2qssEmlrhyQskbQsjywm5WNIfm/ybb+H3OBWNusp5zXZ7Ph+631q3/ltUra+tApUduy9ykbVr26S6xfpZ7hohJjfRBHltE5SxUTuBUu8f+csHlrvzKlDvTnNdq0blK8FqpVg/7+4roHplmuvaHNnfh/Q7v73fKhWoes2nuwRUPve7ued5bdWh+mzhZ/PxA5HH7ok01Z+yObXNb3XsbS8+HBH42kWTV6DawLyZ+0LtGYvxQQACEIAABCAAAQhAAAIQgAAEIAABCEBgSwggoNoSR9HN3gTGXlAyIYEu8Hzfkl50PfjvElBp07p9yKXJRi4S8L/5bQf9VlgPTNsO2sKRVoAxAZie8x4RedAiAZUJk3ylJregf18RuUVEPndK0yQXmBDBb3OXba2n/WiESz0FDs2WIwci794TeUi+EGTVo5zQy7ujqUQlp7bRmhNwicjp/kAbn69OZYtQKhrLF8D0u97RN/6BXXE1vkVa3CSBUvOVMrCcZVue2rahftHZqudpBSnNMZYfNO9olalFeStv2/Jdnid9hSoVZqmYyoRXMz915ZeWa/2MwzzRVMpbQ0B1PBk+31fA0+9sa770eyNETX+eVe5LOaa16kebgErP99uQejHosm1TNxnEa9gir60BjVMgkBEo9f5heVy3hdZ7g/7n57T+vqCCJhX12/3ltAVi/74CKhXo+vuGIrO2u+bhg+fTXQIq7Yybw+qc+l2HKf78AQKqy0TE5s5HqqymeJlVam2rfphXYLUYywVU+v3E82buC6Q4CEAAAhCAAAQgAAEIQAACEIAABCAAAQhAoAgCCKiKcAOdGJFA1AP4KLsjotv+ptLizhv2RJ5olalWHZWJGPZFTmr1mlXPH/l44mpkoIU1F+XfKLuF4Y/rThJbqei1qfa3Tk/SYrguoEdXylu1+8TfqsQ4HgJHCURdR112c6HSKr4zAZWeY9v3rXI+x65IoKB5c1dcrTgyDocABCAAAQhAAAIQgAAEIAABCEAAAhCAAAQgsB4BBFTrceOscglEPYDvsqu/l/p5v4jo1n41fPbSW/OStuNblfteJmx422GVmWYrwaBPV1wFdQtQ/N/8AAAgAElEQVSzIxGI8m+X3VWvm5FwrN3MP4rI7dc+O+DEm0TuotuVOqHmSsxvEvkXuvXogch7rTpfwDDWNdkVf+u2y3kQ2CUCUddRl91cQNUnt+m/R33FVNtqus+5JflcKyRqJatt+ow9b9aqYg9bA0BXXK3RJKdAAAIQgAAEIAABCEAAAhCAAAQgAAEIQAACEFidAAKq1ZlxRtkEoh7AR9kt2xv0bigB4moowbLPj/JvlN2yvUHvNkWA+NsUaezUTCDqOoqyW7MvGdup7cF5LkEkQAACEIAABCAAAQhAAAIQgAAEIAABCEAAAuEEeFAZ7gI6MDKBqAfwUXZHxkdzhREgrgpzyMjdifJvlN2R8dHclhIg/rbUcXS7KAJR11GU3aLg05nRCRBXoyOlQQhAAAIQgAAEIAABCEAAAhCAAAQgAAEIQGAdAgio1qHGOSUTiHoAH2W3ZF/Qt+EEiKvhDEtuIcq/UXZL9gV92xwB4m9zrLFUL4Go6yjKbr2eZGRKgLgiDiAAAQhAAAIQgAAEIAABCEAAAhCAAAQgAIEiCCCgKsINdGJEAlEP4KPsjoiOpgokQFwV6JQRuxTl3yi7I6KjqS0mQPxtsfPoejEEoq6jKLvFgKcjkxAgribBSqMQgAAEIAABCEAAAhCAAAQgAAEIQAACEIDAqgQQUK1KjONLJxD1AD7Kbun+oH/DCBBXw/iVfnaUf6Pslu4P+rcZAsTfZjhjpW4CUddRlN26vcnoiCtiAAIQgAAEIAABCEAAAhCAAAQgAAEIQAACECiCAAKqItxAJ0YkEPUAPsruiOhoqkACxFWBThmxS1H+jbI7Ijqa2mICxN8WO4+uF0Mg6jqKslsMeDoyCQHiahKsNAoBCEAAAhCAAAQgAAEIQAACEIAABCAAAQisSgAB1arEOL50AlEP4KPslu4P+jeMAHE1jF/pZ0f5N8pu6f6gf5shQPxthjNW6iYQdR1F2a3bm4yOuCIGIAABCEAAAhCAAAQgAAEIQAACEIAABCAAgSIIIKAqwg10YkQCUQ/go+yOiI6mCiRAXBXolBG7FOXfKLsjoqOpLSZA/G2x8+h6MQSirqMou8WApyOTECCuJsFKoxCAAAQgAAEIQAACEIAABCAAAQhAAAIQgMCqBBBQrUqM40snoA/gfzmgky8KshswVExukIDGFXl6g8A3bMrylV847PPnod30+aqPvUXHDO1H1/lD+tbn3C77/D4NAfLaNFxpdbcIMN/dLX/XPlruC7V7mPFBAAIQgAAEIAABCEAAAhCAAAQgAAEIQGBLCLAwvyWOopu9CbCg1BsVB24BARaUtsBJA7pIvhoAj1O3lgB5bWtdR8cLIsD9oyBn0JXBBLgvDEZIAxCAAAQgAAEIQAACEIAABCAAAQhAAAIQgMAYBBBQjUGRNkoiELUFRJTdktjTl/EJEFfjMy2pxSj/RtktiT19iSNA/MWxx3I9BKKuoyi79XiOkbQRIK6ICwhAAAIQgAAEIAABCEAAAhCAAAQgAAEIQKAIAgioinADnRiRQNQD+Ci7I6KjqQIJEFcFOmXELkX5N8ruiOhoaosJEH9b7Dy6XgyBqOsoym4x4OnIJASIq0mw0igEIAABCEAAAhCAAAQgAAEIQAACEIAABCCwKgEEVKsS4/jSCUQ9gI+yW7o/6N8wAsTVMH6lnx3l3yi7pfuD/m2GAPG3Gc5YqZtA1HUUZbdubzI64ooYgAAEIAABCEAAAhCAAAQgAAEIQAACEIAABIoggICqCDfQiREJRD2Aj7I7IjqaKpAAcVWgU0bsUpR/o+yOiI6mtpgA8bfFzqPrxRCIuo6i7BYDno5MQoC4mgQrjUIAAhCAAAQgAAEIQAACEIAABCAAAQhAAAKrEkBAtSoxji+dQNQD+Ci7pfuD/g0jQFwN41f62VH+jbJbuj/o32YIEH+b4YyVuglEXUdRduv2JqMjrogBCEAAAhCAAAQgAAEIQAACEIAABCAAAQhAoAgCCKiKcAOdGJFA1AP4KLsjoqOpAgkQVwU6ZcQuRfk3yu6I6GhqiwkQf1vsPLpeDIGo6yjKbjHg6cgkBIirSbDSKAQgAAEIQAACEIAABCAAAQhAAAIQgAAEILAqAQRUqxLj+NIJRD2Aj7Jbuj/o3zACxNUwfqWfHeXfKLul+4P+bYYA8bcZzlipm0DUdRRlt25vMjriihiAAAQgAAEIQAACEIAABCAAAQhAAAIQgAAEiiCAgKoIN9CJEQlEPYCPsjsiOpoqkABxVaBTRuxSlH+j7I6Ijqa2mADxt8XOo+vFEIi6jqLsFgOejkxCgLiaBCuNQgACEIAABCAAAQhAAAIQgAAEIAABCEAAAqsSQEC1KjGOL51A1AP4KLul+4P+DSNAXA3jV/rZUf6Nslu6P+jfZggQf5vhjJW6CURdR1F26/YmoyOuiAEIQAACEIAABCAAAQhAAAIQgAAEIAABCECgCAIIqIpwA50YkUDUA/guu2cejvHFIvIMEfnSCON9oYh8UkTeLCLa9ltE5BXp79a8P2YEk2U08QGRHz4mcv2+yAPuI/LnQ3p1k8idReSdInLf1M5lJ0Sep3+23/ZFTqqdD4r89J7Ilem4W/ZEHnpvkb/Rv2e/NW3cJHIHEXndgch7zxV5/Zr97IqrNZvltEIIRPl3Xbtj5zGfq84Tkce7/DiVrXDX3yTychF5wGGaueCEyBeHdGhZXvqQyL0ORN6wJ/JEzVXJ7slk76/MvuUqEXmc/ma5NeXay8boZzbGdeNvCCrOhUBtBLquI50DXpoN+iMi8pj03W+IyM+KyMfT320u+TYReckSWF12F506VU5fNtfVe8r9ReRZIvK1TQZAyr/XHohcOmAOOOtyns/9PPXwfnJ9PndN89rZXHXCfD4W1nXjaiz7tAMBCEAAAhCAAAQgAAEIQAACEIAABCAAAQhAoCGAgIpAqI1A1AP4LrtjLxy1Cag+mwkQEFB1RLcXMuyJ3OVA5Np9kYucYOrJKh6w32whLJ33nSJy8Z7I6Xbe7UQ+r3+245K4oWljTaFEV1zVdv3u2nii/Luu3bHzmPnbFvovdCLQqWyFx9hYAqp8gd7npRMiX/V/3xc514SnxxrNp7xORD6ji+4+Tx2IPHxP5BIViB6IfEEFpgciV4whAHDg142/cN/RAQgURKDrOtK8qp82MZTmVy+gMvHU00Xkxo4xdtlddPpUOX0nBFR5frf8LyKni4gX/6tAt5mfHuphLzGxbnLKFPl8rEti3bgayz7tQAACEIAABCAAAQhAAAIQgAAEIAABCEAAAhBoCCCgIhBqIxD1AL7Lri0cfUBEXiUiVgXA3vzX6is3JGe81r0t77+/LgmkHiIiV6VjVXBw0+GftbrVlw8XTG51i2V+UelOSZjw4HSeLqroolpbv3QBTc/VY+04Pc0W2M4WEevLXDWtXBiQFuabxfiOCihWkeUTWgVFK6CYGCktDuVVUa7XBaPDigJNNZUDkSfZAv+iiixWucqdN1tw0jZcNSpt+5WpMtXsrX5/ofhx7Yv8oBMc3JKECXr4TFw1oAJBV1zVdv3u2nii/NvHrs8Zdr1rxTZfSU+re1gu8jmtLW9prlj0veabfykimlusIkq+2O7P1Ti5X1ro1++fICJfEZHnptykue01qT0vylqUZ5u4c5WYmuvXiZCaalEmpLScZHnHLWS/S0TOT/262ERLKahnlUBcnmzynYjMVbRbUinqSJ70Vfh8Xkp5cWH1E+vDvsijjp2qiNWas8YSe2UXdp/427VcwHghsCqBruuor4BKq+BpNVPNm13iqZRaOv/9uOn7h1Vk1f5Zntd70nsO59x3zCtQufngzx3eO56tOT3P5zZv81VPj4l8NM0NPywi/2PK31rN71dF5K1+PtpyX1Ch0++7e8tcBVSr/Nd2P/kGkVf+d5E/sj5l4ik1a5VPrc1m7ppXbJ0on68at4uO74rnsezQDgQgAAEIQAACEIAABCAAAQhAAAIQgAAEIACBpQQQUBEgtRGIegDfZTffZk8Xtu6aFnXulrbgU+GSLsq8OgmhLheR3zp0kAoWVGilYgX96EJXXoFKj3nRoSjyl93xdsw1qc2/cFv+WeUBbc9v/6fnPLJli5d8gc33f7YtSlqseWOqXjInJkpiAq3GNBMWicjVabs7XcA/aQtIJmayyid+0Wdf5CytpOIWjGbbYSWBg4qfLkqsdHs+FSl4McOccMouABNe6SLaMZG/9NWo/EXihFb69QUi8hy/HZfvq4h81Vd6WeNi64qrNZrklIIIRPm3y+5pKWe8KS2oa+75rrRAbAKqe6Y8ZNvu2WL9orz17h75TF2jdry4U7c91UVhXy3Fb8t0ThKfqqDK8ufdU770ffRtfNrl2bnqLL4ak8shmm90K6zX7YtcoaKldJ0/VnOdHqf5woRTKryyBW6taOcqPumhVhWkyXduQd4vePfKk8vyUsqTTS62rUbteLf4fuO+yPOOifyhbQHlhaRuAb61nQHXUVf8DWiaUyGwMwS6rqM+AirNa3qc5nqdW/b5dNmNun/4La39fFrHNLeFnxfUuznonFC2Q0DVzP/cfLQRRqWXDlrvCyao1TnmnsjVXmx/IKLnNC8btN1P/Nxa87nm8MMXMX7iUCSsoiq99zRz6bwqYf73vJ0+zt7gMV1xtcGuYAoCEIAABCAAAQhAAAIQgAAEIAABCEAAAhDYZQIIqHbZ+3WOPeoBfJfdfLsUq5qiizoqANAKKrbAo7/pgtYz06K9Cai8x9oEVCo00OpU909tqbDHv5Vv52tlABNm6Xe5MMEEDP44FR+oTRNLtG7F4oVPJkLKqy9l1VXsrfmZCEq3ulu2yGMLX1YtIK9ypQPKqlA1C1t+CytftUWPd4tpTSWYr4t8i2135Y91FWq0akxr3xcIqOTEPwvgVrnyuuJqlbY4tjwCUf7tsrtoq6VlWzCZyCoXULXlHau8Z79ZPlORlVVCUdGmr3blvZfnT5+b+uRGFX36NmYiUC98UoN5HsgqfzT5Qo/zW3e6HNS6facXXx2IzAlNVXyl5/fJkwakLS+15cXU7qzqSVrIf7uvtrdAQHW9iVtHuoS64m8kMzQDgaoJdF1HtjWqh2CV+3xFUf3dV+rrgtZlN+r+ofeOPK+35vll88g8ny+oQNUIXnOB0rIqgL7C4aKKUiq4zbeCdveTWTVXc5C7H60ioBo7n3fFS9/fu+KqbzscBwEIQAACEIAABCAAAQhAAAIQgAAEIAABCEBgEAEEVIPwcXKBBKIewHfZbduOykRTj3CiJ13I98fqYrdWiNKtrfzWfotEArr4rhWstJrAjzoBVb79lW23pS7Mt+RaJKCyLQbN7fk2hM33aeH/O0VEtzV5tlVAcaIm3Xpvbou8rq3/fJzlW5L4BSsTPqVtUnRrll9P5y4UUHlBRCbKujIXDThRg47tAhV75X1fIKA644TID6xxvXTF1RpNckpBBKL822XXRJwmmDRkPjdZrnmK4+m3Bm3LW37RflE+swXv30lbdKowVLf/y8UAdn4uQF0moLLtBq3LR7YidYvcn0kHNVVJ0p+1ot23aU7zW3fqb7mAatlWSYtElir0TJVIrkxbjS7NkzaIJXmpqYRiFagyoZVVTLlDHwGV3yZ1hOunK/5GMEETEKieQNd11FWByqqP6jbQ+met2jTGFn6R9w9fnXChUHbZPDLP51MIqL4u8nu3E1HB8NzHV0D1Lx940a2vKLiugGrkfD7WhdYVz2PZoR0IQAACEIAABCAAAQhAAAIQgAAEIAABCEAAAksJIKAiQGojEPUAvsvuMgHVogpUuXjBKrzollOLRAIqNLDFq5tFRLft81VddHEsr0DVV0Dlq2QtjBurHiUinzusavD3aVsTPf516STd5iRftG+rQNX6lvyyha+DU1v3meDBts9Ts60CKldt5b5WUUoPzm3od04A1lSdsUUsL+DKq8mk8TbjpgJVbalmlPF05Y1RjLQ00mW3TwURX+1OF6p9fvIm+3zv85lt//QVEVEhpgqo8u0Cl1XwWyagMnHoUq52Tacc9j63ld0sJy2rNOLyxZGKIfrbEgHVnOizK0/2zUtOQNVslZrErSYA1Vw8y817Iqd7MVhbLhwhKLvibwQTNAGB6gl0XUddAipffXSR6KkNYpfdyPvHShWoTCS/LJ9PIaDKK1B5yHlVq2X3k1xA1VVBcKJ8PtaF1hVXY9mhHQhAAAIQgAAEIAABCEAAAhCAAAQgAAEIQAACSwkgoCJAaiMQ9QC+y+4yAdXd3Nv/H04VpG4VkbceOicXN6m/dJuSZQIqPcaqtei2LLmASgUNzxWRxyTn9xFQ6XZatrWWirC0DRVU5SIvFQfMbRF1rsjr1Y4XDRyIPHxPpKmyouKElipO1kazTUpblam2hS9fFSarRrVIQGWCgqYai22flS9g+SpVeVUqv+XXMZGPajWXA5ErdNy+mo2OY42LrSuu1miSUwoiEOXfLrsqssyvd90a9LflVBzn24WqCEeP19ywKG9plZM++UzdY5WqPptyjBdQWeUrPa5tC9RFuVFzihcM6HF3dVunzsKi7Xr3OWFPxLa9a6pR6Yl5Bao8h2SiKd1etVXoKSJaxav5rStPLstL+UJ5vk2pr2KS8muz3eC+yFnHRN5oItFl26kOuI664m9A05wKgZ0h0HUdrSKgsnlja07MiHbZjbx/eNs2n7Z7xWyr1g4h/heyqnzNPFHnfjbHO8zRvbfwExG9j1luvT5tnXq1F66myoON4LbtfrJI+JQLqNxcW8XHVtFwtpXsRPl8rAuuK67GskM7EIAABCAAAQhAAAIQgAAEIAABCEAAAhCAAASWEkBARYDURiDqAXyX3WUCKttmxLbI81tbqUDJtp1q+14FUrkwQX1qi0i6lZ8KG3w7uuWWVr3S31QY1UdA9XEnatDtBFu377NgattuxC/2i8gtWYWqmWhAt8XTdrLjxYRLPRe+tKKU2VDfzBavrJ2s+pS/Do5sMeiqT/njZpWonDhBf29EYX4MfiuWFS+4rrhasTkOL4xAlH/72PXb7dlWdypCsnyhKDW3PFhE9HcVV+nir4qadFvSZXlLz120hZ+5yIs0/XaBmnteJCKPddWpfHW8rup8lmePbN/n8pdVZTrDturU39xWeSqYeveeyEM0n9xO5PO5gEqPz/LCLF8s28LPKkCJyOldeXJZXlL7vk++7+4ayLci1epUs1zrxtwIuiw3j3AN9Ym/EczQBASqJtB1Ha0qoLJ5o1YvfeoScl129dTI+4ffslrnu9+d7hm9BFQqLs1yq84Jhwio3nV4Ozg/5fTZ/DCfg9rctK0CVdt32Tz5apt3Zlu1zlVMXba1bAFXSp+4KqCbdAECEIAABCAAAQhAAAIQgAAEIAABCEAAAhConQACqto9vHvji3oAH2V39zy8oRGnBbQH+spUq5pOAgpdfFtXfEBcrQp9u46P8m+U3e3yzpb3Ni2W6/ah61S/U8FYIyQ7EHmvVRIcCQnxNxJImtlpAlHXUZTdnXZ2wfl8LL8QV2ORpB0IQAACEIAABCAAAQhAAAIQgAAEIAABCEBgEAEEVIPwcXKBBKIewEfZLdAFdXTJqgPsi5y8j8ifrzqqkcQHxNWq4Lfr+Cj/RtndLu9seW9T1ZI37Ik80W/Z13dYIwhAF5ki/vo6geMgsJhA1HUUZXenY6HgfD6WX4irsUjSDgQgAAEIQAACEIAABCAAAQhAAAIQgAAEIDCIAAKqQfg4uUACUQ/go+wW6AK6NCIB4mpEmAU2FeXfKLsFuoAuBRAg/gKgY7I6AlHXUZTd6hzIgOYIEFcEBAQgAAEIQAACEIAABCAAAQhAAAIQgAAEIFAEAQRURbiBToxIIOoBfJTdEdHRVIEEiKsCnTJil6L8G2V3RHQ0tcUEiL8tdh5dL4ZA1HUUZbcY8HRkEgLE1SRYaRQCEIAABCAAAQhAAAIQgAAEIAABCEAAAhBYlQACqlWJcXzpBKIewEfZLd0f9G8YAeJqGL/Sz47yb5Td0v1B/zZDgPjbDGes1E0g6jqKslu3NxkdcUUMQAACEIAABCAAAQhAAAIQgAAEIAABCEAAAkUQQEBVhBvoxIgEoh7AR9kdER1NFUiAuCrQKSN2Kcq/UXZHREdTW0yA+Nti59H1YghEXUdRdosBT0cmIUBcTYKVRiEAAQhAAAIQgAAEIAABCEAAAhCAAAQgAIFVCSCgWpUYx5dOIOoBfJTd0v1B/4YRIK6G8Sv97Cj/Rtkt3R/0bzMEiL/NcMZK3QSirqMou3V7k9ERV8QABCAAAQisTOBV7/nFT/23f7rt7iufyAkQKJDAN33j8Zuf/aBfuUeBXaNLEFiZAPl5ZWScUAEB8ngFTmQISwmQ2wmQmgj0ydkIqGryOGNRAlEP4KPs4vW6CRBX+HcKAsTVFFRpsy8B4q8vKY6DwGICUddRlF1ioW4CxFXd/mV0EIAABCYhcOk7nnzwyHN/dpK2aRQCmybwtg/+hlzysCtYp9k0eOxNQoD8PAlWGi2cAHm8cAfRvcEEyO2DEdJAQQT65Gwm5gU5jK6MQiDqAXyU3VGg0UixBIirYl0zSsei/BtldxRoNLL1BIi/rXchAyiAQNR1FGW3AOR0YUICxNWEcGkaAhCAQK0EWMSp1bO7Oa4+izi7SYZRbyMB8vM2eo0+DyVAHh9KkPNLJ0BuL91D9G8VAn1yNgKqVYhy7DYQiHoAH2V3G3xCH9cnQFytz24bzozyb5TdbfAJfZyeAPE3PWMs1E8g6jqKslu/R3d7hMTVbvuf0UMAAhBYiwCLOGth46RCCfRZxCm063QLAkcIkJ8Jil0kQB7fRa/v1pjJ7bvl79pH2ydnI6CqPQp2b3xRD+Cj7O6eh3drxMRV3f6O8m+U3bq9yej6EiD++pLiOAgsJhB1HUXZJRbqJkBc1e1fRgcBCEBgEgIs4kyClUaDCPRZxAnqGmYhsDIB8vPKyDihAgLk8QqcyBCWEiC3EyA1EeiTsxFQ1eRxxqIEoh7AR9nF63UTIK7w7xQEiKspqNJmXwLEX19SHAeBxQSirqMou8RC3QSIq7r9y+ggAAEITEKARZxJsNJoEIE+izhBXcMsBFYmQH5eGRknVECAPF6BExnCUgLkdgKkJgJ9cjYCqpo8zliUQNQD+Ci7eL1uAsQV/p2CAHE1BVXa7EuA+OtLiuMgsJhA1HUUZZdYqJsAcVW3fxkdBCAAgUkIsIgzCVYaDSLQZxEnqGuYhcDKBMjPKyPjhAoIkMcrcCJDWEqA3E6A1ESgT85GQFWTxxmLEoh6AB9lF6/XTYC4wr9TECCupqBKm30JEH99SXEcBBYTiLqOouwSC3UTIK7q9i+jgwAEIDAJARZxJsFKo0EE+iziBHUNsxBYmQD5eWVknFABAfJ4BU5kCEsJkNsJkJoI9MnZCKhq8jhjUQJRD+Cj7OL1ugkQV/h3CgLE1RRUabMvAeKvLymOg8BiAlHXUZRdYqFuAsRV3f5ldBCAAAQmIcAiziRYaTSIQJ9FnKCuYRYCKxMgP6+MjBMqIEAer8CJDGEpAXI7AVITgT45GwFVTR5nLEog6gF8lF28XjcB4gr/TkGAuJqCKm32JUD89SXFcRBYTCDqOoqySyzUTYC4qtu/jA4CEIDAJARYxJkEK40GEeiziBPUNcxCYGUC5OeVkXFCBQTI4xU4kSEsJUBuJ0BqItAnZyOgqsnjjEUJRD2Aj7KL1+smQFzh3ykIEFdTUKXNvgSIv76kOA4CiwlEXUdRdomFugkQV3X7l9FBAAIQmIQAizjrYf2dV/2OfPiDfy2/cvllcvybjzeNtH23Tut//YG/lls/c6tc8MgL1jl9p8/ps4iz04AY/FYRID8Pd9dt/3Cb/OLTTsqN77uxaezMs86UX73iV+UeZ9xd/vEf/0kuu+Sy5vuTl56U29/+G4cbpIXBBMjjgxHSQOEEyO3rOWjKufd6PeIsJdAnZyOgIlZqIxD1AD7Kbm3+YzzzBIiruiLixYfD0f/sE+XfKLt1eZPRrEuA+FuXHOdBgPsHMVAnAe4LdfqVUUEAAhCYlACLOOvhnWoR51OfuFl+4cm/ID/9tJ9CQLWGa/os4qzRLKdAIIQA+XkYdsunD/rxH5OnPvupTWPvfNs75eTTnydXvf1Ncq/v/dcIqIYhnuRs8vgkWGm0IALk9vWcMdXce73ecJYR6JOzEVARL7URiHoAH2W3Nv8xnnkCxNV2RMTFx48ff9Ftt9121+PHj9962223/bKIvK6l67k/o/wbZXc7vEkvpyZA/E1NmPZ3gUDUdRRldxd8ustjJK522fuMHQIQgMCaBFjEWQ9cn0UcW7z/+Ec/3hjRBfvvv8/3N39u++0e/+oec5VSnvmLz5gt+q/Xy907q88izu5RYcTbSoD8PMxzXVUB8wpU//i1ry3Mwcvyudr5zV/5raazj/7JR1PNapjbelUzGWiC0yEQSoDcvh7+PnPvRfnY8v1bf++tjfHLXvPy5kUF+/6/feW/Nt9/4u8+OatSuF4vd++sPnNvBFS7Fxe1jzjqAXyU3dr9uevjI67Kj4CLTz/99FdeddVVd7zf/e4nN9xwg1x44YVfueWWW57TIqJCQFW+P+nh9ATIa9MzxkL9BKKuoyi79Xt0t0dIXO22/xk9BCAAgbUIsIizFrbW7fr8ws4//Jfb5ipJadWT11/+u82izLff9dvnqp684fLfnW0HmJ+3Xu9296w+izi7S4eRbxsB8vP6HrOt+8459/sXClFzAZXm4u84/TuaRfVllap8zv7U331KLnz4ExqB7PE7fTMVBNd32exM8vgIEGmiaALk9vXc0yWgWpaP/bn+OKtE+JEPfQTh1Hpu6SV6RUC1JlxOK5ZA1AP4KLvFOoKOjUJA40qrGa37sbjU/+tHc76P1bbv9bsHiMificj+kv++XtnvayayvnIAACAASURBVDE+fvz4//OOd7zjriqeso+KqB72sIdpJarvyBpFQLUWZU6qjAD3y8ocynBCCERdR1F2QyBjdGMEiKuNocYQBCAAgXoIsIizni/9G+6+hfN+5Dz5lcsvkxv+7IaZYOoeZ9xd/GL+E5/2U42ASt+Cz6uVsIXfev6ws1h4H8aPs8siQH5e3x/rCKhuf/tvnOXqG993Y2Pcb/XXlrP/+gN/3Qio7FirMrh+zzmTPE4M1E6A3L6eh/sKqPJ8nN8P7O8P/3cPk//lx3+MrVzXc8fsrD45GwHVQMicXhyBqAfwQ+yed1hlT2eszxKRr01M9IUiovYeLyJfSrbOPPz/i0XkGe67ibsxbvM3ibw8iX4uOCHyxSGt3yRyZ91afF/k5H1E/lzbuknkDq6a0MUnRL6q339Q5Kf3RK5M9i47IfI8O/ZA5L3nirx+SF+S2GmIgGpd8yqg+o8icmzJf7cL/H1s2zpWHfNan4MD06H98+l7e71vr70PXKtz7Setm6+mzBV3EpE3i8iDU5df2zMnTtmnnN4mbc3Z/oDIDx8TuX5f5AGWl9aNB8txInJfn7tSrpvLf1mOu2VP5KH3Fvmbgflv3fhbd8icB4EaCXRdRzrfuzQb+EdE5DHpu98QkZ8VkVP7sohofnuLiLxNRF6yBFiX3alZ67g+me4XuS2d296/571j1H6OOQ9dlnc/JHKvA5E37Ik8UXNxsnsyDeavDqeszTzYzVsfp7/ZvSPdSy6z40aFMKyx6Lga1nvOhgAEIACBEAIs4qyHvWsR5+rfvXpWVer4Nx+fE1A99dlPFb/orj0wIdV/vvU/U8FkPZc0Z/VZxBnQPKdCYKMEyM/r415VQPXzz/95+bWX/VojbFXRlH6sspSKohblbD3OBLHWW79d6/oj2N0zyeO76/tdGTm5fT1Pd829b3/aaa352KoD2pbaZl23yraXGvS7k5eeFBXS8lmNQJ+cHbFwu9ooOBoCqxGIegA/xO6mBVS6oHahW3wKEwWs5trFR0+wcPVktwjVCAqS2OD3RaQRUKVFrGv3RS66ncjnD0SuPRC5VEVTafFr1saAcQ6JqwFmObUvgR2rQDVVrjDxlP5LX0VU+um7ED5Vn/qGwEaOG1lANROc7oncRXOX5jEVZvncZb9ZXkt59js1B+6JnG7nrZH/yGsbiRqMVE6g6zpSoZF+2sRQmje9gMrEU08XkVOvqy7+dNmdGnvVAiqbW7blXZ17+jy8L3KuCWuPNZp+eZ2IfEbF/D6XH4g8fE/kEhXAHoh8Qee0ByJXjCDyH9PX0XE15lhoCwIQgAAENkSARZz1QHct4iyrQKUCKvvYIr9WO7nsNS+Xs77vexBQreeS5qw+izgDmudUCGyUAPl5GO62PO1b9Fv4PfaJj5VfeuYvyU8/7aeaLfxMMJWLofKcrcfax7b9s0qEKp7lszoB8vjqzDhjuwiQ29fzl+bYt/8f72gqvVp+XZTnfT5+wcueLy99/sukbUvXfCtXBFSr+6ZPzkZAtTpXziibQNQD+C67tsj/ARF5lYhYFQB9898EVF8RkeeKyHWuQtRpIvJqEXlKwq77hOnilrX35Zbf9FBt84Z0jq/kogtP/1JEznaVB7wAQcVCvhqVF3edkypl+X7qwtxrUntelNWYtoWgPZErdAEniZCaSk36uxc+yamqTrr4o5+LD0Qeqws+idevp+9/LrWhb9T7N+1NEPAJEZl7217Py97mn4mgnP3mvAORf7sn8vzDakTXp2pSXjylTc3OTW3agtQtvu8mLrAFsAGXTFdcDWiaU0cicPHpp5/+yquuuuqOuo2fbt934YUXfuWWW255josJM7VNW/j5ilCWk/L8oCKnq9Lg8pxm+cfnM5+X/PdtYinLfSqq0pznz1WTmgs/5qpW+T5qFRXNcd6GnmP91b6+R0T+axIXLMuzKjLQj/ruRSLy83m1vlzA6XNDR4WQubylFUJMjCQip6vRrGrI9fqCmL5YkDr0JFsAX1SxxIRX7rxZ/k052HKctv3KJBZt8l9+ffhx7Yv8oFuQXzX/kddGSj40s9MEuq6jvgIqrdqpwlWdz3WJpywXLvv3Yy5q9fNIPd/Paf28sW3easfr01utnKV5/0ezClR2nuX1O/oKVG0VRH3ONqGo5dwDkSav2vxVRN4lIucnNhebaClF3qwqXz6fFJG5in1LKkUduQ/4KoM+7yb4M7F+Hv3Wh32RRx07VZm1mU/nc9IxXzoY8QrsiucRTdEUBCAAAQjUQoBFnPU82SWg+of/ctucEEoXcl5/+e/Kr17xq/LN/9Nx+cWnnZwt5PiFentL3hbx1+vd7p7VZxFnd+kw8m0jQH4e5jHbEvVBP/5jYsJVW1T3W/Oplac+66nywme/sMnLfptVPe4e/+oeC3P2rZ+5dZbbv/2u385WUMNc1pxNHh8BIk0UTYDcvp57bL6sLxyoeDWvNOjn2nk+fsPlvzurDPupv/vUrMLgvb73X5O313PH7Kw+ORsB1UDInF4cgagH8F12861RvGBAhUkqNtCFoQ+nxaVb02KWLoDdNS0G6XEqVrLtV1Qk8Iq08OWPu5urLPDplvZ06xP9fFeysYqAKu/n3ZMo4Z4ion3wWwPOBFS28GSiKNsGqoeA6kpdzNoTuTqJUR6XiQyuTkInXSg6qb+5t/DP0CpS+yJnuTf0P+oFAragZSIFX1VKF7DSVlcqhLlcRN56KCBToVVTgSpfgFowlqYSwICrpCuuBjTNqSMSuPj48eMvuu222+56/PjxW2+77TbddtHEgN7MtgiocvGSXteaL/QaMIFlfs3bYr1eK7+VjlOBqJ6rn3cv+P6alKP+YsGWTHpuXi3F50/Nd9YnPdYLARblRRMMqFhARQNdedaqsrRWu0oipTem6h5zYqK02K7V6GaL2CJyJG+5fDOrDOJziuUxFUK5nKfbTl6QBAAqfroosdaKeU2ucov9c8IpC0oTXmmePSbyl74alQ9ct+2ffq2vqWlebOyn7aJmVa2cGHZR/iOvjZh8aGpnCXRdR30EVFqRVI/z1f+6gHbZXSageoSbe6pI96Ui8oLDe4MKOa0ilp+3al5TwZXNibVvvgKVr5xl82c9Zm5LbF+NyeVIFY3q+F+3L3JFysGax1S8/1A9TvOhzV/zyqNurqmHXnyod1XBv81D5+aa6R7R6z6wLO+m+0Bzr7GtVO14J/i6cV/kecdE/rDlZYBGHOvvWXk7Xc6f8PeuuJrQNE1DAAIQgMC2EmARZz3PdQmo9M14W7zXLUPOPOvMRjx1jzP08Z/M/aZ/121EdIHf3oTXbaRsWz/ehu/voz6LOP1b40gIxBIgPw/n7ytGWWtWVSqvPPIf/uRP5eTTTy0//NADfki+9IUvzSpS+Xzuc7b+We8Hv/kr+ghXjuT64SPYvRbI47vn810bMbl9fY+bCNZayOfKi/Kxn1/ruSbCogLV+r6wM/vkbARUwznTQlkEoh7Ad9nNBQC6cGQiA1048uIjEyvYwpFVYDFRgwoNbsq2X/Fv+OsC1f3dApL/TRe9VUClYgYTGqiYwAQIXRWofD/zRSxfuaqJCreg0wgG8m2oegiomgpPropLs2CfQk5FAlYparZ4r4v53s6xUwth+UJ/sw1VWvCa/bZomywnHlhVQCUn/llAss6V0hVX67TJOXEE9BrR/+wT5d8uu4u2xVu2XZ7lrVxAZWP1OU+FVfbJxVp9vONzmhdQ5aIu39+HuIV7tbFOnm0dv+UH3RLJREh59bms+sgREZTLW62L45abrDpKXuVKB9RWac9v8eSrmujxrjpVUynl6yLfYmJTf6yr4KLV/Vr7viiXL8h/Gn8qMlz3Y/Gr/9ePzmV9TLd9r999U6ryuK5dzoNASQS68rjO0VQg5D++iqlV6tPfj1QQXTLQLrt9BVTeRF6F0HK8VgR9mYh4ga2fe+ZbYLduie3F8Wo0z3NurqqV/5p8qMf5rZldjm3dnjnlwEZ8dSAyJ6RV8ZWe3+c+YFDa8m5b3k/tzqqlppcO3p69LDCrNNg2Fy8kqLviqpBu0g0IQAACECiJAIs4JXmDvgwl0GcRZ6gNzofApgiQnzdFGjslESCPl+QN+jIFAXL7FFRpM4pAn5yNgCrKO9idikDUA/guu/mCUi6geoITPHkhQr6tii0cqYBq0VZ7KqCybbWMs21l9TS39YktNP1O2hLqGakKQNcWfvZmf28BlYkJNi2g+rrIQ24n8pO2rZ8Lumb7v7yKigkQrCKVW8iyxadVBVRnnBD5gQHB3hVXA5rm1AIIRPm3y67mhiMV5dzWoZordEHYb8WkOLUCh1Z0sqoguo2e30K07Xs9T9tZVoFKj8nFANZuLqCyrQPNvba14KPTF9o//ayTZxcKyNLCuAozNbc824SfTtSkW+/NbZHXtfWfj888d/qFdBM+pS1GdZtT2/J0VoEqz2leMJCJsq5syX9Nhb8F26Yuq0C1KP8NFVCte+mqSESrOGq88YHAthPoyuNdFaisiqnOJ/XPVmmvi0uX3WUCqq9ludwEXX47WD9vfZKrkGXbC/q55yLh1VwFKidG+kxqPBfjf5vmbL81qR6XC6iWbX3X44WAK9NWqkvvA27euSjvNiItqxyVCa2abaZF5A59BFSW+7scvqHfu+JqQ93ADAQgAAEIbBMBFnG2yVv0tYtAn0Wcrjb4HQKlECA/l+IJ+rFJAuTxTdLGVgQBcnsEdWxORaBPzkZANRV92o0iEPUAvstuXoHK/13FOW0Cqq4KVMsEVLY9X+4Hv/BklV++IiK68N8moMq3GvT9LF5Albb0m6tA5YHki2GrVKDyAoa82kCy0WzhRgWqqFSwFXa78sZUg+iy26cClVZ08pXuTJBkAiXre5/v80VwO1dzzJ+lv3hB17IKVD5HeX55P/pWoPJ5dqGAyrZEEpHPHVZz+fu0iK32bSvHtkXthZXzFlWLMnFTln906z4TBKiwbWazrQKVq6h3X6sopR1ty39OANZUZbFF+4H5ryv+por7s0Tk/xKR7xGR/3sqI7QLgQ0R6LqOugRUtmWeVgRcJJptG0qX3TxPLsrv/kWCE1mFQLPbVqFw5QpU2pjlrJSj39dWicnnNT1nQQWqWWXURfNJt42pHjInam0RN83dB1xfVXC1MO86AVWb0EoFVLP7wJ7I6X4si+a6G4rbRWa64iq4e5iHAAQgAIESCbCIU6JX6NO6BPos4qzbNudBYNMEyM+bJo69EgiQx0vwAn2YkgC5fUq6tL1pAn1yNgKqTXsFe1MTiHoA32XXKq+8Im2dt0yY5Bf6daHorqk61TmpesZjEsRFAiqtyOIXxnwbtoWfVrbSj/Xrs6kii4q5rBLBh12lDn2bX+2PKqBqW6wSEa0ycPGBiL5lv8oWfifT1iVXp4WjM7TK1L7IWbZdyzGRj2Zv5c8tXFlVlpbtt45UoPJbwli7uoXXuSKv99UOdJFuQNB3xdWApjm1AAJR/u2yqwvbvvqd5avfllPxrGJLL6DSxVo9Xq/dtx5y9blJz9VPXjXPvtfzzJ5uV2q5SX/XfKP/91vzWeUrbVPzkq9Apd/l/bY29Bq2vKjbllp/VfDVN88uq0A1t4WS5oE06FmOORB5+J5IU4VE80Iu4HTCpmZr0rYqU20CKl81JatG1VqBym0j1VQrse2l8vznq1QtqmC1L3LRGvmvK/6mvDSffRinP3ZYTavZoosPBLaYQNd1tIqASjH4PKiVohZ9uuzavFIrWuXzSD8H1bz/UhF5Qap+2jZvtS38bCtr66duRe3vHZrHc1tzY2jLZz7n7YnYtndNNSo1lAuo8hyZVZ3SsbUKWf120V33gWV5Nxc+5duwmqhK+57uH812g2kePNse1gS/XhRbwHXQFVcFdJEuQAACEIBAaQRYxCnNI/RnCIE+izhD2udcCGySAPl5k7SxVQoB8ngpnqAfUxEgt09FlnYjCPTJ2QioIjyDzSkJRD2A77JrC+9fFpGniIhtqfel9OZ/WwUqXRCyt+/1HP3YdiddW6RoNQHbysrb8m/umx+8UEH7Y1up6NZXlyfh1CQCqqwSyrtSh25bU0ClC1e6xd7jFry1r8IF/cxEA10CBgPk+jnbwk9/c4tX+tdGFKF/WCTEWiPwu+JqjSY5pSACUf7tY9dvt2c5REVCJo5SjLqA/eCUz1RcpYvOmiv8NqJ+Cz+/TZP/XtsyEZW2px+ft3we1Lz0IhF5bBJyWT/0/9q+iUB1+0Dbvk8rrNjvur2ptq3/fVPacrBvnl0ooNLGUz6Z217JL4ZrXsoqVOmWh82C+wkRFXXNcoeInK5/N+HSsi38DkS+kIShWlHKbKiP5wSkWtUqy7n+UjiyxaCrPuWPm1VEGZD/+sTflJep+v5aEfm1KY3QNgQmJtB1Ha0qoLIcfLOIPHVJ37vs+lybzyNNbGt53ua0ek7bvNUEs4sEVPl5Olf+7nSPmBNQOWF7I663nOsEpSqYeveeyEM0795O5PO5gEqNZXlvlg+XbeFnFaBSXl96H1iWd9W+75Pvu/NXs0W1js//7kWwy7YinDhmlzXfJ64Cu4dpCEAAAhAokQCLOCV6hT6tS6DPIs66bXMeBDZNgPy8aeLYK4EAebwEL9CHKQmQ26ekS9ubJtAnZyOg2rRXsDc1gagH8F12ly68Tw2F9vsTSItXD/SVWfqfferItMCmgoTZIt2qbaTju+JqzWY5rRACUf6NslsI9pkw9S9cxatS+hbajw3lv+j40y38VNih//+bUOAYh8D6BKKuoyi765Oq6MwkftLtodeqbmpCsgOR91qlxELwEFeFOIJuQAACENgmAizibJO36GsXgT6LOF1t8DsESiFAfi7FE/RjkwTI45ukja0IAuT2COrYnIpAn5yNgGoq+rQbRSDqAXyXXQRUURGxol2r0LIvclIrtqx4ulah0QoLrxtpcaorrlbtHseXRSDKv1F2I+n76ibaD63+pFX++DgCG8p/JcTfL4iICmXPJwAgsKUEoq6jKLtb6qZxu52qGr5hT+SJfsu+vlZGFPj3Ndn3OOKqLymOgwAEIACBGQEWcQiGmgj0WcSpabyMpW4C5Oe6/cvo2gmQx4mM2gmQ22v38G6Nr0/ORkC1WzGxC6ONegAfZXcXfLrLYySu6vZ+lH+j7NbtTUbXl0Ap8fceEfkTEfn1vh3nOAgURCDqOoqyWxB6ujIBAeJqAqg0CQEIQKB2Aizi1O7h3Rpfn0Wc3SLCaLeZAPl5m71H39clQB5flxznbQsBcvu2eIp+9iHQJ2cjoOpDkmO2iUDUA/gou9vkG/q6OgHianVm23RGlH+j7G6Tb+jrdARKib9/IyL/p4icJSIfm264tAyBSQhEXUdRdieBSKPFECCuinEFHYEABCCwPQRYxNkeX9HTbgJ9FnG6W+EICJRBgPxchh/oxWYJkMc3yxtrmydAbt88cyxOR6BPzkZANR1/Wo4hEPUAPspuDGWsbooAcbUp0jF2ovwbZTeGMlZLI1BS/D1HRH5ERH68NEj0BwIdBKKuoyi7BETdBIiruv3L6CAAAQhMQoBFnEmw0mgQgT6LOEFdwywEViZAfl4ZGSdUQIA8XoETGcJSAuR2AqQmAn1yNgKqmjzOWJRA1AP4KLt4vW4CxBX+nYIAcTUFVdrsS6C0+PtTEXmHiPxG3wFwHAQKIBB1HUXZLQA5XZiQAHE1IVyahgAEIFArARZxavXsbo6rzyLObpJh1NtIgPy8jV6jz0MJkMeHEuT80gmQ20v3EP1bhUCfnI2AahWiHLsNBKIewEfZ3Qaf0Mf1CRBX67PbhjOj/Btldxt8Qh+nJ1Ba/H2viHw4beX38emHjwUIjEIg6jqKsjsKNBoplgBxVaxr6BgEIACBcgm8/F3P/If/7+v/dLzcHtIzCPQn8D/c7htve975v/nN/c/gSAiUS4D8XK5v6Nl0BMjj07Gl5TIIkNvL8AO9GIdAn5yNgGoc1rRSDoGoB/BRdsshT0+mIEBcTUG1nDaj/Btltxzy9CSSQInx91wR+WERuSASDLYhsAKBqOsoyu4KaDh0CwkQV1voNLoMAQhAIJqAvgV/ycOu2Phz7Si70byxPy0B4mpavrS+WQJR8Rxld7N0sVYqAeKvVM/Qr7EIRMV4lN2xuNFOmQT6xNXG/6FZJip6VRGBqAfwUXYrch1DaSFAXNUdFlH+jbJbtzcZXV8CpcbffxCRPxaR3+w7EI6DQCCBqOsoym4gakxvgABxtQHImIAABCBQG4E+D72nGHOU3SnGQpvlECCuyvEFPRlOICqeo+wOJ0YLNRAg/mrwImNYRiAqxqPsEg11E+gTVwio6o6BXRxd1AP4KLu76ONdGjNxVbe3o/wbZbdubzK6vgRKjb+zDytQ3ZS28vvbvoPhOAgEEYi6jqLsBmHG7IYIEFcbAo0ZCEAAAjUR6PPQe4rxRtmdYiy0WQ4B4qocX9CT4QSi4jnK7nBitFADAeKvBi8yhmUEomI8yi7RUDeBPnGFgKruGNjF0UU9gI+yu4s+3qUxE1d1ezvKv1F26/Ymo+tLoOT4+0URub+IPKzvYDgOAkEEoq6jKLtBmDG7IQLE1YZAYwYCEIBATQT6PPSeYrxRdqcYC22WQ4C4KscX9GQ4gah4jrI7nBgt1ECA+KvBi4xhGYGoGI+ySzTUTaBPXCGgqjsGdnF0UQ/go+zuoo93aczEVd3ejvJvlN26vcno+hIoPf7eKyJ/JCK/1XdAHAeBAAJR11GU3QDEmNwgAeJqg7AxBQEIQKAWAn0eek8x1ii7U4yFNsshQFyV4wt6MpxAVDxH2R1OjBZqIED81eBFxrCMQFSMR9klGuom0CeuEFDVHQO7OLqoB/BRdnfRx7s0ZuKqbm9H+TfKbt3eZHR9CZQef98nIh9IW/n9Xd9BcRwENkwg6jqKsrthvJjbMAHiasPAMQcBCECgBgJ9HnpPMc4ou1OMhTbLIUBcleMLejKcQFQ8R9kdTowWaiBA/NXgRcawjEBUjEfZJRrqJtAnrhBQ1R0Duzi6qAfwUXZ30ce7NGbiqm5vR/k3ym7d3mR0fQlsQ/ydFJH7sZVfX5dyXACBqOsoym4AYkxukABxtUHYmIIABCBQC4E+D72nGGuU3SnGQpvlECCuyvEFPRlOICqeo+wOJ0YLNRAg/mrwImNYRiAqxqPsEg11E+gTVwio6o6BXRxd1AP4KLu76ONdGjNxVbe3o/wbZbdubzK6vgS2Jf7+TETeJiKv6TswjoPABglEXUdRdjeIFlMBBIirAOiYhAAEILDtBPo89J5ijFF2pxgLbZZDgLgqxxf0ZDiBqHiOsjucGC3UQID4q8GLjGEZgagYj7JLNNRNoE9cIaCqOwZ2cXRRD+Cj7O6ij3dpzMRV3d6O8m+U3bq9yej6EtiW+Pt+EXl/2srv7/sOjuMgsCECUddRlN0NYcVMEAHiKgg8ZiEAAQhsM4E+D72nGF+U3SnGQpvlECCuyvEFPRlOICqeo+wOJ0YLNRAg/mrwImNYRiAqxqPsEg11E+gTVwio6o6BXRxd1AP4KLu76ONdGjNxVbe3o/wbZbdubzK6vgS2Kf6eJyI/JCIP7zs4joPAhghEXUdRdjeEFTNBBIirIPCYhQAEILDNBDoeep8pIm8RkbOzMeo23TeKiP3+ChF5czrmPBG5QUReKyJPXcSmx8P2trbHQH2aiDxHRC4Xka+KyKtTo88Ska9lBh4vIs8VkceIyMfHML5KGx8Q+eFjItfvizzgPiJ/vsq5bcfeJPJy/f6EyPM+JHKvA5FrReR0/e5A5Ennirxe/2x2Uxu/LyIXnxD56gdFfnpP5IH296H9meL8HnE1hVnahMAkBArOz8vGa/cAu0+MyWbZfeFO6T6k96aXjGm0T1s3idxBRF6Xjm1yZp/zFh1zk8idD9P1O/dFTlr+X2Qj5eYrU1uXaY63Yw9E3mu5fUh/NnkueXyTtLEVQWBLc/tYqHQeXuTc2+bGByKXjpE307z7ZAL3VyJywQmRL+rf/ZxaTt0/3iki9/V5fFvm5H1yNgKqsS4f2imFQNQD+Ci7pXCnH9MQIK6m4VpKq1H+jbJbCnf6EUtg2+LvfYdVqP4wLVTEksM6BP6ZQNR1FGUX39dNgLiq27+MDgIQgMAkBHou4phAyhY97i4iKi7SBV4VWNnvtnB+Xfr9S4s63eNh+1QCqheKiPZT+78zAipbFNoXuehYs27zzwv9+yLnHhN5457IQw9EvqCLOAciV+yJvD0t6FzvRVfaxhiCrikCukdcTWGWNiEwCYGC8/Oy8SKgSqLTIUGRFtefbAvuJqhKC+wzYavP7bcT+bwKY23xP29jSH82eS55fJO0sRVBYEtz+1iodkJA5V+CcPPuzySBayOQ1bm2CrWS0OoBmu/3RO6ieTzN1z+6DXPyPjkbAdVYlw/tlEIg6gF8lN1SuNOPaQgQV9NwLaXVKP9G2S2FO/2IJbBt8XeOiPyntJXfJ2LRYR0CMwJR11GUXVxfNwHiqm7/MjoIQAACkxBYcRFH++AXx/UtahNQ3ZT+/Nku8ZQ20uNhuwmo3nP474gHpSpYl2SVRVQMdWkCoxWvfBWptt8eISJXpeM/IiIXicjPpL/buXae/m625ypQZVVAvpzamL1ZnleOSovYl6hA6esi36JVpUTk50Tk2akC1GWpD/qW+i163L1F/sZVgtLf7Q32prqIHp9VijpiX0TsPGu/WZyxt98toPwb9wcin/BVr/yiThKcjVZhZYqA7hFXU5ilTQhMQqDg/KzjzSsUWsWpXEClYlWfd30+XZTDF7WdC2v9cXoPUHHvkQpUluP2RK44OFUZXat8zFVqSg682FUCaYSjlr9F5FUi8uvpOM3f2sbjRKTJvS4/Hk/HnO/zuX6XVYpqRFDpWM2rdt5Z+yKPO3bKXtOHTDylp+SVAZv7y4HILV4cuydyITA8FQAAIABJREFUuhdUTRKkEzRKHp8AKk0WRaDg3J7n2DyfL8rN/t8H+mf/IoW1oXN4nbNrhcBvWXXunc+t82pRWX5dNpe23K9VWW1u3eRUy5ki8q7DabbmcK3SOpt3t+Ti5jdX1dXO0/vQXCVCP5/W+9CeSJO3db7vg9PZ0Aq0127DnLxPzkZAVVQKojMjEIh6AB9ldwRkNFEwAeKqYOeM0LUo/0bZHQEZTVRAYBvj75dE5AdE5N9WwJ8h1EEg6jqKsluH1xjFIgLEFbEBAQhAAAIrExhpEeeNIvJgEfm2vtvd9XjYbos070/CKBU/+e30fCUpHbduIWgL54tEXnrMsgpU+tKHbj94oYhck7YY0X+/LBJQnaeLH2rcL1L3FFDNLeDoFnqu4pO+cHJxqgylYqvmWFsc0i39fKWRPZGrWypKzc5zgq/mzfc8SGyLEW13T+QMv6jjxV+6yFN6RZMecbXyNcIJEIgiUHB+tu3y3pRyr8+r90x5VAVVKrJ98eH/n5EYag6+OeV0y7d2nIlxLffqKSps1S1XrWqgr3pox1lFRLObC23FLW43i9oHIo+1PJeLjhYIqK5MOdpy7eN8HpZTOViFASqEau4LVs1PRObyuZ53TKSpKqICqfw8zbO+qpRW+0sL6rb17FutTd0m0C/Kqzh2gei1NfdHxXWXXfJ4FyF+33YCBef2ZQKqD2db73XlZsvhlustN+cVqPrOveeqNvn5aZqHvzK9GKF/1fzaOpfWH/1c1io+aeW+YyJ/mba3PnKv0Nys+fVA5G+1alTbnDz9O+TIFq75PUhElMV3tm2Jbe3qPUf7ug1z8j45GwHVtmct+p8TiHoAH2WXCKibAHGFf6cgQFxNQZU2+xLY1vjTB0T6YOy3+w6U4yAwIYGo6yjK7oQoaboAAsRVAU6gCxCAAAS2jcCKiziLtvA72437yOJ1G5MeD9ttEedt6W11L4r6WCaYUhNa5cQEVrrIokIo/VhVFOvGMgGVXwzS7Qd9mx+3Bpwg6YxUeUR/ahbDVaDUR0Cli+i6MO4XgPKFfBNQ2bH+rXRdwGlZVGm2e9oXOSt7Y71ZdLL+eX+4N/abKir5W/ELBFStb82XEPs94qqEbtIHCPQiUHB+1nz8mgWC2bYt/HwVKqsWaIvmeZ62+8xTRCSvLOgX963qoW0ha6KuhRWoVOiU5+h8S9NFFaisUkgmUJrlfieE0u+aBfQsv2vFw1kVwNSOLqBrNSurbNWcl99D3L3HcnkjDFhBQCUnTt3PtuJDHt8KN9HJAQQKzu19BFRtuTmfL+vfn5Dm0V5Uq/k5F1D1mnsr7mV5U39vq/LXMpe+QxK7HhGWOqHTkXuFbV2dV6HKX2pQcZUPDX98JsSd3SvseFdZtqmgtS/ygz0EVOFz8j45GwHVgITBqUUSiHoAH2V3k07QG8j9s9LiG7Gfv5UwxOiisojaZrrZvGFP5ImmznUlEWdlxd1DJy15K/ZQKN0stMT4kdLia/Z5F+JqTTRVnBbl37Ht6iTV3szSh7XrfOyBgZZD1Unpoo8+0NCJrN/iYB17o52Tl14d2rC9RZvameUdN6F+YCqXrRNnfZis5bf1s2hLhLxEdnO+PrAY2tc1zx87/tbsxsqn3TstZpwlIp9c+WxOgMC4BKKuoyi749I71Zq/d+nf9a1irUDhP/nC5aJ+6IKm5gVtY61Pvsi3rBGdb2qVhfwBR9s5HxJ5/uHWQX/k5rWtW+Cs1enxTqoprsajQksQgAAEILCUQM9FHC+Q0q3trCKTLbSoDf3u0WkRufPe3+Nh+7JFHL91oM0b/OLNp9Nb8rrIYx/r05gCKm37yJZPmxBQpUHZ1iM2xmbBxbYJtGds+YKQHey3AGwTdLmKU7PFGf/GvS0mlXSJ9YirkrpLXyCwrfm5VVyaBuMFVPqVillVCPUCEXlpOkafRern1SLSlqetDeNjQqq7tWwb21tApRVG9N9+PkdvQkD1DSI/8d9PVdJq1j/c56/2RR51TES3kmruJ054daXlZTveLcSvKqA648SpavBb8SGPb4Wb6OQAAls699Z1pkW5WfObbaltZOzfC/ZSg83D1xZQpdytVW/1hYlX5Dk9bW86J0pd9jJCXpU1X5tacK9oKhDqIO1lBV8V1j9fzNa+bdtWW4ea5XFty83VdevVJ7kqV/kcvLg5eZ+cjYBqQMLg1CIJRD2Aj7K7SSdsvYAqv5k49a9/+6EpQ+hvUu4fJY3C15dL9G+5WZnbA5Er+ixq9XDeLsRVDwzVHhLl37HtIqASudYmv0OidcEEt8k79sDB8osXllrZ1n2Ri6ykth7ntlJo3ijOy2kP6euAc8eOvwFdWflUFSLcR0T+15XP5AQIjEsg6jqKsjsuvVOttQmovIjXFj+f3iHs1bY2JqBaRbS7iihrCsArtFlTXK0wbA6FAAQgAIEhBHou4tgCdW4qFznZ3z+b3jpf+GJQj4ftywRUXRWoZtWiUj+uEpHr0p+f5raD0pdhdAFfP7ZV1COdQKyrApWeFyKgyitQecfkAi5fucoWi9oWarSNlnN1YX8mHC99XtQjroZcLpwLgY0SKDg/t1WZMjb+tx9dkm+/5mBahSrL03bvsJdE9QUd3VrVV52yP1uVws4KVFECqrSl31wFKhu7W2Bv7ierVqBaVsUw2dBtBalAtdErF2MQWE6g4Ny+bO7tX9TPc7MO2G+z7QHk94s2AVXn3FsbdGs6/7Ancq8FlQF1bt/kvXxtOm2JahWoZjnXOrtMQJWLpPx8eYmASufQ+rJDW0GRmf2sqtWRF/tdJdoi5+R95t4IqMiKtRGIegDfZdcWaT4gIq8SEf/mm/rAl4T1v3l1rJ+Mt33/EBH5rlQiPK/m4qu22FsP+iZe3qaWLP9WEXl/tq+39uk9h32/o6/80jZZXlASdq5Cinvg8a7D5xzn2z6rJlpKQdm8gZa9Ma8KV33rYfZbuglZUte/+sRuybk5L38DomXP2YUiCBtX/obFnoiqa2fnjVktS0S64qq263fXxhPl3z52dTHYFPh+KwM/0bT8oYp8rUC1KL/5fOXLWOflre+e8pe+lesrWvn8paWyrQKVxot/6+vI28Itosm5LQAWVaRzb7RqRTmdMDaTwKw6VKPAtxxwKKyxfHa6rwaVl0i13xblQV8ZyueTfEsCf7H4B8v7Itdm2x7MJqlyqurUbDIeVIWqT/yVnAv+XMuns5VfyS7aib5FXUdddteZ72pe9pUFtY0nyam3WV8mIh8WEV0w1HmrPnzWua7en/wc1t9PNADsfmD9+bJ7Q1h/s8VLfaCt7TxTRH4z3YP8w5X85YG2+foJEdHFTf1o/7SaxKL73lxwunvKLXYPsblv2/3JhPp55cFl5b7NoM6Bj4k81BYS7Z6S/l1iWy/oG286Z9e59sLKq/ZW2YhXWldcjWiKpiAAAQhAoBYCIy/i+Odydj9vRdXjYXvXIo6vJKU2dO5gWze1VaPSY0wkpXMMPSYXUNmWUtr3a9K/k7Vqh1XcasaSP8PLt3zy/37eO/VvHv2343lt1aH6bOGX3qi/+EDksXsiTVUSv1jjbGj35l5kbFssSg7RPulcZbZQk8bW/Fs/vUhkfZ9tc+JfhDwhos8civr0iKui+ktnILCMQMH5ORcrtW2hqv9e1OeT+daq9jzzEe43qxqoOPRlnCtdPveL7776oOVotaH2bZuoI9vILlsUTzly9rzPtkC13JiLRnts4desm9hLmYf/Rm+qjGQvmH/UtlVt2/pv0cs+bRWo/Aue/kVQfSHd3auObFVV8pVHHi/ZO/RtDAJblNttXcs//7O5dldutnm3za0XVaDqNfc27u75X75TSFOZyaqw2tw5r0Cl7WRz7y9YPt4TeaNfn85e0G/L202+bxNQ5dvx6dp8NoZ8S1ddN5uNaZvm5H1yNgKqMTIHbZREIOoBfJdde4Bibxf4BRlNtprU9Tt9U0H/rJ/LReS3Dv+gQgJ9C832fH73gu/1DQZdcHqRiKhI6pcP367/AxH54+xcfTjzpvSQRm3d1Yml/D7g/s17Xbzyb7fN3rbwDyFSv3VLqabaid4Y9O0yV7pv7oGJCad0ET+bOH/QL/If7pKn/4g4mU3kGxspqT85EzI0+73ajSkXTvlEnvp8QfqHxhtt4coHtRM63Lgv8rxjIn/oxjgnyLCSjG3trHGhdMXVGk1ySkEEovzbZdcLlhSX5hJ9CGAPBjR/6KRTc5IuZL/VlaLW/OLziuai3xCRn3Xn35oeLOT5R8tj66S0r4BKy6zaQwrts89fzQ/5P7pbVPavFBF9m0o/mrvmHhD4h7I+11nFJ30L7JjIX+ok1fJZejg8K0u6Sh5clHfS28GaB5sKebnwyRbPdVFb2+ixz7TmzLG2Gl31kuqKv1Xb2/TxKpb4jyKiW/l9atPGsQeBRCDqOuqyO+Z81x4s65B10bDt4cRfuPls2/1Av3uLlshumffq/cnEunqc3r/ybWR9lSp9sN02X9dzfAUqPWfRfW8WwHY/0rydL1DqQQcirfenXLi/6MGIq5g6dz/KBFRXZvbnHqKoWNTNp5uHJPZgvm1uPeDq7IqrAU1zKgQgAAEI1EpggkUcW1j/NhH5vkXcejxs7xJQadOLXljKf1v0gqVuy67bDto8SZ/RmdDbXoB80KoCKm1skcA7316vp4DKXkjSuU2zrYfa8FvwedF2XkXK9aeZh9i/w0VEX1qafaxtX53KL+a0vfxZ2nXRI65K6zL9gcBCAgXnZ+2z5Wjb4tUWx/2iun/hRnPq59JLzn7txl46bdse1to2UVR+X/Avp6owS8VUtrg/49oloGrJeWfYesUaAqrjybC+6D57mUa/a3thJx0794JmW9XAlMdt7WRu66fsXjATxa5Sdbmky5A8XpI36MsUBArP7f6FR829mqP9y5X6bDDPzYqpq4DJIgFVr7m3+cE/A7T5cPbSvb5Yafeahc/elr3c31atUMW2WQ7XAgjf6te0/K4qWfvW/eae0LYTk3vB045tcvk2zMn75GwEVFNkEtqMJBD1AL7Lrl9MUTGUTpS9OMozM1FCLqCyYxad67/Xian+971JiKVKUBVA6MdXdvH90uP9wpAXUegNIf9705gXPunffeWTbJLcVKFapG5d9jZYStz6xtpDD0T0ZnKkgkqW3H21mJkq1gBm+7g2xy4q5+1vZGmR6e2m7vXbatk/UNoe+Ay4ILriakDTnFoAgSj/dtltvdaz7Y78lgZ5fvPn65tZ93eV6+w33QpNK4uYGMuqh+jf+wio7M0uW+z25/vqIfYP/UYwJCIquprLCcsqd7hSo1Ym9cjbT25C2Cw0L3joaw8LluZBl6Nmx2eL23rInIAqfzNgX+QHewioZgvqAddBV/wFdGllky84VUlcfmLlMzkBAuMQiLqOuuyuM981AdKfpWpTuWjXRFL5drEmWtIXC7z4Kb+fmJhJ5995RdZVBFT5Vj42X88FVHnVqtZ7al6xtG0e2nZ/6qp86renbhP05hWoFpQO1yhtXoiQU0Iu/3LErLrDSNtVq62uuBrnqqEVCEAAAhCoikCfh95TDDjK7hRj2YY207+337An8kT/FvwqfbfnevsiJ3UhaZVzN3UscbUp0tjZBIGoeI6yuwmm22Ij/RtWRb5HXv7sO4b0nFMFuFEvfvbt6txxxN9a2DhpiwhExXiU3S1yzUa6OsZ8eow2xhpsn7hCQDUWbdophUDUA/guu/mijxc7WVWXpziI+RsKqo71W1/5tyX897qYpAtQ9xGR9x3qmx6W3rx/tojogm/+9nwuuvJbqPRdAJoJC1L/G3GC2yqqeZtdfzNxVVt5wGVb32VlZue2oLJS4FoppmWRZ25/VePrxFb5dn+NSMseymRCq6YUYV7iPH+7ok1NPODi6IqrAU1zagEEovzbx65X7fstibzI0hDm+S0XUNnWRnZ823ZJ6wqodPsl/zmy3YITOGn57V/IxY7pzVTdtsi2MGrbOmCu0pw3uOyNsGPNi1qN4LNXHtR2O/LO3NtaXs1vb93mi/AL/t5UAwx6eNwn/gq4PDu7oFWo9L7wO51HcgAExicQdR112V13vqv3jR9NFQ2tmqpS0+qnJrTtElC13Q+0OuuiLWH7VKDSftl9z7bKaZuv+wpU/v7p73v2tnLz3TIBVVa6e+7+5AVUrnKVbmPjP0feDsu2xJ57cyz/LTXUiKasFHhe6SHfNmdgiHfF1cDmOR0CEIAABGok0Oeh9xTj7mFX72ulft4vIrq13zZ99tK8Sd9geV4SXq/S/71sQf+NIvKoVRrYxLE94moT3cAGBEYhEBXPPeyWnJ/b2P/j4db2tx/FKRtq5CaRu+gLOE6wuhLzm0T+hT5HPRB574gv7Gxk9D3ibyP9wAgEpiIQFeM97K6UZ6bis6BdfdFfny3W8Mnn1P/vioPKz/8TEfmRFdsY7fAecaW7vPCBQFUEoh7Ad9nN38j3f9cqFr5Ci3+j3Tunz/eajHVboW9Nlad+8nBfbk1k+nd9Qz5ffMorUHkBVa8KVNpBW6BPZQbf58v0tZUObBNQLaoApe0vEVDNLSq1iJuOCKjc2/y3eLFUm/0FQisTjGnXLl62lcoI4oSuuKrq4t3BwUT5dxW7y4RN5rIuAZVu86f5x3/yilHL7ORbnmqe0va0KoZtcbowfJwg6bs1F+6LXKTX5jJhZr7P9LKS/8sEVHmua9lC8FpfJtXlO60a6AWec3lHt/DLyrzOSl3nFbD6VDnZ8LW3SvxtuGsrmdN7t769rPfcm1c6k4MhMJxA1HXUZXfd+a4K+l+atqz+fKoold8nlgmoFlV1XXZ/6iOg8vefvKLisgpUbfe9Oa/76qoqYMq2wdGtZfMXElrnncteQFi2bYMvvb1MQJW/nDA8dFtb6IqriczSLAQgAAEIbDOBPg+9pxhflN0pxkKb5RAgrsrxBT0ZTiAqnqPsDidGCzUQIP5q8CJjWEYgKsaj7BINdRPoE1cIqOqOgV0cXdQD+C67+V7XixZkdJFctyFRZepbDx3o35rXc/STv01v3+t5ake3PtGqVi8SkXNE5JmHWwb+ZmrT9tjWt/n1eH1j/q5pey091guo7FgVKnw4VQFQ+88SEd3Sb/bxVVDcllezii1pz9lZFZY2AVUuQsjEDbNtt1xlK7WvFaG0WlezyJQWg3SrwtYt/Nr6aYPIRQf5tli+VLjfbnBf5KxjIm80MVY6b/b3gRdhV1wNbJ7TgwlE+bfLrl8U1gVs205Jt9bz2yRZHvttOfUm6DMO841ucZRvkeS3T/I5xy9Ga/65Ie1NrXZ0X+qnt+Qen6c0L+jHxKF2ztwWfnqAE07OREl+YTmr9nGkApVro9n67kDkC7alkVXnaBOLHhP5qNsGSffeXpoHl+WdfJHcCTyb6ngqqko3iNn2Sq46yWzrwWXbpW7oeuiKvw11YxQz/1u6z2os84HAJglEXUdddteZ75rAVu8PjxSRxyQhVV8Blc1n2+4Hy7aE7RJQ2Vj0XqT3FT939/P1fAu/XETm73uz+bOvWOpy9Xl6j/Fbseb3p2XCfX/Padue2t9H+gqo0nbVsxcS0rz3+pGrGHbF1SavLWxBAAIQgMCWEOjz0HuKoUTZnWIstFkOAeKqHF/Qk+EEouI5yu5wYrRQAwHirwYvMoZlBKJiPMou0VA3gT5xhYCq7hjYxdFFPYDvsmtvwH9ZRHTrD93CyrbyMKGSbj2i36sY4aFJqKSLsrb9ld+qz28P4r+3xaa/SEKH/M17jQm//Z/vR15xSo/V71TUoB/tt1ZwUWHWnIDKVWc5w+9P7UQLev4HtPqLigyOifzlgciRyitOPKDHzypELasUYwtJaWuRW1IVrL/PxVUnRL6Y9ceuj8aO/sX3yYkT/HWUb/mnVWLELyItqwSwxgXZFVdrNMkpBRGI8m+XXcsjtk2R3xavLX+oYGfRFkmaK3we8TnH29E89hUR+WO3UK257yOpmp4Kp1S86QVU6krd3qmtn3NuduLJq1PZf1WimsjzvppvUu5QNhcsWiDO8kIjXOqqQrdKHlyWd/xitxNwad/9pxGPerFo2mauEVgtq6S1weuiK/422JVRTOn9VmNVY5gPBDZFIOo66rK77nzX7hVeyL+KgGrRfWtZBSoTQanP7GWDfBvA+6V7kh7TZ77ut7y1+bO/783Fh6+Kerj99rsO58rnZyLdI/cnv0W25Xe3nbW2PxPV5tu87on8z9lLB40oeFkFqiSgsiqIzVaBtmXsiMHeFVcjmqIpCEAAAhCohUCfh95TjDXK7hRjoc1yCBBX5fiCngwnEBXPUXaHE6OFGggQfzV4kTEsIxAV41F2iYa6CfSJKwRUdcfALo4u6gF8l902IdMu+qfoMSfxgpjAYtXOmjhhxH26u+Jq1S5yfFkEovwbZbcs+lvWGxN87YucXHd70DHaGAFbbfF3roi8T0S+h638RogOmuhLIOo66rI7ZL6rlZo+mV4A6MuB4+og0BVXdYySUUAAAhCAwKgE+jz0HtVgaizK7hRjoc1yCBBX5fiCngwnEBXPUXaHE6OFGggQfzV4kTEsIxAV41F2iYa6CfSJKwRUdcfALo4u6gF8l90hC0q76MeQMac39d+wJ/JEv2Vf386kClqX+Spcfc9dcFxXXA1sntODCUT5N8puMO7tN5+qlTzQb9m3yqiGnr+KrSXH1hh/Kvz4vrT92EiYaAYCSwlEXUdddteZ71r1KB3wkW2iiYOdINAVVzsBgUFCAAIQgMBqBPo89F6txX5HR9nt1zuO2lYCxNW2eo5+txGIiucou0QBBJQA8Ucc1E4gKsaj7Nbuz10fX5+4QkC161FS3/ijHsBH2a3Pg4zIEyCu6o6HKP9G2a3bm4yuL4Fa40+36/o9EbmiLwiOg8AAAlHXUZTdAag4dQsIEFdb4CS6CAEIQKA0An0eek/R5yi7U4yFNsshQFyV4wt6MpxAVDxH2R1OjBZqIED81eBFxrCMQFSMR9klGuom0CeuEFDVHQO7OLqoB/BRdnfRx7s0ZuKqbm9H+TfKbt3eZHR9CdQaf/cRkfemrfxu6QuD4yCwJoGo6yjK7pqYOG1LCBBXW+IougkBCECgJAJ9HnpP0d8ou1OMhTbLIUBcleMLejKcQFQ8R9kdTowWaiBA/NXgRcawjEBUjEfZJRrqJtAnrhBQ1R0Duzi6qAfwUXZ30ce7NGbiqm5vR/k3ym7d3mR0fQnUHH+6ld/ZIvLv+sLgOAisSSDqOoqyuyYmTtsSAsTVljiKbkIAAhAoiUCfh95T9DfK7hRjoc1yCBBX5fiCngwnEBXPUXaHE6OFGggQfzV4kTEsIxAV41F2iYa6CfSJKwRUdcfALo4u6gF8lN1d9PEujZm4qtvbUf6Nslu3NxldXwK1x9+NIvIGEXldXyAcB4E1CERdR1F210DEKVtEgLjaImfRVQhAAAKlEOjz0HuKvkbZnWIstFkOAeKqHF/Qk+EEouI5yu5wYrRQAwHirwYvMoZlBKJiPMou0VA3gT5xhYCq7hjYxdFFPYCPsruLPt6lMRNXdXs7yr9Rduv2JqPrS6D2+LuviPxp2srv032hcBwEViQQdR1F2V0RD4dvGQHiasscRnchAAEIlEDgR/79vQ/e9wcfKqEr9AECgwn8yL+/t7zvDz7EOs1gkjRQAgHycwleoA+bJkAe3zRx7G2aALl908SxNyWBPjmbifmUHqDtCAJRD+Cj7EYwxubmCBBXm2MdYSnKv1F2IxhjszwCuxB/l4jIvxGRR5WHnx5VQiDqOoqyW4nbGMYCAsQVoQEBCEAAAisT6PPW8MqN9jghym6PrnHIFhMgrrbYeXT9CIGoeI6ySwhAQAkQf8RB7QSiYjzKbu3+3PXx9YkrBFS7HiX1jT/qAXyU3fo8yIg8AeKq7niI8m+U3bq9yej6EtiV+PtPIvJ6Efnf+4LhOAisQCDqOoqyuwIaDt1CAsTVFjqNLkMAAhCIJtDnofcUfYyyO8VYaLMcAsRVOb6gJ8MJRMVzlN3hxGihBgLEXw1eZAzLCETFeJRdoqFuAn3iCgFV3TGwi6OLegAfZXcXfbxLYyau6vZ2lH+j7NbtTUbXl8CuxN8PiMh1aSu/z/SFw3EQ6Ekg6jqKstsTC4dtKQHiaksdR7chAAEIRBLo89B7iv5F2Z1iLLRZDgHiqhxf0JPhBKLiOcrucGK0UAMB4q8GLzKGZQSiYjzKLtFQN4E+cYWAqu4Y2MXRRT2Aj7K7iz7epTETV3V7O8q/UXbr9iaj60tgl+LvRSJylog8ui8cjoNATwJR11GU3Z5YOGxLCRBXW+o4ug0BCEAgkkCfh95T9C/K7hRjoc1yCBBX5fji/2fvfcClu6r7vN+9uE0hcQwBbDcKyLbCAzxKoxY+IRPJRTZt+FMJCpRIFsIi4E9gg3Eko3zYRBKSjIuCgwIGYyQLQxBYQHADwgi5xcgFFSNkUrVgGdsiyCoNBlECSSBNzZ3ede7eo333d+bMnjlzZp3Z887z6NF3Z85Za+93r9nnzN6/sxYt6U/AK569/PYnhoUaCBB/NYwifegi4BXjXn6JhroJlMQVAqq6Y2Abe+e1AO/ldxvHeJv6TFzVPdpe4+vlt+7RpHelBLYt/j4ZyvhdXwqI4yBQQMDre+TltwAJh2wwAeJqgwePpkMAAhDwIlCy6D1E27z8DtEXbI6HAHE1nrGgJf0JeMWzl9/+xLBQAwHir4ZRpA9dBLxi3Msv0VA3gZK4QkBVdwxsY++8FuC9/G7jGG9Tn4mrukfba3y9/NY9mvSulMC2xd8TJd0cSvn9X6WQOA4Ccwh4fY+8/BIQdRMgruoeX3oHAQhAYBACJYveQzj28jtEX7A5HgLE1XjGgpb0J+AVz15++xPDQg0EiL8aRpE+dBHwinEvv0RD3QRK4goBVd0xsI2981qA9/K7jWO8TX0mruqmTi92AAAgAElEQVQeba/x9fJb92jSu1IC2xh/r5b0WEnnlELiOAjMIeD1PfLyS0DUTYC4qnt86R0EIACBQQiULHoP4djL7xB9weZ4CBBX4xkLWtKfgFc8e/ntTwwLNRAg/moYRfrQRcArxr38Eg11EyiJKwRUdcfANvbOawHey+82jvE29Zm4qnu0vcbXy2/do0nvSglsa/xZKb/rJL2tFBTHQaCDgNf3yMsvwVA3AeKq7vGldxCAAAQGIVCy6D2EYy+/Q/QFm+MhQFyNZyxoSX8CXvHs5bc/MSzUQID4q2EU6UMXAa8Y9/JLNNRNoCSuEFDVHQPb2DuvBXgvv9s4xtvUZ+Kq7tH2Gl8vv3WPJr0rJbCt8fd3JP12KOX3pVJYHAeBGQS8vkdefgmEugkQV3WPL72DAAQgMAiBkkXvIRx7+R2iL9gcDwHiajxjQUv6E/CKZy+//YlhoQYCxF8No0gfugh4xbiXX6KhbgIlcYWAqu4Y2MbeeS3Ae/ndxjHepj4TV3WPttf4evmtezTpXSmBbY6/KyQ9WtK5pbA4DgIzCHh9j7z8Egh1EyCu6h5fegcBCEBgEAIli95DOC7wa/f7VsL7ZZK+toI2XCrpC5LeFX5LvEfS68Lf0Xx6zApcjsPE7dKTdqVb96QznyD9Xp9W3SE9TNKHJJ0W7Fx9RHql/Tt+ticdMz+fll64I10fjrtnR3ra46W77O/ss8bGHdKDLNvwRProqUtmHC6Iqz7d51wIrJWAVzz38LvqeTudm0+X9LzkejCUr7WOcZuzO6TXSjpzf1o964h0X58Gdc3DfyA9diK9fUd6gc3Nwe+x4O9T0X+cmyWdZ5/Fa0m4tly9inamfewRf31QcS4E1kbAK8a9/CZg7T6buXyJSBvzXF4SVwiolhh0Thk1Aa8FeC+/ox4MGtebAHHVG+GoDXiNr5ffUQ8GjVsbgW2Pv9+X9FZJv7E24jiqkYDX98jLb41jSJ/uJ0BcEQ0QgAAEILAwgZJF74WNFpxQ4HfVm+NtAqovZxvyCKjmjF26sb8jPXwi3bwnXZAIpi60zfT42US60sRQ4bxHSDq6I50Yz3uA9BX7dzwubBA1NpYRDhTEVUF0cggExkHAK557+F31vB0HwubmKyWdn4heh/LlPvirElAFgdR0fk3n4SPSt9K/96RTo9B2t9G46jpJ95q4NZ2XJ9IzdqTLTBA7kb5qgtqJdO2yotc22D3iz33saAAESgh4xbiX34QJc3lJgGTHjH0uL4krBFRLDDynjJqA1wK8l99RDwaN602AuOqNcNQGvMbXy++oB4PGrY3AtsefPbFyUyjl93+vjTqOaiPg9T3y8lvb+NGfwwSIKyICAhCAAAQWJlCy6L2w0YITCvzGzfHbJb1e0p2SzpH0+WDefg98IvzbHqy4SNK3w5Pt8f1bgkDqqZJuCMfaBvwd+/+27Fbf2Bf0WFnwq8JnqYDqoWGj/inhs8vCcW3teqkkO9eOjcfZaXasZbo6RVJsy6FsWvlGediobjan52QEiRlK7rasIJYRJIqR9h8yOdGcZ1lCbpVkmUKa7CIT6UVxw3vWU+0xc1Vy3jTblNlIslGZ7V8OmalujRmp0jBI+7UnPTHZgL8nbNTb4VNxVRRUFYTSoUMK4mpRkxwPATcCXvFc6DedI+P8Zhnq0syBljEqzr3pHJ7O3+ncOOt9m1+/O8ylLw/XgVxAlZ5rY3aGpNvCNeH5kr4p6ZIwF9uc/+ZgLxVlzbquNDGQZGJq5qtEhNRki4rC0TgHx3k2bn5L+rCkp4d2HY2ipRBg0yx9yXWhmd8lHcrg15Ep6rjrQpp1MJ2Hw3VgKq7Kgzy2YU967u5BRqzWOXpVYq/Uf2H8uX0vcQyBvgS8YrzAb9u8avOn3WPb6xpJLw7/njd3xuMfHO7fbU7+Meby+7Ox1jKXF8SVEFD1nTU4f2wEvBbgvfyOjT/tWS0B4mq1PMdmzWt8vfyOjT/t8SFA/B08gfio/cWzH/cZArxWQMDre+Tlt4IhowsdBIgrwgMCEIAABBYmULLovbDRghMK/EbxUSyzZxvoJ4RNnEcGYZIJlz4TNnRMCPWrkt6079428E1oZZv39rKyfXkGKjvmcklWHjweH4/5rWDz40nJvzdKso17e6Xl/+yc54TNIfssHmdll8yvbdTbJn7afhN6Na8gUnpHyOZxSEwUNtctG9NUWCTpxlDuzja0j0WRVBQzxUwg6ab2nnSyZRYxIVRybrrhb+KnC0KTrDyfbdqnm/uHhFOx7VF4ZSKBXemTaTaqNAQSoZW9fZakV6TlqdK2SvpWmvmkIJQOHVIQV4ua5HgIuBHwiucCvw8Mc+Q7w/xmc+0PSXpvmE+t9OpjwrwXy+7ZHGivWfP0Rwrmbzvf/Ni8mm70m3Arzr1x7v+RcL14XBDb2uZ9vF78QLg+pG1MbfxZcl2JAtum8Wk2pmTOtPnV1qeu25OuNdFSmNfOtbndjrP5MQqnTHgVRVWWwS/J+GSHHg1C3GZ+35U+l4pTwzWj6LrQNQ+H60Jz7YmlVePxieDrtj3plbvS+/bn7EYcmwpn7e/0GpbbWfaLUxB/y5rmPAiMgoBXjBf47RJQPTuZf01A+xpJr9qft2fNnXZvaYKrtgcVmMsPymtXMZcXxBUCqlHMPDRilQS8FuC9/K6SHbbGR4C4Gt+YrLJFXuPr5XeV7LC1uQSIv4Ox+5Skt0h6++YOJS13JOD1PfLy64ga12sgQFytATIuIAABCNRGoGTRe4g+F/i1TZx0Q9wyg8Sn4G1DPP47Zp2yzfmfCZvYURCVNr1NQGWb/JadKm60m7DnC0mJqHi+bRRFYZa9l2/Uxw399DjbUDKfUTzQWm4qFT5FEVKefSl7Qv04EZSVuuvaxI6ZpGI2lDzLlXUoy0L17lRAFUVaKcwkO1WTGeU70vfG8k9pxpMkY4tlUWlt+wwBlY7cL4ArDsGCuCq2xYEQ8CbgFc8FfmeVz+sqqxdFVrmAqm2ejZkG42dx/jaRVRSmmkg1zXaVDld+vUjn4pJrQbyupNeZxn4qfLK/83kvER9ZJsBmfrTj0lKlyZzbWq40FV9NpEPCWhNf2fkl14UIpG0ebrsOBLt27TIh7Wl2zdiRPpgKuGYIqG5tu04s+/0piL9lTXMeBEZBwCvGC/yWCqhSjja3x/vodO78BUm/JCk+jGDnMJcfkGsyGNYylxfEFQKqUcw8NGKVBLwW4FfpN71Znj7dtSpIbWlbu2yHG1tbAHjlqtqwjJ14o7snHUsXNZaxtUHnrDKuNqjbW9PUeeMb6yunQGLqaHsvXfy0v+OTru9PUvm3wZznt2vhYJnByX/kp0+9RnvpMcv4GOU5cXF2FT/Ikx/7p4XOTp+mzefHWaUM7Lzss7gQ/CB74mwifTSWQxgQ6Lz4G9D1qEzbU4QfCKX8/vWoWkZjNoGA1/fIy2+fMVn1NW2htqzyOpAsUjT35dki96GSNsnmoJ3WbCbaQke4Bjw5XfhYqEPDHLyJcTUMCaxCAAIQgEAxgZJF72JjCxxY4HfeJk66WZNnIoll89LSfrM2zW0Dw56Qt0wqVlokCqjyclDpGkJeomqWgCqWEoxk8jKEzfthvfAR4eGQi2NGkOQ3p5XeO1Qib17pv3Qo8vuodOM8Cp/Cfc7PSnpDOHeagSr/HZ7eO2WirOvzY5NNfnvw5SwTe+VtnyGgOumI9MMLhFRzaEFcLWqS4yHgRsArngv82vyYipIio3QujnNrLPdkx6SlUNvm6bTs6az5O+73/FooSWpCWCuNmq/9xvNzwW2XgCqWG4z9Oa70arIfdG84qMnmF/5twqPvtzk8LVVqn+UCqq7Sd7NEpfbbcyJZVqvrQ2nVzutC7ETHPNxkyIqZozKhVfPbV5Ktc1q/ujJQ3ZqWhe37hSmIv74uOB8CrgS8YrzAb9e9t+2vp/NsLJOalmpN584XheNjpkL7LJ1/mcsrmcsL4goBleuMg/MhCHgtwK/S72gEVOnTCWMQLSWLM1O16xBBNCKbq4yrEXWLpgQC88Y3pok+lHY5nJs/1Rp/rFspAEuz3/Wa53fVm81tAqovJ0+05jei1QTIKjfO04WIHenhaZmBNBV3/Cw+/ZvOmzvSifG8B0hfSRdCUhu2ODzgIMyLvwFdj860fbdPkmRPNfOCwCIEvL5HXn4XYZMfu+pr2kJtWeV1oKtcQiiVE8vofNUWi60UTv7k7dju7QvvhxZizsEQgAAEILAdBEoWvYcgUeC3axNnVgaqmO0pNjlmPLHfC7M2zW3jPYoBvhielE+znNi6QJ6BqlRAdVz2kjaWMXuUpD+X9Kdh09oOvS4c37aJbSX8mo37JANVaxaQLgHV5KB0XxQAxPJ55rZVQJU9kDR9GKntXi0RgDVZWOImfSrgyrOrhP42/SYD1RDfPGxuEoGCeXKQ7hT4LclAlWb3s433dD5O213yfjp/x/KB35RkwtO2coFdGQu7BFRRDNvJNc5hYc7+WFLKbjoHp/OcGZuRgeqythJ6HQKqQyLXFnHToeuC+S2ZhxMBVVMaNoh5o+C1eVA0XoviemhcK13l7/QIvSD+Bol7jEJgXQS8YrzAbz6359mlIqL0vvhIUtovRZiXerXPmMsPCFU1lxfEFQKqdU0u+FkbAa+NnXl+o9gh3Hs2N9+WWjQ+tZA+GZDeLNvx9kRZfOohKmSnQBOV/YPDmyfbTexEajZPLHVpcPoiyyzSloGqLeW1PaXe8nTVNB2q2YxPaMXNmB3p2on0jODzUGaTeMOa3yQnN++vT54Ys8nY2m2bytOnvYa4uV1bZC7naF5cLWeVs8ZCYN74lgqoTOwSU0HPE0/FOWinA0K86bxdkn0v86dN0yda0yer0vfjnGYLD/FJqPMPHlJtUlV/Y0YtaeuH3cza/58S2pg+6WXnpu0ywZhxsmPjcXZa+vTXcU9e2QHznnzN0kq3PXV6t81RNg9GMZIkS3U9nRuTDCD25K39mD+UIWRWpqiW86YLvKHtcS6+NX+iNx/XdPEjfZIsX/DNFxMG/JLMi/sBXY/StMXzmyW9Y5Sto1FjJeD1PSrxm2c9iPeu8f7WFowvkWRzs20KWvyfsr/pZtcIm/vt1XadiffE8Smwtg1Bu7ak98x/lFxPDl0LsvthO++nuu45Z2Q8sPvVi8Pcb/O8vWyun262tV0HYhkYOzjLFHXcPW94QtdsRvvTDcc0OOO9uC0IT6S705IMXU8Cx/TbzoFeElfOTcQ9BCAAAQiMjUDJovcQbS7w2yWgemRYB7TfsZ8J631fkvTe/bbm4iZrvt0bdQmo7Jj4VL3dS+UCKlt7tPuucwKLEgFVvr5gNkxQlYu87Df1oZJJMZtxeu9ha4Qx64ht1nesMzZZQtruueLa46zftlk2qlkCqrjBPs3MaUzSeyhrf5qlalYGqz3pgl3pc1Gwnq213rtMBv+CuBoinLEJgUEIeMVzgd+43mi/Q239NG6yv0UHlTfy8qgmwrF52I6dNU/Hdc6YUcpsts3f9l5cq4wPlT4myYgVM1/ZcRdJKs1AZfNwWqHArgknBBuHKpu0zW/pHJg8fNNko7KG5AKqfM7MfmtaOdlWYWtYs20+m3dd6JqH872hvCxrFFVZ29MHRfekk3el5oEjO6arfOyyX4qC+FvWNOdBYBQEvGK8wG+aWCDeX8e5NC1zbdeA10h6Vdibb5s7Ywm/WRmomMvDPL/pc3lBXCGgGsXMQyNWScBrAX6e3zw7TLxht4k4LojEm9v0BtkmeHvZjb1tJtkmky18TGtqJxtAp8ebwK66zrvN/eP9CvzwxHrzpEFcALD0ppZBOhzX/PjPhVch9WrzxEG8oQ4/KGJa1uazlqeyDqVQjQKCUJ/6xuAzFyXcGNrQLM7YE/VrKDO1yrhc1ta8uFrWLueNg8C88S0RUNn31I6Lc0lJz+b5jfPV61rmp1kLvr+6f+P5pn3ntiBr89OsBYO4mHy5pCuS4+Oi8G+FReRYZzrNtGV9S8v/2TnPSRaD401vvuDbuniQ/ljO56kwL15oT69GYZGkOA81C69xMTXOt3FeShcPwg90m0+joHT6VFXIFGVpq+3JWXuZ4NVEWdMF33STPR3YdN7clT6ZZqNKj0uuBfa2peaeLmbkJQh0UMPans5aasG3JPDCMfPibwFTVRxqJTz+haSTJdkiGi8IlBDw+h7N85tnR0yf+rL7WysHY4KquKDxA+F6kS4cxwcM8o1Fmy9jmZq2jAr59SHeV9t1K90sbPjm98/xXnbWE6kzBFTp3H4s3Mt+sGs+j/N3Kr41nztSvAe2phx3HUhLLrRtykXRr9ndkU7akaZPBadtt8XiNWYcLInlgJ51iVJYHAcBCEAAAgcESha9h2BV4HdeGZFZDySlpUTSB5Xi++kDSXGj3rqYry+mdkxYbvdgtl5gv5NLBFT2ez59IKm1fF9kG+5BDpVTysoM35NlqLIHnw4JwvOyxPG39pwMVOlDo9GH3aueFX+H57/Z4wOmSVwcV2Iwe8gpHtomjrfPpg865aKCRWOvIK4WNcnxEHAj4BXPhX7bHri036BxfjRu8aFOewjHxFW292GipmcnD4m2zdN27qwSfnE8UlFqWi7Q5lpbKz03yU6VZgOcl40wll5tfYg0+w1smdCbTE3h/SgwNcHUR3akp+a/V9N9mOwhoOn82PXgTrK2ag+edl4Xuubh/Hd79vBrZJw/BNs80JqKYrtKES77xSmMv2XNcx4E3Al4xXih33j/a3Op7VPZ/a/N21EIGx/UTxOUtCUDSEtkx0QF6fzLXC7dHB4k3ei5vCSuujJQuH8haQAEliAwb2NnCZNFp8zz21ZuK124SD+3m3a7QTbRlNWGjk9FtKUPTDeArKFNabt8kSETP+Wp9g4tXsRyT3vSK3el98Va0bOeyrInr5LsK43AIPWfC7ZmZaBKxF9TgUEgP7NeddHIbPZB8+Jqs3tH6+eNb1qfOdKKN3npD377LM3cMY/sPL/5fNWVQjqWDPiZILqMAqq0DV1ppk08Yjez6dMA6bl5hpH0yYA0XXZ6nM2h5jM+IduaojsVPkURUtw4jw3IfogfJ4JKSg5Mn2JKGx/nQttUt8WGfBPbjm3LAJgKW/PyqfnTVfFp2/zp2GTet0x+rW2ftbixTMmBeUGXfD4v/hYwVc2hv7ifgeoHE+FhNR2jI4MR8PoeLeo3v36kc/Osa4OJqdKF4nideVEiGG4TUKXXh9TvPAFVs3ic33N2bdjl825XOZd8Pk8fcphIf9widDLxbtfGX5OdIY2s5DrSLBSHp8DmCahayy4MFrHdhheNK6dm4hYCEIAABMZEoGTRe4j2evkdoi/YPCAQ7qWeHNdUl+ES7h1NkDUVJSxih7hahBbHjp2AVzx7+R37eNTWvrCWaeVSD/0uLu1nXC+dSB9d5QP6xF/pCHDcphLwinEvv5s6TpvSbu+5vCSuEFBtSjTRzlICXgvw8/y2PYGWbiLlm/+pgCqqYyODQ0KJjpJ8042RDgFVFFPZBnv6+tSedPGuZKmtD4mi8oEwYUAuPliDgOrugTf4S+Nt6OPmxdXQ/rE/LIF54zsvA1XMtmHpou3flq1jlSX84lOt6Ua0PW0VRU+WCjqd29KypLOeuEqPTxX9PybpC+Epr7z8U3zi1Uaj5IlZa0d88iqOYOtTs1EwGso2XRyFnMlm9HFPpM4r/ZeGTMkGvA7m2UPC1lkCqvTJ3EyUdX2LgCo+QdZWfrBZ1J0hoDrpiPTDA4b+vLgf0PWoTVt2yF/Zr7/+z0bdSho3FgJe36MSv7n4N14PSksQWOnXtuuMCW1jxsU2AVV6fVhEQGVjejQX+JfM323lZGZkNGwyvZogNhVQhWBqnoZNXs0TvLlIK5n/m/vyeHz69G9be5KMU7mg6rjrhmNwl8SVY/NwDQEIQAACYyRQsug9RLu9/A7RF2weEIj3Z3vSsfwBphJGq9iMJ65KSHPMphDwimcvv5syLrW0M/w2fvuO9IK0ZF9p//oKXmf5If5KR4DjNpWAV4x7+d3UcdqUdnvP5SVxhYBqU6KJdpYS8FqAn+c3F1C1/R2fnE8zUFm5kraMLlMebQKqPhmoouG8DGBXOur8szUIqI57+r40QDbsuHlxtWHdobkZgXnjO09AlWfbSEWZXbDn+e0qOZBvgMfMIDHbU/SbZoeal2baPv+iJCvb95EgooqZ9/IMVKUCqjR7yUwWsYxfVlLAjrdSdvY6blM9F1Dl823qbE7JASvd15QuSMrnNT7bBFTJnHxaWiqgzX8iAJum0jbDXVlSQrubfg8sUJ0Xf9s6UfzXkqyEpZXy+/NthUC/iwl4fY/m+c2vCV0ZDPtmoMpLvG6cgCrPQNV1/cjvy+3YNlGtvd/yO2Ca3dXEs23ZEIsjb5gD58XVMF6xCgEIQAACG02gZNF7iA56+R2iL9gcDwHiajxjQUv6E/CKZy+//YlhoQYCxF8No0gfugh4xbiXX6KhbgIlcYWAqu4Y2MbeeS3Az/ObCxJMFGD1tN8Z/m+bSCeEUlapQMGetreXiQliya5DWWbaBFT5JkuXoCndqN+VPre/d96UzAvluFIRgbVj+vdEOjeWHbEPJtLNsfxV18bNnnTy7oH9pqRUvomTZUQx08eV8JtI164yxeqIvyjz4mrETadpBQTmje8iAipzl84jlh1q1mue3y4BlZVCitmuPiPpmn3Bz5ckvXffWS5uMv82z3UJqGK7rwxlCHMBlQmxLpF0TuhMiYDqvkyEZTZMUJWLvKZPmko6LWZ0Mj/pPBRKIVk51Vll8Ez0Op2n0jmtq8zTnvTEOIfG40I2qlkCqphRyjJWNeVara2zyqtaLeo8K1U81kqvxvk+zqfJteTeZdNgF8R8uFyI+892WK8JNcQt0yQvCHQRmDePD0Vvnt9UQBWzDFpbrFRraQaqmM3Q7nfT64w9VBCvOXZf3HV96J2BKp1bd6Qbwz3w6W3ZoUpK+MX5Pdw/N9mfYglsu39OfBiv464D+f1+GGC7L5+WaY2DnpaoTexO5/bQ3qZUoAmqhgqWBezOi6sFTHEoBCAAAQhsC4GSRe8hWHj5HaIv2BwPAeJqPGNBS/oT8IpnL7/9iWGhBgLEXw2jSB+6CHjFuJdfoqFuAiVxxQZW3TGwjb3zWoCf5zcXJNjYREHUKZJuSTb3000fO842i14cBvNQ+T57r01AFd6Pm/qWrURJ6ZAHpUIo24RPspXYodPN+TzTSpYBZWqzKwOVpb9On5AP9k8ykdaiAqquTC+VBvu8uKq021vTrXnju6iAKgozLZvTSzoozvPbJaAyYVZaYi8t1Web2TcEv23v2/xl5QZTEZQdngtKUzs299mmu4lNbZO3RED1+Wx+bS3fF/mEec4EoU+LqZ+zOeueLEPVZTFzVNx4zo6fzo1zMlB9NQivbI6OPmxszopC05aST818nryOKzGYzefx0GkmqrTcU5rJqivL4Iq/kfPib8XuNs6cfUfeEGJ+4xpPg9dGwOt7NM/vA5P7Vpt7L5d07v78bSVhHxPErCamsmvJvOyEsRRrej1J750vlvSEcF0w8LMyUNl9r4l57TUV0rYIkuy4qRg23EtH4arN0R/eT+709B4CKpuvm3J9qWA3m5OnJVfb7nnT+/Id6eH28EIQXU4DL9puufduhLezfjesLXLbHc2LK+fm4R4CEIAABMZIoGTRe4h2e/kdoi/YHA8B4mo8Y0FL+hPwimcvv/2JYaEGAsRfDaNIH7oIeMW4l1+ioW4CJXGFgKruGNjG3nktwHv5HXSM+9YhXXXjgjDgyWn2lVX7GJm9KuNqZIw9m+M1vl5+PVlX7XsVc2PYrLcN/qEzkhB/3dH4JEn/PJTy+0rVgUvn+hDw+h55+e3DqppzV3FfHh+G2JOO2UMOI4FDXI1kIGgGBCAAgU0iULLoPUR/vPwO0RdsjocAcTWesaAl/Ql4xbOX3/7EsFADAeKvhlGkD10EvGLcyy/RUDeBkrhCQFV3DGxj77wW4L38Dj7G4Wl3DVzSaW4/RrrhM7fdPQ+oNq56cqnldK/x9fJby7iNrh9958eYkWQifXQN5VGJv/kR9EuSHhGy9cw/miO2kYDX98jL7zaOcWuf+96Xr0JwO8BgEFcDQMUkBCAAgdoJlCx6D8HAy+8QfcHmeAgQV+MZC1rSn4BXPHv57U8MCzUQIP5qGEX60EXAK8a9/BINdRMoiSsEVHXHwDb2zmsB3svvNo7xNvWZuKp7tL3G18tv3aNJ70oJEH9lpP4glEKLZTHLzuKobSHg9T3y8rst47qt/SSutnXk6TcEIACBHgRKFr17mJ95qpffIfqCzfEQIK7GMxa0pD8Br3j28tufGBZqIED81TCK9KGLgFeMe/klGuomUBJXCKjqjoFt7J3XAryX320c423qM3FV92h7ja+X37pHk96VEiD+ykidKem9oZTfV8tO4agtIuD1PfLyu0VDu5VdJa62ctjpNAQgAIF+BEoWvft5aD/by+8QfcHmeAgQV+MZC1rSn4BXPHv57U8MCzUQIP5qGEX60EXAK8a9/BINdRMoiSsEVHXHwDb2zmsB3svvNo7xNvWZuKp7tL3G18tv3aNJ70oJEH+lpKT/UdLfoJRfObAtOtLre+Tld4uGdiu7Slxt5bDTaQhAAAL9CJQsevfz0H62l98h+oLN8RAgrsYzFrSkPwGvePby258YFmogQPzVMIr0oYuAV4x7+SUa6iZQElcIqOqOgW3sndcCvJffbRzjbeozcVX3aHuNr5ffukeT3pUSIP5KSR0c9xlJ/0TSuxY7jaMrJ+D1PfLyW/lwbn33iKutDwEAQAACEFicQMmi9+JW55/h5Xd+yzhikwkQV5s8erQ9J+AVz15+iQAIGAHijzionYBXjHv5rX08t71/JXGFgGrbo6S+/nstwHv5rW8E6VFKgLiqOx68xtfLb0MyockAACAASURBVN2jSe9KCRB/paQOjvtRSTeGUn73LXYqR1dMwOt75OW34qGka5KIK8IAAhCAAAQWJlCy6L2w0YITrrrp6McuPfs6u0fnBYGVEfCK55V1AEMQSAh4xTPzM2HoScAr7j37jO/tIuAV48zt2xVn6+ptSTwjoFrXaOBnXQS8FuC9/K6LK358CBBXPtzX5dVrfL38rosrfsZNgPhbfHxeK+mvS/qJxU/ljEoJeH2PvPxWOox0KxAgrggFCEAAAhBYmEDJovfCRgtO8PJb0DQO2WACxNUGDx5NP46AVzx7+SUEIGAEiD/ioHYCXjHu5bf28dz2/pXEFQKqbY+S+vrvtQDv5be+EaRHKQHiqu548BpfL791jya9KyVA/JWSOnzcv5T0OknvXu50zqqMgNf3yMtvZcNHdzICxBUhAQEIQAACCxMoWfRe2GjBCV5+C5rGIRtMgLja4MGj6ccR8IpnL7+EAASMAPFHHNROwCvGvfzWPp7b3r+SuEJAte1RUl//vRbgvfzWN4L0KCVAXNUdD17j6+W37tGkd6UEiL9SUoeP+7EgnjpZ0teWM8FZFRHw+h55+a1o6OhKCwHiirCAAAQgAIGFCZQsei9stOAEL78FTeOQDSZAXG3w4NH04wh4xbOXX0IAAkaA+CMOaifgFeNefmsfz23vX0lcIaDa9iipr/+2AH+FQ7cud/Lr0FVcrpGAxRXz9BqBr9mV14ahl98148XdSAkQf8sPzNWSvl/SBcub4MxKCHC/W8lA0o2GAPe7BAIEIAABCCxMoGTRe2GjBSd4+S1oGodsMAHiaoMHj6YfR8Arnr38EgIQMALEH3FQOwGvGPfyW/t4bnv/SuKKjfltj5L6+v/q+rpEj7acADFdbwB4CUm8/NY7kvRsEQLE3yK0jj/2f5f0jynl1w9iBWdzb1DBINKFQwSIaQICAhCAAAQWIlCy6L2QwcKDvfwWNo/DNpQAcbWhA0ezWwl4xbOXX8IAAkaA+CMOaifgFeNefmsfz23vX0lcIaDa9iih/xCAAAQg4EXAS0ji5deLM37HRYD46zceT5Z0gyQr5ff/9DPF2RCAAAQgAAEIQAACENhMAiWL3kP0zMvvEH3B5ngIEFfjGQta0p+AVzx7+e1PDAs1ECD+ahhF+tBFwCvGvfwSDXUTKIkrBFR1xwC9gwAEIACB8RLwEpJ4+R3vSNCydRIg/vrTtgxU3yvpBf1NYQECEIAABCAAAQhAAAKbR6Bk0XuIXnn5HaIv2BwPAeJqPGNBS/oT8IpnL7/9iWGhBgLEXw2jSB+6CHjFuJdfoqFuAiVxhYCq7higdxCAAAQgMF4CXkISL7/jHQlatk4CxN9qaN8p6bWSfnM15rACAQhAAAIQgAAEIACBzSFQsug9RG+8/A7RF2yOhwBxNZ6xoCX9CXjFs5ff/sSwUAMB4q+GUaQPXQS8YtzLL9FQN4GSuEJAVXcM0DsIQAACEBgvAS8hiZff8Y4ELVsnAeJvNbStlN87Qym/r6/GJFYgAAEIQAACEIAABCCwGQRKFr2H6ImX3yH6gs3xECCuxjMWtKQ/Aa949vLbnxgWaiBA/NUwivShi4BXjHv5JRrqJlASVwio6o4BegcBCEAAAuMl4CUk8fI73pGgZeskQPytjvbrJD1M0t9fnUksQQACEIAABCAAAQhAYPwESha9h+hFT7+nS3q+pIskfXuI9iU2L5Vk/p4n6Wvh/Ufv///Vkl6WvDdwM1Zr/o6DLLxnSjrriHRfH+t3HPyW+tCedOwJ0u+ZrTukB0m6Ltg9ekT6lv3709ILd6Trw/tXH5FeGY+dSB89VXpbn7b0jKs+rjkXAisn4BXPPfwOOTc+VNK7JD0lgH5r4TVgyDatfMxXYfAPpMdOpJsn0pV959Qwn9v14lho26fS60aY0+3BxKM6mPc/JOm0dI63f98uPWlXujW8/2473q4L6fnxOtEj/laBDxsQGJyAV4z39Mu9d8/I2OZ7bwRUPYOH0yEAAQhAAAJLEvASknj5XRITp1VGgPhb7YD+H5J+SdKNqzWLNQhAAAIQgAAEIAABCIyXQM/NlKU71tPvujdxrpR0fti8tz5v/Ib8Kjdxwgb4hXFTPQqqwib6dKM8burvSRc8QPpKusGf21g2sPK4uuIDF7768mdea2K35pX/vawfzoPAkAR+8aaXnLCn71ws7Vx82dnXrn3fscf8PNTcGMVTlj3cRFT2MlHrjxSIqIZq05Ah0Mv2KgVUUfi0J52522hgG2HsvUH82ohnJ9K1JtRKrys70sNtjrf5flf6XDxuR/pgEFndajbS60IU4PaIv17cOBkC6yLgFeM9/XLv3TNAtuXeuw3T2m9keo4Vp0MAAhCAAARqIeAlJPHyW8u40Y9+BIi/fvzys/8bSe8Ipfz+zWpNYw0CEIAABCAAAQhAAALjJNBzM2XpThX4jZvet0t6vaQ7JZ0j6fMhI5RloPqmpEsk3ZJkiHqgpGskvTg07gxJtyWip2+0fGaH2sbQJ8I5aWYTy0D13ZJOkfTy4D/dkLcN5DQbVbrB9LiQKStt51WS3hzspaKsxnXcTN6Rrp1IzwgipCZTk32ebr7oIKvTNMvTRDp3R7os8HpD6MvPBhvnSZpmDkns3C3JPpNtkMcN7CxT1FQElZ83kZ65I/3CfjarZjM8E0+Z2TzTyGU70tMm0j1p23ekE1eRMSWPq3l/Lx3AnAiBBQhccdPRoztNxrydx0qTuybSNZeffV387k4tHQinJhfr4L/Xj1xAlWaEinNwPh+ayOmG0MF8Do/zbTp/p/Nw+n6bWCrO9Saqsjk+Pddc2tz/R0nWqrSN7wlzcOrDzonttbb+jqR/K8nm7K7ryhtD/2yN7l9K+mwm8rKPo+hrOsfH7FDJnNnModnce4/Nl4+X7koyOF0dskHFDH5pdqhmvo3zqaQP7yd/erqkE/f7kF5HGuFTnikqXn+S84zrNINgfg2ya5Rdc2Ib069E2q896WbLPhWvMV3XMctCVXB/sMC3j0MhMD4CXjFe4Jd7b+69F/7CFMSVEFAtjJUTIAABCEAAAish4CUk8fK7EmgY2XgCxN/qh/CXJf01SS9cvWksQgACEIAABCAAAQhAYHwESha9h2h1gV/bxLFN7veHDex0A92ESbb5bhvknwmCqS+F40zwdELISmLHmVjJhFf2MntWvts2s9PjHrn/O8A2wU0g9Wct9r4Qzv+h4GMRAVXezh8Im/SPCW1ISwNON9eDIOBoFEXFDeoCAdX1E+lFOweZdU2gcZ5tWseMT5ZxNwidmk33LKvISZZFak86OW52x8whiUBqep6JrfLsIWHT/BWSflXSe/cFZCbQajbg8yfvZ/SlyWyybMzNE0wVxN2yrjkPAq0ETDy1q52X70z0U//oGdd+4hc/eOEZkx29ZU+TN0YRVS6c2tUDXv+Pzv61L3nFa4HfXLxk85jNj/adj4LSfI6zOddeNje8KRxnglg7114fmfH+b4U5+eOpECmDbXNynMOjzZidyub32CY7zeZ/E0WZOGjWdcDKmtpxdowdO++68tJExBXLy5qvK3RQstTa1LyS8qbNXJdmeArztK1LXRAON5FTM4fuSaeGEnhTIVSauS9mfDJh1q70SROkdl1HJtIfW9aoKNjKrhPHCaesPYnAqvl8X3drgt1H5CIrOzbateuR/Z0KrcJnU+FVnoGwIP6YbSCw0QS8YrzAL/feEvfeC367CuIKAdWCTDkcAhCAAAQgsCoCXkISL7+r4oadzSZA/A0zfv+npF8MmyvDeMAqBCAAAQhAAAIQgAAERkKgZNF7iKYW+M03xC3bSdx0t+wZtqEdxUdx8942ni37VMxIEjf5beP9jmyDPc0U9eysFFT6mYmBTEBlm/tx49021+OG/LwMVGk77d9my+y0lpVKNqgboVO6uW6CpQIB1XRTOjvWhtE242OmKBNCnRnL7mVlmp6WfhbsNJvkYcO89byYvcocJdlHFhVQ6cj9goqFQw8B1cLIOGFgAlfedPQPdyc7F5p4KroyEdXezuTanb3vetZk9y8utExTlnEqCqficQXz5CCtL/A7qyxeV7m8OE/nAqrYh3SOnwqOkuxPcV4v6XM6h6cCqlzUlbb3qUEEZoIpey1zXbE+vEbSq/avV3ZtMPHQ5fti1W+njU4FQ5LsGjOdU+24tgyAUUCVZHF6UFpOL7U/7zqSzdGn2d+pgCpmx0ptptkFM5GuHXYoS1WSLavJoLUnPbFAQDW9dhXEX0kMcAwERkvAK8YL/HLvzb33wt+bgrhCQLUwVU6AAAQgAAEIrIaAl5CkxK8tkF4pKS0BsJpeD2AleRLquB/Ay7iLP7D3pGNxMXWWj2yBIKaibtJKp+cv045KzymJv0q7Pmi3/tv99Oa/IelvSaKU36CoMQ4BCEAAAhCAAAQg4E2gZNF7iDYW+M034nMBVczyYRvT6cZ8ml3Emh5FSyagmlVqzwRUscxU7G4s7fTTiegpbsr/Wiih9LKwST6vhN9FYQO9WEAVN7DXLaD6jvTUB0g/Ecv6JWPflP/LN/vT7CUrElCddET64WVjzuIqnjvZ0xU7u7r8srOv3bniAxe+2v5tn9n7lz/zWhszbcz7N1346p0DIcZmtn/T+S/a/g8efePOzs7PxFi0GMxjOsSqlbK08mozX23nLvv9KD2vYH62uTAVh0bT6bxtJUbTcqp2jGUsMoFSzHJipVHT9dK29+08s9OVgSrO9bb+Gl/Rbi6gmgrZwoGxtODfC3/nAioTfJVeV2I7fleSZRu017R8X2xYInCyErQ/F4WtifDISvFZ+dVYinWagSoRUMUyfI0oNh3baL/tOrLb6LPuz05o58WMgzFTYS6gStZxrdxrUyZQkgm4phmyLMug2Ur6ZmVZX5RkucozTuV/Xx/7VhB/paHMcRAYJQGvGC/wy7239DbuvRf72hTEFQKqxZByNAQgAAEIQGBlBLyEJPP82tOux6VrXlmvBzC0agFVnoY5fWIp/ui2H9lp2v/8B3v6tGv8QT5A1zfR5Lz428Q+jaXN/0TSg8PTgmNpE+2AAAQgAAEIQAACEIDAygmULHqv3Kk9ZXTThZM5woD8Kfj0b9s4bhNQzctA1SWgiuX58u6moqeY0eqboWxRm4AqLzWYtnP0AqpQ0u9QBqoUSF6GL99kise2ZaBKyzZNJBOOWIlBe9lmvL2av8lANcQ3DpteBLozUH3nWZPdB9SagcoyOsUyeqnQNQqU4pBEAWzX++m8mmZzsjnVxEr2SgVdXRmo0jk5DYu8HaUZqNLritkz388Mhg+V70vmx5g96m9K+r496YJ5GQY7MlA1c2i6XtoloMrXXFtKCN7cIqBqSrdKaoS0R6T72taPszXfaanBLjGC2cpL+hXcH3h9nfELgZUQ8IrxAr/cezsIqGq79277khynIl/JNwkjEIAABCAAAQjMI+AlJJnn155KfXFo/BmSPpM9fWXvWd14e6VPWcUnXb+Wdjz+AN6Rrp1Iz5BkaZZjpqb447v54Zw8CdQ8iRR/jEp6ffIEkz3NZDbsCaL4NKk9MWSLliYesdfTJTUplx8v3WVvtKWSDsem5528J523e+AvlgiIT0c16aFTAVXXQmq+SDAvGLbo83nxt0UoBunqZ0P2uPcOYh2jEIAABCAAAQhAAAIQGAGBgs2UQVpZ4Df+Rn5dyODRJUxKN75tE/0ESZb16XGS3izpnNCJWQIqy1DyRkkvl2Slo1IbsYRfzCIS2/XlkPnKfue+R9JLk9/85i76X6mAKv3tbE4m0s1hXeHoRDo3LZNUUMLvWFaK6STbHN+TTo4ZSXalz3WV/ss36mOwtAmo0genot2JdK1lKEk24+/Ns6ksEoCU8FuEFseug8AVNx09uqudl+9M9FNWxs/K90129JY9Td54+dnXNaLBX7zpJSfs6TsX56X8CubJQbpQ4NcyAqZZmeL8/BYdZEMycWkqoLI1Szve1kBtjSWdi+1ce+VZAuP7dl70Z2X84lxsn9v8av9PS/PFzFdxHk4zUNl7ebujDZvL43XAyrTG9pqwq/S6YvZjW78YrgOHyvfFAUvWVqeipHR+/470vTYPx7XTtrXRbC31q3Gu3pHeYdeGGRmopnN6WPOyGDxvVgm/vBxfXBsOA3aoFGy45pjQqslSFUVd8Xpg8/2OdGNeejB/+LYg/gaJe4xCYF0EvGK8wC/33i0CKu69u78ZBXFFBqp1TS74gQAEIAABCGQEvIQk8/zGp1PtB74tEtgPbnvZj297Iiku5MYf5vZ+PC4u+E5/aCdpkO2YQ4ujLU9vxlTKqYDq+mxx9NAP5P0FB/sRa+mu7cfz6SaamkjxB/jd5jP9wZ4upObn2Q/qdHE0PEllixG2+Gzpr23BpLFpP6jzp1jbFnrjwirRPyUwL/5A1Y/A391/qtyeFrRSft/oZ4qzIQABCEAAAhCAAAQgME4CJYveQ7S8wG8sI2L34vZgUvqgUZpdJM9sEn+Hpw8z2W/ovCxJbsP+jqWdUl9p1qiIIt24twef7G8rAWiloOz3rgm3BhFQZRk+PhwaZKXHlxFQnRl+l9tDVXMfnJrx2721jFSbgMrammzG25/TDCWzhFiLxh4CqkWJcfw6CJiIaqeZE3YeK03umkjXRPFU6j8XUpmgaqQl/KzZbQ+C2nwQxVF2jImQnhLmbxNXWXY7mxvTsqlpCb84l9q56fv2dxQmmT17pfN0Ou/bPGzlLs8NQq7YDvu/2Y+iVysfGMv3mXA2fm5zudm2//5KWMMtva7E4Wy7bhwKtWSN98YoGs3md8vS9+cHOtnDwtasXGrMDmX2G+HSjmTl81oFVHZu9mDs7ZYFy8RWu9In0/PMYCKKStvfiL7s4d4o2k3Wj+NDs/H4Zp5PS/ulAqu2TFYF9wfr+NriAwKDEfCK8QK/3Hu3Z6BKkwJw7519MwriCgHVYLMJhiEAAQhAAALdBLyEJPP8pgKqP8qecko/s96lqabzhd2m9/mP6zQFclLD3g6dmYEqZpKa9SRqIoRq7NgCafZE0wX7GaVskTWmbLYf6o+QZNms3hCGqTlvkVT+JQKqmMmKL8OUwLz4A1V/AlbK73sk/WR/U1iAAAQgAAEIQAACEIDA+AiULHoP0eoCv62/i4doCzb7EQhrBk/Oy0gtYjWsH1wd1xoWOTc9No+rKz5w4asvf+a1JuhoXvnfy/rhPAgMSSAVUo1YQDUkAm/bcc3240nGq9I2mdDrTfsH27wThVml527UcVHwtScdS0Vdi3SizUbB/cEiLjgWAqMj4BXjBX659x5dtLQ3aMz33m0tpoTfhgQWzYQABCAAgeoIeAlJ5vltE1DFJ6XiIJwvydI6xydd4/v5U1BTAdWMFMyfDpmj7PxBBFTfJT3rLw4ySNnTqenrU3vSc3clE1M1/hPh1fWWBjp7Oiqq9hfKQGVPxh45eFqM1wGBefEHp9UQsPTmtvD1vtWYwwoEIAABCEAAAhCAAATGQ6BgM2WQxhb4ZRNnEPKrN9p3Ez1mIJlIH7Vyfn1aWBBXfcxzLgTWSsArnr38rhXu8c7SLIT26WUh+9QizcrLXy1y7kYe23cTv+38LY2/jRx/Gr0cAa8YL/DLvfdyQ7r2szbt3hsB1dpDBIcQgAAEIACBhoCXkGSe31xANesJpLx0QOuw5intx5CBKja0LeXyIhmosixXlqbaygja6zgxGDE/JTAv/kC1GgImerR4tFJ+31yNSaxAAAIQgAAEIAABCEBgHAQKNlMGaaiX30E6g9HRECCuRjMUNGQFBLzi2cvvCpBhogICxF8Fg0gXOgl4xbiXX8KhbgIlcYWAqu4YoHcQgAAEIDBeAl5Cknl+UwHVbaFMn1G8SlJ8KumlkvLyfpZl6fk6yLb0tYi9S0BlGZ7SMnh70sm70q2SmlrzqUDp8dJdBSX8zrPMUbuSZd/5kGV/MjHTnnSq2c0+Mz9XpqIny0CVtzf2Iyrko8302D3pguhzIl1rT5/G4+Pf4w3DtbdsXvytvUEVO3y9pO8Ogr6Ku0nXIAABCEAAAhCAAAS2jUDJovcQTLz8DtEXbI6HAHE1nrGgJf0JeMWzl9/+xLBQAwHir4ZRpA9dBLxi3Msv0VA3gZK4QkBVdwzQOwhAAAIQGC8BLyHJPL+5gCr+/eKA0sr3vSv8OwqqTpF0XPk+O2aegCp+LulESe+WdJKkW5cUUD04tOvpkj4l6awj0n32XhBjXR8+Nz+WJcpe06xRJopKhFJNG2L4tAmo7LOYsSoc1wi/0vfzUoDjDce1tWxe/K2tIVvgyO7zTUxoKdz/+Rb0ly5CAAIQgAAEIAABCGwJgZJF7yFQePkdoi/YHA8B4mo8Y0FL+hPwimcvv/2JYaEGAsRfDaNIH7oIeMW4l1+ioW4CJXGFgKruGKB3EIAABCAwXgJeQhIvv+MdiaxlbbXsF238Kmws6nNDjif+1jtQT5X01lDK79+u1zXeIAABCEAAAhCAAAQgMAyBkkXvITx7+R2iL9gcDwHiajxjQUv6E/CKZy+//YlhoQYCxF8No0gfugh4xbiXX6KhbgIlcYWAqu4YoHcQgAAEIDBeAl5CEi+/4x2JrGUx29SedMzKDC7a8L7nL+pvw44n/tY/YNdI+suSLly/azxCAAIQgAAEIAABCEBg9QRKFr1X71Xy8jtEX7A5HgLE1XjGgpb0J+AVz15++xPDQg0EiL8aRpE+dBHwinEvv0RD3QRK4goBVd0xQO8gAAEIQGC8BLyEJF5+xzsStGydBIi/ddI+8LUr6bOSLpX0/vW7xyMEIAABCEAAAhCAAARWS6Bk0Xu1Hg+sefkdoi/YHA8B4mo8Y0FL+hPwimcvv/2JYaEGAsRfDaNIH7oIeMW4l1+ioW4CJXGFgKruGKB3EIAABCAwXgJeQhIvv+MdCVq2TgLE3zpp3+/raZLeEkr5/TufJuAVAhCAAAQgAAEIQAACqyFQsui9Gk+HrXj5HaIv2BwPAeJqPGNBS/oT8IpnL7/9iWGhBgLEXw2jSB+6CHjFuJdfoqFuAiVxhYCq7higdxCAAAQgMF4CXkISL7/jHQlatk4CxN86aR/29U8lPVDSi/2agGcIQAACEIAABCAAAQj0J1Cy6N3fy/EWvPwO0RdsjocAcTWesaAl/Ql4xbOX3/7EsFADAeKvhlGkD10EvGLcyy/RUDeBkrhCQFV3DNA7CEAAAhAYLwEvIYmX3/GOBC1bJwHib520D/t6QCjl9ypJv+XXDDxDAAIQgAAEIAABCECgH4GSRe9+HtrP9vI7RF+wOR4CxNV4xoKW9CfgFc9efvsTw0INBIi/GkaRPnQR8IpxL79EQ90ESuIKAVXdMUDvIAABCEBgvAS8hCRefsc7ErRsnQSIv3XSPt7X0yW9OZTy+/e+TcE7BCAAAQhAAAIQgAAEliNQsui9nOXus6666ejHLj37uh8dwjY2t5eAVzxvL3F6PiQBr3hmfh5yVLE9j4BX3M9rF59DYFUEvGKcuX1VI4idlEBJPCOgImYgAAEIQAACPgS8hCRefn0o43VsBIg//xF5g6S/JOkl/k2hBRCAAAQgAAEIQAACEFicQMmi9+JW55/h5Xd+yzhikwkQV5s8erQ9J+AVz15+iQAIGAHijzionYBXjHv5rX08t71/JXGFgGrbo4T+QwACEICAFwEvIYmXXy/O+B0XAeLPfzy+K5Ty+3lJ/5N/c2gBBCAAAQhAAAIQgAAEFiNQsui9mMWyo738lrWOozaVAHG1qSNHu9sIeMWzl1+iAAJGgPgjDmon4BXjXn5rH89t719JXCGg2vYoof8QgAAEIOBFwEtI4uXXizN+x0WA+BvHePx3kn4llPL71jiaRCsgAAEIQAACEIAABCBQRqBk0bvM0mJHefldrJUcvWkEiKtNGzHa20XAK569/BINEDACxB9xUDsBrxj38lv7eG57/0riCgHVtkcJ/YcABCAAAS8CJiS5wsH55U5+Hbo612Uq5hni33Mb0POAPm3u6frQ6Yu0w+KP+89V0l/e1hsl/SeSfmp5E5wJAQhAAAIQgAAEIACB9RMoWfQeolVefofoCzbHQ4C4Gs9Y0JL+BLzi2ctvf2JYqIEA8VfDKNKHLgJeMe7ll2iom0BJXLGBVXcM0DsIQAACEBgvgVePt2m0DAKDEiD2B8VbbNzEU5+VdEzSvyg+iwMhAAEIQAACEIAABCDgTKBk0XuIJnr5HaIv2BwPAeJqPGNBS/oT8IpnL7/9iWGhBgLEXw2jSB+6CHjFuJdfoqFuAiVxhYCq7higdxCAAAQgAAEIQAACEJhF4CxJlonq5H0h1bfBBAEIQAACEIAABCAAgU0gULLoPUQ/vPwO0RdsjocAcTWesaAl/Ql4xbOX3/7EsFADAeKvhlGkD10EvGLcyy/RUDeBkrhCQFV3DNA7CEAAAhCAAAQgAAEIdBH4FUkPkPTTYIIABCAAAQhAAAIQgMAmEChZ9B6iH15+h+gLNsdDgLgaz1jQkv4EvOLZy29/YliogQDxV8Mo0ocuAl4x7uWXaKibQElcIaCqOwboHQQgAAEIQAACEIAABLoI/KehlN8lkj4AKghAAAIQgAAEIAABCIydQMmi9xB98PI7RF+wOR4CxNV4xoKW9CfgFc9efvsTw0INBIi/GkaRPnQR8IpxL79EQ90ESuIKAVXdMUDvIAABCEAAAhCAAAQgMI/A2ZL+aSjl9x/mHcznEIAABCAAAQhAAAIQ8CRQsug9RPu8/A7RF2yOhwBxNZ6xoCX9CXjFs5ff/sSwUAMB4q+GUaQPXQS8YtzLL9FQN4GSuEJAVXcM0DsIQAACEIAABCAAAQiUEHiTJPtt8NKSgzkGAhCAAAQgAAEIQAACXgRKFr2HaJuX3yH60mHzeZJ+RNJFkr69Tt93SK+VdKaks45I9/Xx/WnphTvS9cHGPTvS0x4v3WV/e3/X1AAAIABJREFU/4H02In09h3pBfZe8HssHPup6P8O6UGSrpN0nn22J535BOn3bpeetCtdvYp2mt0tias+w8m5G0TAK557+H30Pt5XS3qZpK+tGPWl9hVPbJ4h6bYOHw+UdI2kd845bl4zS+bxIfs9r30zP9/U60CP+FuaFSdCYJ0EvGLcy+862UoqmbMHadKmzrl9YZTEFQKqvpQ5HwIQgAAEIAABCEAAAptP4C+FUn4/J+mDm98degABCEAAAhCAAAQgUCuBkkXvIfru5XeIvnTY3PhNnCCQunkiXXmq9LawOfQISUePSN9K/96TTt2VbjVx1K706SCYuveI9MogwrrQhFIT6Rk70mUmxJpIX5X0oYl0rdnvOz5bEld9MXH+hhDwiucefocSEpl46oREjGp+3hMeWpslokJAtSIh7bqvAz3ib0O+2TRz2wl4xbiX3zWPN/fe0ujuvRFQrflbgDsIQAACEIAABCAAAQiMlMAzJL0+lPL7f0faRpoFAQhAAAIQgAAEILDlBLw2Uwr8xo3428N99Z2SzpH0+TBktkFyQ/h3+tnpkj4R3r8lPIlumVDa3n+qpB+SdJWkh0p6V/i3bcjb8c8PG/aPDJv1p0jKbV4m6fsk/X449nHBv7Xpd/bb/lfTDFRJJiZrYipCarJFhXZ/SNJp4d9XmwApbmBL+rCkp4eMKkejaCkcO80OlTwFf3fI+nQoc1RHpqiYuao5L2aKil+TIIRqxE/23kSaiqvyr1Jsw5703N2DjfymzzvSiel5q3xivyCutvwbT/c3iYBXPBf6jXPmU5J58WH7fNMMVKuYp78VMkl9PMzRcQhNVGUvm7/tlWaosuxUnwnn2f9/WpLN3+cnNqIIK5/XzVa8XqTz+C9I+qUko5X137KPW3/tlfY7vd68Nc9CyHWg+zrw4Zsu/OplZ1/LfvsmTVa0dSEChXPsQjZLDi7wy733AUjuvUsCKhxTEFdNmQ5eEIAABCAAAQhAAAIQgAAEjMCbD/YUmvT1vCAAAQhAAAIQgAAEIDA6AiWL3kM0usBv3Nx+f9ggT58oN5GSbZbbeyaOihvpv5psaJvQyj6310dmvH+HpBft37NfLslEUldI+k1JH8jONWGVlYGy/6eZUKwdds8fhV1pVpS4eW/+D5XwS7MxhfaZYOpWE0qZmGgi/bFlY4ql80zE9ADpKyY6isIpy/4URVV70gVJxiczeXS/Sp4Ju46FbFCfsyxP0Ucom2fZoKZiJkk3Rv/xPCuxl479HZKJI8yOvc7ak07eld6RlvSLxyeCr9v2pFfuSu9L+hjtNH0O7Wm1s2jsFcTVoiY5HgJuBLziucBvnt3J5loTo753H1YUEj1mRfO0zbtRiGXzWhRMpeMS/dtnUQDwiuTaYHNwOl9bWdNUMJvO61Ew+9JEhGW+SgVUNr+9UdLLJf1ZEHF9KW8314Hp9eS468Bv33ThHyKgcpt2cLwGAgVz7CCtKPDLvXcoW829d3kIFsQVAqpynBwJAQhAAAIQgAAEIACB6gn8Z6GUny3W3VR9b+kgBCAAAQhAAAIQgMDGEShZ9B6iUwV+bRMnbkKbGCrN9hGzUMWmxc3zXEAVP591bvq+bXrbf39bktk5Jun6YCDNLJK2y45PhVxp1qpvZ1ms7O/mlQqf7O9Y9i4KlhKhUpOFKt3EiaX07P10A/6IZIKA6StkdTo3lMm7J5TTs8+brFf2jywLVfO0/axsUEnGlPPik/lpNqrHS3dF52n7J9KLdg7KmqcisTYBVVP6LxdtLRp7BXG1qEmOh4AbAa94LvA7q1RfVwm/ZefpdB430ZNlvLJXFFPNKtUX34+Zq/L5Pp2703ab8CtmH0zn8VIBlWU2/JFEOJtfF7gOHFxrZl4HPnLThbcioHKbdnC8BgIFc+wgrSjwy713yADLvXd5CBbEFQKqcpwcCQEIQAACEIAABCAAga0g8ExJvxxK+f3HregxnYQABCAAAQhAAAIQ2BgCJYveQ3SmwG++EZ9ufsesHi9O2hY309OyTGnppFnv2yb67+6XxnuCpI/t65vODuX6Lpb0qv3MTHkWlXwTPt1oT7NkzRRQJWKke0P7Y/k+EzZdF0vn2WdRXBUzUKUCqq7Sd+lnOhBMmV17HZ1IJqwycdjV4bfKoQxY+5mimvakoqxEbPWp+Fkq0ooCqkxo9e6QDetBJQIqE1tZ5q0+8VYQV33Mcy4E1krAK54L/JooKBUgRS7pvB1L761ins65p+IoyzCYZpOKx+bCqnzujqVe4/GxFOyRGQKoRQRUsbxstJ2Wfm3e4zrQLqCy68DNN114PQKqtU41OFszgYI5dpAWFfjl3pt774VjryCuEFAtTJUTIAABCEAAAhCAAAQgUD8Be4J9j1J+9Q80PYQABCAAAQhAAAKbRqBk0XuIPhX4zZ+CT//ON7jT8k1pc0veNyHAyZK+L2Se+glJ/z78nZaDsrLcVi4wz0DVlqkkluxrzTxiDYzZmyT9uQm3LPtTzEwVRVKhtF2TmalNQDUrA1TYnH9tFEJlAqqflfSGAMlK/eXipul5UUAVSwlKuict19fmf4bQynxMBVw70olWjrCtn2SgGuLbhs1NJVAwTw7StQK/JRmo8kxMJfNx2/xt6ymvCYJWm4PjK9qzB9auCWVWb0s+nyegSufu1O+sTIK5gCq9Ftj5MVOh9dvKGbaVGjw0XlwH2q8DZKAa5GuN0RERKJhjB2ltgV/uvaUndT28wL338aFZEFcIqAb5RmMUAhCAAAQgAAEIQAACm03AFu4+K8k2K+zpbl4QgAAEIAABCEAAAhAYBYGSRe8hGlrgN2aMel3ILpJmd3p2kiHExDmWfcQ2zt+739a03J6dY687Zrxv55mfKyRZVqvLJT1uXyj1M/slA38l2LSsJXbcO8P/LevKCaE8kx2bbsLHY23j/DNhU9/8R0HVFGUUS0k6MZauS0sa7T8Af2WajapNQJULrrKsU6+YIaAy0ZRl62qyTE2kZ8RsVG0l/NraGTuRCrxM+BT/zoVWdnxabnBPOnlXekcUY4Xzpn/3ibeCuOpjnnMhsFYCXvFc4Ded62zujfPzWyS9Mjw8lgqo+s7TNu/aK4qS2ubl+HkUAPzDfYHqTyXCqjQDlZU8TbNWWfttLo/XjPhZOo9HAdWXQjvs2EsknRPaFq89VpouLT+bXjOmpVztHK4D7deB377pwj8kA9VapxqcrZlAwRw7SIsK/HLvnWSC5d67LAwL4goBVRlKjoIABCAAAQhAAAIQgMDWEfjv95/u/sfh6fb/b+t6T4chAAEIQAACEIAABEZJoGTRe4iGF/iNGU6+IclKQKUlkOLm+VPC+7Zp/7QgVDJxVSyflJbws83utvfTUlBRUJWKsKz7afm/tB1tGabsvVgaytr9N4Mw69DGeVK+6aS0XF6S7cn83m6ZsCxT0670yTRrUxyTRLRkb00zRHWV8IsZoEy8ZeeELFh/GsrtTcVVloEqa0902/ixP9I2Jdmn0pDJS/4dsw+jaMz+3VWKcNHYK4irRU1yPATcCHjFc6HftnnRxENx/jRuNqeuYp42WyZEMmFpfJ0f7NvfcR6P5QLPSESsJn41kVcqoPp8Nq/H8n32vr1mzeOPDCVeT5FkZV6t9Kv1117pdSM9/7jyfbEDXAd0Zsw6mF4HPnzThV9FQOU27eB4DQQK59iVt6TAL/fe3HsvHHcFcYWAamGqnAABCEAAAhCAAAQgAIHtIWAbO38Rnmjfnl7TUwhAAAIQgAAEIACB0RIoWfQeovEFfmeViBqiOdhckkDY9JZlr1rGRBQQTKSPniq9bRkb6TkFcdXXBedDYG0EvOLZy+/awOJopQRWfR0g/lY6PBgbIQGvGC/wy733COMlb9Kq59y+XS6IKwRUfSFzPgQgAAEIQAACEIAABComYE9Ffi4IqH674n7SNQhAAAIQgAAEIACBDSFQsug9RFcK/LKJMwT4FdsMJajeviO94PHSXYuaDxm0rk6zcC1qIz2+IK76mOdcCKyVgFc8e/ldK1ycrYzAqq8DxN/KhgZDIyXgFeMFfrn3HmnMpM1a9Zzbt8sFcYWAqi9kzocABCAAAQhAAAIQgEDlBJ4l6bWhlJ9lo+IFAQhAAAIQgAAEIAABNwIli95DNM7L7xB9weZ4CBBX4xkLWtKfgFc8e/ntTwwLNRAg/moYRfrQRcArxr38Eg11EyiJq526EdA7CEAAAhCAAAQgAAEIQGAFBH5N0n+U9PIV2MIEBCAAAQhAAAIQgAAEliZQsui9tPGOE738DtEXbI6HAHE1nrGgJf0JeMWzl9/+xLBQAwHir4ZRpA9dBLxi3Msv0VA3gZK4QkBVdwzQOwhAAAIQgAAEIAABCKyCwINCKb+XSaKU3yqIYgMCEIAABCAAAQhAYCkCJYveSxmec5KX3yH6gs3xECCuxjMWtKQ/Aa949vLbnxgWaiBA/NUwivShi4BXjHv5JRrqJlASVwio6o4BegcBCEAAAhCAAAQgAIFVEXi2pF8Kpfy+syqj2IEABCAAAQhAAAIQgMAiBEoWvRexV3qsl9/S9nHcZhIgrjZz3Gh1OwGvePbySxxAwAgQf8RB7QS8YtzLb+3jue39K4krBFTbHiX0HwIQgAAEIAABCEAAAuUE3irpP0j62fJTOBICEIAABCAAAQhAAAKrI1Cy6L06b/db8vI7RF+wOR4CxNV4xoKW9CfgFc9efvsTw0INBIi/GkaRPnQR8IpxL79EQ90ESuIKAVXdMUDvIAABCEAAAhCAAAQgsEoCfzmU8vtpSR9epWFsQQACEIAABCAAAQhAoIRAyaJ3iZ1Fj/Hyu2g7OX6zCBBXmzVetLabgFc8e/klHiBgBIg/4qB2Al4x7uW39vHc9v6VxBUCqm2PEvoPAQhAAAIQgAAEIACBxQhYKb/XhFJ+e4udytEQgAAEIAABCEAAAhDoR6Bk0bufh/azvfwO0RdsjocAcTWesaAl/Ql4xbOX3/7EsFADAeKvhlGkD10EvGLcyy/RUDeBkrhCQFV3DNA7CEAAAhCAAAQgAAEIDEHgWknfkvQPhjCOTQhAAAIQgAAEIAABCMwiULLoPQQ9L79D9AWb4yFAXI1nLGhJfwJe8ezltz8xLNRAgPirYRTpQxcBrxj38ks01E2gJK4QUNUdA/QOAhCAAAQgAAEIQAACQxD4K6GU30sk3TyEA2xCAAIQgAAEIAABCECgjUDJovcQ5Lz8DtEXbI6HAHE1nrGgJf0JeMWzl9/+xLBQAwHir4ZRpA9dBLxi3Msv0VA3gZK4QkBVdwzQOwhAAAIQgAAEIAABCAxF4DmSrgql/CZDOcEuBCAAAQhAAAIQgAAEUgIli95DELvqpqMfu/Ts6350CNvY3F4CXvG8vcTp+ZAEvOKZ+XnIUcX2PAJecT+vXXwOgVUR8Ipx5vZVjSB2Fv0tiYCKmIEABCAAAQhAAAIQgAAEliVwnaR/J+miZQ1wHgQgAAEIQAACEIAABBYh4LWJ4+V3ETYcu3kEiKvNGzNaPJuAVzx7+SUWIGAEiD/ioHYCXjHu5bf28dz2/pXEFQKqbY8S+g8BCEAAAhCAAAQgAIHlCXx3KOV3oaSPLG+GMyEAAQhAAAIQgAAEIFBGoGTRu8zSYkd5+V2slRy9aQSIq00bMdrbRcArnr38Eg0QMALEH3FQOwGvGPfyW/t4bnv/SuIKAdW2Rwn9hwAEIAABCEAAAhCAQD8C/4OkKyT9LUmU8uvHkrMhAAEIQAACEIAABOYQKFn0HgKil98h+oLN8RAgrsYzFrSkPwGvePby258YFmogQPzVMIr0oYuAV4x7+SUa6iZQElcIqOqOAXoHAQhAAAIQgAAEIACBdRD4dUnf3P/v4nU4wwcEIAABCEAAAhCAwPYSKFn0HoKOl98h+oLN8RAgrsYzFrSkPwGvePby258YFmogQPzVMIr0oYuAV4x7+SUa6iZQElcIqOqOAXoHAQhAAAIQgAAEIACBdRD4q6GU309KumUdDvEBAQhAAAIQgAAEILCdBEoWvYcg4+V3iL5gczwEiKvxjAUt6U/AK569/PYnhoUaCBB/NYwifegi4BXjXn6JhroJlMQVAqq6Y4DeQQACEIAABCAAAQhAYF0Enrtfwu/yUMpvXT7xAwEIQAACEIAABCCwZQRKFr2HQOLld4i+YHM8BIir8YwFLelPwCuevfz2J4aFGggQfzWMIn3oIuAV415+iYa6CZTEFQKqumOA3kEAAhCAAAQgAAEIQGCdBKyU3zck/dw6neILAhCAAAQgAAEIQGB7CJQseg9Bw8vvEH3B5ngIEFfjGQta0p+AVzx7+e1PDAs1ECD+ahhF+tBFwCvGvfwSDXUTKIkrBFR1xwC9gwAEIAABCEAAAhCAwDoJfE8o5fdCSb+zTsf4ggAEIAABCEAAAhDYDgIli95DkPDyO0RfsDkeAsTVeMaClvQn4BXPXn77E8NCDQSIvxpGkT50EfCKcS+/REPdBEriCgFV3TFA7yAAAQhAAAIQgAAEILBuAn9P0qWS/ot1O8YfBCAAAQhAAAIQgED9BEoWvYeg4OV3iL5gczwEiKvxjAUt6U/AK569/PYnhoUaCBB/NYwifegi4BXjXn6JhroJlMQVAqq6Y4DeQQACEIAABCAAAQhAwIPA9ZK+LukVHs7xCQEIQAACEIAABCBQL4GSRe8her9iv6dLev5++euLJH171e29Q3qQpOuC3aNHpG91+bhDeq19fkR65arbsoi9O6SH7TfjQ3vSsSdIv7fIuZt67IrjalMx0O5KCBTEsz1sdWXW3TslnRPee6Okl0v6fPj70ZLes/+A1vslXTULU4Ffs/NqSS+T9LUV4LZ+fEHSuyR12ba53o593or8Fjf9dulJu9Kte9KZfefTODdLOi004Op4vcjn7U9LL9yRbE3IXvfsSE97vHSX/ZF91tiI16uJ9NFTpbcVd3BEBxbE34haS1MgsDgBrxhfsV/uvVuGnnvv9u8DAqrF5wnOgAAEIAABCEAAAhCAAAS6CTw4lPJ7gaT/GVgQgAAEIAABCEAAAhBYFYEVb6YUN2vFfkezifMH0mMn0s170gV9N9mLYXYcGMRcj5A0V/i1Cn/eNlYcV97dwf+WEyiIZxMT2atNDGVCpFRAFcVTL5V0WxfaAr8IqHrEZpiXz5R01o708PSaEURRF6afTaQrTQyVzuc70onxvAdIX7F/x+NSG0ek+3o01eXUgvhzaRdOIbAqAl4xvmK/3HvPCAjuvY8Hg4BqVbMHdiAAAQhAAAIQgAAEIACBlIA9QfoqSX8bLBCAAAQgAAEIQAACEFgVgRVvphQ3q8Bv3Pw3m5OQccQyKln2lFMk3ZJkIUk3cez4ayS9ODTmjFwskGSUsgcV7HWyZfWYSF+1jE0xK8hEelHYtD4uA1WW+ePdUaCUbozbxnWeaSRmL4lCqx3p2on0jODzUAaR0LajOsiAZe261TKMBN+XSXq9pDeE43422DhP0qds8938rzJrSvHgOh5YEFeOrcM1BBYjUBDPpQIqE9FYdicTWnWKp6yFBX6jgOr2MA/FrFcx05XNyZ8IvX1rkh0wfT/O4U+VdEM49vz9ueuO/X+n2a2i8MvmfZv3zMahDFT5vBvnyJitKXx+LPiYzo/JeXdLOs/m5yhGknSiHR/n7DiXSrp6P9NhYyteI+zfszJFtZw3zTZl5yXXiFsl/XI61+fRkvZrT3rijnRZuHbdk2ZJjOKqKKhaLOr8jy6IP/9G0gII9CDgFeMFfrn3PhhX7r0XiO+CuBICqgWAcigEIAABCEAAAhCAAAQgsBABS79u6fEvWegsDoYABCAAAQhAAAIQgMAMAiWL3kPAK/CbZ0t5aBAAvDP834QDJ4SN+cclJfxi2WsTCthG+5tDOau4sW8b1lEQdXqywd6Uu4sipVR4tNvsjd9fwm9POjWWctqVPhfPC6W0rNTfvWkppcDv6EQ6N25423uWMSSIGQ59NpEObYbPEFBdb5v3O9KNoW355v+NoQ1NvybStZtazmmR+CuIq0XMcSwEXAkUxHOJgMpK/Nlxce6c26cCv3F+fl3LfPzIIHS1TFefCYLWL0n6VUlv2ndu4iibj00EZS8Tds0q4Rc/T+f94wRUYb5+R5uYKMzXltHpaBQWSYrzo5VbPRZFUlHMFOfLVJi1J51s874JqMLcauemWaRM/HRB6JNdS0yUdTReL+J5OfwovLL5fFf65KwMhonQykycJcmudY3/INadtkcHZWan16K5Az6yAwrib2QtpjkQWIyAV4wX+OXe+2AoZwmouPduCfWCuEJAtdgUwdEQgAAEIAABCEAAAhCAwAIEHhJK+f2EpP9lgfM4FAIQgAAEIAABCEAAAq0ESha9h0BX4Let/FSelSSWpzKR0PNDdpXrkywrDwyb97b5Ps26kgiomk2SI9K38kxN2TGW3SlmerJNFcuCkm9cP2JPeuWu9L4owopZpmIWkLS8X5LlpNnI7xJszcpAlWVXadoTxmoqBEuzm5ifIcZyTDYL4mpMzaUtEOgkUBDPJjwygVT6iln30sxN9rlldzKx0txXgd98fk6zAKaC1m8HIau182dCW6OAKm3HLAGVze35vJ/+3dhIhU9RhJRnX8qyUB0ngkoy9jVCrMdLd6UNjHN0zDqVZ7myY9syE6aC27ysa5Kd6h7z+R3pe6M4Nz02uR5ZhsHWtqdir0RApSP3C9XmjvtYDiiIv7E0lXZAYCkCXjFe4Jd774MRnZmBinvv40O+IK4QUC01U3ASBCAAAQhAAAIQgAAEIFBK4FxJPx/KlpSew3EQgAAEIAABCEAAAhBoJVCy6D0EugK/sUTUy0IWVtugt032WLrJMlLFbCa5gOopWZsPCQfaBFQtJZ/Ssn2pgCr+2zay09en9qSLdyUr53dIFJXzSzONxE3+NQio7t7EjfRFY68grhY1yfEQcCNQEM/zMlBZyVPLEmVl8ezflhVqlSX80vnZRKwXSXq2pB9Jyvalc3lahjUt7TdLQPWYbN7PrwvTsQkCokeEEqYXx03uRNRkpfcOlcibV/ovHfhcZJteM6LwSQfz/yHB7SwBVRTUWqnATJR1fcyIFf0n4q+28oNdGahOOiL9sFsAL+m4IO6XtMxpEBgHAa8YL/DLvfdBiKxKQMW9d/jKUcJvHHMPrYAABCAAAQhAAAIQgEDNBH5jf+Hzq/tPFf7DmjtJ3yAAAQhAAAIQgAAEhidQsJkySCMK/OabOG1/t2Wgsg3ytgwn036sOgNVNJxne8ozUKUg88/WIKC6lQxUg4QyRiEwGIGCeXKegCrOkVYyLxehzmx3gd+2TfYooJqVgSqKX6Nf+/uHQsbAXhmozGAs4yfpz/ezbf1p2AC3j6yUnb2O2xDPBVS5SCoF1CWgmhyU7otZAGP5vMZnm4AquVaclpb2a/OfCMCaLFUxM1Yq4Gop+zrt9yYKZwvib7DvHIYhsA4CXjFe4Jd77xnXi5YHLdKyqXYW2V87vjwIqNYxs+ADAhCAAAQgAAEIQAAC203gr0n6bChT8tHtRkHvIQABCEAAAhCAAAT6ECjYTOljfua5BX7zTRzLOGXlp6wcn/3fNtxPCFlO0g37VwSnV0mKJawOZV1pE1Dl4qcuQVO6Ib4rfS5umoTyVOlmvTVl+vdEOndHusw2we2DiXRzWwYqK92UbuzvSSdbWae40b7MJs5EuvZU6W2DDOaIjBbE1YhaS1Mg0E2gIJ4XEVCZs3TetPJ6ra8Cv10Cqkcm2a4+E8qofknSe/edpeX3TEBlrziffyH8O7VtYqRrJH08Oc6EYLkYa1rGT9JpMaOTGU/n0on0jB3JyrzOKoNnGbKmm+BtWaZidqj0sz3piXFuz7JRzRJQ2cb7sZCxqikja22dVfbVslTlWanSkrDxOhTn+eQad+8mCmcL4o+pAwIbTcArxgv8cu8dxLDce5d/xQriihJ+5Tg5EgIQgAAEIAABCEAAAhDoQeDHw4Lbf9nDBqdCAAIQgAAEIAABCGw5gZJF7yEQFfhtK9UUBVGnSLol2US3DfWY/cSaaxvuLw7tPlS+z95rE1CF9+PmuWUFUdyw7ij5Zxvx9rKyTc0meJ7RJMs0MrXZlYHKBFRpeadg/6T9DCdNFqlFBFRdGVWGGFdvmwVx5d1E/EOgmEBBPC8qoIpC1C9KesmshhT47RJQmTDL5uRPBPtpqT4TPt3Q8b7N11ZuMBVapfP+xUEY+6pQ2vVQF8L8a0LVaaambC69J8tQdVnMHHVEus+MZcdP5+w5GagsQ7gJr+zaEX1M9vtyVtyET64nh64zSQeOKzGYZJ9K+znNRBXbFD5sRGFpH6JAtzjgRnJgQfyNpKU0AwLLEfCK8QK/3HtLN5tolXvv8tguiCsEVOU4ORICEIAABCAAAQhAAAIQ6Eng7WHxz55c5AUBCEAAAhCAAAQgAIGFCZQsei9stOAEL78FTet1SNh8f/uO9IJYaqmXwZ4nhw34J0eBV09zoz+91rgaPXgaOAgBr3j28jsIxA0zuoo5OwirTJB1VhSGbRIG4m+TRou2LkPAK8a9/C7DaJFzuPdehNbqjy2JK0r4rZ47FiEAAQhAAAIQgAAEIACBdgL29KiV8rOnOH8XSIsTeNSjHvWv/uRP/uQHFj+TMyAwPgInnXTSF+++++4fHF/LaBEEIAABCIyZQMmi9xDt9/I7RF9ymyELirxLJ8XsV3vSMctqtY6+e/uoOa682eJ//QS84tnL7/oJj89j33k7ZkycSB/d1LKtxN/44pIWrZaAV4x7+V0tvXZr3Huvg3K7j5K4QkDlNz54hgAEIAABCEAAAhCAwDYSOE/SJZL+q23s/Ar6PJlMLLM+LwhsPoGdnWZJgnWJzR9KegABCEBgrQRKFr2HaJCX3yH6gs3xECCuxjMWtKQ/Aa949vLbnxgWaiBA/NUwivShi4BXjHvZQxTBAAAgAElEQVT5JRrqJlASVyxU1h0D9A4CEIAABCAAAQhAAAJjJPAOSf9a0ivH2LiRtwkB1cgHiOaVE0BAVc6KIyEAAQhA4H4CJYveQ/Dy8jtEX7A5HgLE1XjGgpb0J+AVz15++xPDQg0EiL8aRpE+dBHwinEvv0RD3QRK4goBVd0xQO8gAAEIQAACEIAABCAwRgIPC6X8flzSx8bYwBG3CQHViAeHpi1GAAHVYrw4GgIQgAAEDgiULHoPwcrL7xB9weZ4CBBX4xkLWtKfgFc8e/ntTwwLNRAg/moYRfrQRcArxr38Eg11EyiJKwRUdccAvYMABCAAAQhAAAIQgMBYCTxP0iso5bfw8CCgWhgZJ4yVAAKqsY4M7YIABCAwbgIli95D9MDL7xB9weZ4CBBX4xkLWtKfgFc8e/ntTwwLNRAg/moYRfrQRcArxr38Eg11EyiJKwRUdccAvYMABCAAAQhAAAIQgMCYCfwzSV+S9PNjbuTI2oaAamQDQnOWJ4CAanl2nAkBCEBgmwmULHoPwcfL7xB9weZ4CBBX4xkLWtKfgFc8e/ntTwwLNRAg/moYRfrQRcArxr38Eg11EyiJKwRUdccAvYMABCAAAQhAAAIQgMCYCTw8lPI7R9KtY27oiNqGgGpEg0FT+hFAQNWPH2dDAAIQ2FYCJYveQ7Dx8jtEX7A5HgLE1XjGgpb0J+AVz15++xPDQg0EiL8aRpE+dBHwinEvv0RD3QRK4goBVd0xQO8gAAEIQAACEIAABCAwdgLnS7pY0uPG3tCRtA8B1UgGgmb0J4CAqj9DLEAAAhDYRgIli95DcPHyO0RfsDkeAsTVeMaClvQn4BXPXn77E8NCDQSIvxpGkT50EfCKcS+/REPdBEriCgFV3TFA7yAAAQhAAAIQgAAEILAJBN4p6V5Jv7AJjXVuIwIq5wHA/eoIIKBaHUssQQACENgmAiWL3kPw8PI7RF+wOR4CxNV4xoKW9CfgFc9efvsTw0INBIi/GkaRPnQR8IpxL79EQ90ESuIKAVXdMUDvIAABCEAAAhCAAAQgsAkEvjeU8nuupN/bhAY7thEBlSN8XK+WAAKq1fLEGgQgAIFtIVCy6D0ECy+/Q/QFm+MhQFyNZyxoSX8CXvHs5bc/MSzUQID4q2EU6UMXAa8Y9/JLNNRNoCSuEFDVHQP0DgIQgAAEIAABCEAAAptC4PmS/oGkx29Kg53aiYCqB/ivfe1ret7znqdbbrmlsXLKKafoPe95jx796EcvZfWaa67R05/+9KXPX8ppRSchoKpoMOkKBCAAgTUSKFn0HqI5V9109GOXnn3djw5hG5vbS8ArnreXOD0fkoBXPDM/Dzmq2J5HwCvu57WLzyGwKgJeMc7cvqoRxE5KoCSeEVARMxCAAAQgAAEIQAACEIDAWAjcIOkeSa8aS4NG2A4EVEsOyuc//3mdc845es5znqNLL720sfKud71L559/vj7xiU/o9NNPX8iynfu6172ulwBrIYcVHoyAqsJBpUsQgAAE1kCgZNF7iGZ4+R2iL9gcDwHiajxjQUv6E/CKZy+//YlhoQYCxF8No0gfugh4xbiXX6KhbgIlcYWAqu4YoHcQgAAEIAABCEAAAhDYJALfF0r5PUfS/7pJDV9jWxFQLQn7qquu0m233daIph760Ie2WokiqzvvvLP5/IYbbmgyVtl5Z5xxhq688kpddtll+smf/En9+q//+tTGMgKsJbtR1WkIqKoaTjoDAQhAYG0ESha9h2iMl98h+oLN8RAgrsYzFrSkPwGvePby258YFmogQPzVMIr0oYuAV4x7+SUa6iZQElcIqOqOAXoHAQhAAAIQgAAEIACBTSPwE5JeLunIpjV8Te1FQLUE6Fi6z7JMxexTuZlvf/vbuuiii/T85z+/yUZlgqv3v//9TYap++67byqgSrNXkYFqicFITkFA1Y8fZ0MAAhDYVgIli95DsPHyO0RfsDkeAsTVeMaClvQn4BXPXn77E8NCDQSIvxpGkT50EfCKcS+/REPdBEriCgFV3TFA7yAAAQhAAAIQgAAEILCJBN4l6YuU8msdOgRUS0R0iYAqmk2zUJ1yyimHBFRppilK+C0xENkpCKj6M8QCBCAAgW0kULLoPQQXL79D9AWb4yFAXI1nLGhJfwJe8ezltz8xLNRAgPirYRTpQxcBrxj38ks01E2gJK4QUNUdA/QOAhCAAAQgAAEIQAACm0jg+0Mpv2dJ+vgmdmDANiOgWgJuiYAqHvPlL3+5EU3dcccdihmmYgYqBFRLwO84BQHVanliDQIQgMC2EChZ9B6ChZffIfqCzfEQIK7GMxa0pD8Br3j28tufGBZqIED81TCK9KGLgFeMe/klGuomUBJXCKjqjgF6BwEIQAACEIAABCAAgU0lcIGkl0k6dVM7MFC7EVAtCdZK8t12222yzFEPfehDj7Nin51xxhmKIqk0wxQCqiWhzzkNAdUwXLEKAQhAoHYCJYveQzDw8jtEX7A5HgLE1XjGgpb0J+AVz15++xPDQg0EiL8aRpE+dBHwinEvv0RD3QRK4goBVd0xQO8gAAEIQAACEIAABCCwyQTeLekLkv7RJndixW1HQLUk0Fia7znPeY4uvfTSxoqJpM4///xGNPWwhz1M55xzji655BI99alP1fOe9zzFbFQIqJaEPuc0BFTDcMUqBCAAgdoJlCx6D8HAy+8QfcHmeAgQV+MZC1rSn4BXPHv57U8MCzUQIP5qGEX60EXAK8a9/BINdRMoiSsEVHXHAL2DAAQgAAEIQAACEIDAJhOwUn6fk/RMSZ/Y5I6ssO0IqHrAjGX6brnllqmVtCyfZam67LLLms9MTGWl/Oxze6XZqezvKMi68847dcMNNzSCK16LEUBAtRgvjoYABCAAgQMCJYveQ7Dy8jtEX7A5HgLE1XjGgpb0J+AVz15++xPDQg0EiL8aRpE+dBHwinEvv0RD3QRK4goBVd0xQO8gAAEIQAACEIAABCCw6QReIOmnJT1h0zuyovYjoFoRSMz4E0BA5T8GtAACEIDAJhIoWfQeol9efofoCzbHQ4C4Gs9Y0JL+BLzi2ctvf2JYqIEA8VfDKNKHLgJeMe7ll2iom0BJXCGgqjsG6B0EIAABCEAAAhCAAARqIPCbkv5U0kHdte1+IaDa7vGvqvcIqKoaTjoDAQhAYG0ESha9h2hMgd9H7/t9taSXSfraEG0osGlteI+k11m14uR4u4+20tjpewXmxn3I7dKTdqVb96QznyD9Xp/W3iE9TNKHJJ0W7Fx9RHql/Tt+ticdMz+fll64I12f+LPS40ePSN/KPmts3CE9SNJ1E+mjp0pvS9tZEFd9usW5EFgrAa94LvRr8+CVkt4q6SJJ314rnAWdxXkjnNbMLwuaOHR4Po+Fua2Zm3IfM+axZo6M82CfttR2bmH81dZt+rNFBLxivMAv995rjsNtufdGQLXmwMIdBCAAAQhAAAIQgAAEILAwgf88lPI7W9JtC59d1wkIqOoaz63uDQKqrR5+Og8BCEBgaQIFmylL2+460cvvgp2JAqovS7L6wlHIhYBqDsg7pNdKOnNfL3XWjvTwiXTznnRBIpi60D47It0Xjn1EFE1F038gPTae9wDpK/bviXSliaaCIGFqI56zIXG1YBhy+LYS8IrnAr8PlHSFDoSPn9+E8Vm1gCqfgzLR6FQE2jWPzZr7NoHnkG0siL8h3WMbAoMT8IpxL78LAuXee0Fg8fAx33sjoFpyUDkNAhCAAAQgAAEIQAACEFgrgb8v6SXJE+FrdT4iZwioRjQYNKUfAQRU/fhxNgQgAIFtJeC1mVLgN30K/jGSni/pm5IukXSLpKskvVnSKfvZVc9PskGZ0OmGMJ53SjonbPA/NBzzlJAx5Xv2j7EMV7b5HzdrzJbZjmKp2IZv7It7vhR8mulUQJXatc8uC8fFc2+X9HpJ1paXhnOtDfE4O2eW/2lYppsiJjoKm/eX7UhPe7x0V/j8WDjhU5k4yYRMd0s6z7JLRTGSpBPt+JhxKj4FL+nq/Wwyja2J9KKY5SnLonJP9N1y3jTblNlIhAW3SvrlkJnq1jSblKR7Y4aq2Om0jxPpnjSzy450YiqoiucUxNW2ftXp9wYS8IrnAr+/JunFAekZkj4j6Zrsvfiw1tz5LYqMdqRrJ9IzwjrFoYxzwddRHWSgs+x2zRwS54kwz74hHPezwcZ5kpr5UAcZpyw71IPDMU+XNJ3H7L1sjmtEUOHY9LyT96Tzdg/m9TiP5Rn38ix6zVydz2N70qmryvq3geE9s8kF8VdTd+nLFhLwivECv9x7J/HIvffq7r0RUG3hREeXIQABCEAAAhCAAAQgsKEEbtzfRPnjsHmzoV3o3WwEVL0RYmAsBBBQjWUkaAcEIACBzSJQsJkySIcK/OabOJ+QlG7U/0AQOpm4ygRNJnpK/23ZomLJahNbpf+2Y02IZeKq+4Kwyo6xDX877oRQkuqR+503kdXlIdtKFFxFAdVvBdHAx4MNa/MbJb08QEvL/9k5zwk+7eN4XJf/aUmsIFJ6R8cmvGVjOhqFRfssbgwCJcsEdSyKpKKYaSJda8KodHNoTzrZNvNNQJWcm2aRMvHTBaFvJmAwUdbRKAKI5+UBE0UJJsbalT6ZZqNqKfU3FTTkG1fp34kY4pDwqiCuBolnjEJgCAJe8Vzg1zJQmWDqncm8aQhsHj09iFvnza/T+S0KqIKtoxPp3B2pVXQ0Q0B1vc0vO5KtcZjYKReL2vtWbtA+Oz3Mo18NQqxD85jNlbvS56JIKz/PBKtpVinLqhfmsVdI+lVJ741zo5UJnDOPGbMPxfl4iBjaRJsF8beJ3aLNEJgS8IrxAr/ceyflaLn3nmaJbX4L9Ln3RkDFBAgBCEAAAhCAAAQgAAEIbAqBvx5K+dmPoG0t5YeAalOilXbOJYCAai4iDoAABCAAgRYCBZspg3Ar8Jtv4kSRVBRGfSERLZmw6WVJib3YZhNK/VDY1H7T/ptRAGVZo+LfljkktZ36tc+i7adK+pEgrLKN8ug/5ZPatfejSMqyXMW2mMCg1H8sGTjN4mQb7VGEFMvZxQZkWaiOE0FZ5qp0M8iEAGnjYyapmHUqz3Jlx7ZlaOnKopJkp2qEUd+RvjfNuBI/D6KFTweBw0lho8Y4N5s2Sam/fBNHRw7YNq+CuBoknjEKgSEIeMVzgd9UQPVHmQg1/cywzJpfp/NbIqBqhJ8z5gWzNTMDVZaNL84Tdk6TrSoRQjV2TNyUZbkzcWg+31hpUctmFTNbNeel7TMBVTIHx0xUjSirVEAVM1kNEUObaLMg/jaxW7QZAlMCXjFe4Jd77/vLdXPvfX+Z7d733giomAAhAAEIQAACEIAABCAAgU0i8EJJ9rT6D29So1fYVgRUK4SJKV8CCKh8+eMdAhCAwKYSKNhMGaRrBX7byohctJ9NybKWpCX00uOsRFNaRsrabqXyLCNIKmbKBUyW3Sp9xdJ/9l4UUEXblnHlxxIBlWVbSc9vO9eEAl0Cqln+TXg1fQWBlG3oW0mqi6NgIBE1Wem9vESeZaCaigLaRFHRQS4KSI+NwidJVprqkKBgloAqEUVYub2mFGBsa8yIlQdXgaAh38Q56UjyW6YgrgaJZ4xCYAgCXvFc4LdNQGWlSdOXlVb9YjY/2udpadXm+DhXRFHougVU3yU96y8kE2xayb/09ak96bm7ks2j9kqFV9fn81iSUW9RAdXdqRB0iFjaJJsF8bdJ3aGtEDiOgFeMF/jl3vugtDf33t0PLyx8742AiokQAhCAAAQgAAEIQAACENg0AlZaxJ4atdIk2/ZCQLVtI15xfxFQVTy4dA0CEIDAgAQKNlMG8V7gd5lNnDRLlAmtSjNQPT9klpqWlAqdTttgIigTS5l4y0QBVrbvI1nmlTwDVZoZq0tANcv/IfYxe5SkP5f0pyEbix1jZansdVx2lrx81KzMKXZyl4BqclC677gn0NMSfqmYICvN12TDavORB1cqoNqTnthRxmvabzJQDfIVxegICBTMk4O0ssBvLqBKM/ylbbI5c+785i2gCiX9DmWgip24Q3pQOscumoEqE4Xe0zVfDzKYG2i0IP42sFc0GQL3E/CK8QK/3Htngcq996HfGEvfeyOgYgaEAAQgAAEIQAACEIAABDaNwAmhlN/TJf1vm9b4nu1FQNUTIKePhwACqvGMBS2BAAQgsEkECjZTBulOgd++mzi26f2uUKrayuaZ8Mle9m8TM10i6Zz90n/3ZSIo+8w2/O3/aQm/WG7K7Fy5L2Cy7Cq5gCq1a75KBFRd/qclrsxYKkqKGZ3C+9MsUxPpGTvS9ZJaS/glNm41UVNblqkohJolZsqyUR1ty0CVlBO0jFVN1hZr6yJCiR3JMlfdvCddsCt9zkpxWQlDy2SViBrujeIss18QV4PEM0YhMAQBr3gu8JsKqG7L5lebu+0hrZeGB7VsHrZ5145L59fjSvi1ZaCyEnmpEHRPOtnKgMY5Ls+qlx4bxiQv4XdeKBnazCn7832TLSqdx+J8M6v0Xz6PxbFvy0AVj50xjzUl/+K8NkQMbaLNgvjbxG7RZghMCXjFeIFf7r2TEn7ce6/u3hsBFRMgBCAAAQhAAAIQgAAEILCJBKyUnz2x/sRNbHyPNiOg6gGPU8dFAAHVuMaD1kAAAhDYFAIFmymDdKXA7zKbONZW26y3UlK3SHrLfrm7p4XsUlFQZZ9dLOkJ+webwMlKdcQN/1Oy8lJ5Biqzb1mmzIeV8rP/myDghgDpxZIeFz4zYVSJgKrL/3Hsgzjg3Fi+zw5IS+VJsgwnaYYqK2E4LeHXcryiYGpOBqqvBrHBaYmPyb6u66woaIh2suxTaR+OKzFoHyZiK/vTyhOedeRA2DbNihWMTDNZzRIwFMTVIPGMUQgMQcArngv85gKq+LfNgfYyganNj/aaNb9OkXUJK01Alc1xJso8ycRNuQj08dJdBQKqBwfH9gDZofkmKYdqhzTiz3DsNMufiUFzIWrsSJuAqmse68oIOEQ8bYrNgvjblK7QTgi0EvCK8QK/3Hu3jBj33gdZZPvceyOgYjKEAAQgAAEIQAACEIAABDaVwHsl/eF+422jZ1teCKi2ZaS3oJ8IqLZgkOkiBCAAgQEIFGymDODVPVNQLMVn4qdDWZ4G6SxGDxEIIoUnp5mpFkUUhAcmyJqKrcyGVzwv2n6Oh0AJAa949vJbwmQsx6xiHluFjbHwWGU7iL9V0sTWGAl4xbiX3zAG3Hs7BuMqrjd97r0RUDkOPq4hAAEIQGB7CTzqUY/6V3/yJ3/yA9tLgJ7XROCkk0764t133/2DNfWJvmwMgb8RSvk9df+p/U9uTKt7NPQhD3nI17/+9a/HJ1B7WOJUCPgTeMhDHvJvvv71rz/EvyW0AAIQgAAENomA12bKmv3m2VHuDOX7LPsTrzUTiFla9qRjll1mUfexfN9E+qiV80vPX3NcLdp0jofAQgS84tnL70JwnA9ewTzWlO9bdh507v6g7om/QfFifAQEvGJ8zX659x5BrMUmrOCaZZl8r1v23hsB1YiCgaZAAAIQgMBWESCDyFYNd92dJYNI3eO7Ab17kST77+9sQFtX0UQrO+LxO87L7yqYYWO8BIir8Y4NLYMABCAwWgJr3kyZcvDyO9qBoGErIUBcrQQjRkZCwCuevfyOBDvNcCZA/DkPAO4HJ+AV415+BweKA1cCJXHlsfDuCgXnEIAABCAAgZEQQEA1koGgGf0JIKDqzxALvQm8T9Jn94VFV/S2NH4DXoITL7/jHxFa2IcAcdWHHudCAAIQ2FICJYveQ6Dx8jtEX7A5HgLE1XjGgpb0J+AVz15++xPDQg0EiL8aRpE+dBHwinEvv0RD3QRK4goBVd0xQO8gAAEIQGC8BBBQjXdsaNmCBBBQLQiMw4cg8IhQyu/vSvr9IRyMyKaX4MTL74jQ05QBCBBXA0DFJAQgAIHaCZQseg/BwMvvEH3B5ngIEFfjGQta0p+AVzx7+e1PDAs1ECD+ahhF+tBFwCvGvfwSDXUTKIkrBFR1xwC9gwAEIACB/5+994GWrKrvfL91cb0ILxMbIYlrCKAh8xBZK0boBhMgYkwETTe+aBSCIKivGyKKz7/NZIZuaJIMDShLFJTLwoCCARMzT7ojasaATzoRaCC8BJFMiCLDLKMg4JuR5K14693fuXsX+56uqnOq6pyzd53zqbVcdlWds3+//fn99j7cu7/390uXAAKqdGODZxMSQEA1ITAur4vA/yHprZKOqctAIuPGEpzEspsIdtyoiQB5VRNYhoUABCDQZgJlfuldx/xj2a1jLoyZDgHyKp1Y4MnsBGLlcyy7sxNjhDYQIP/aEEXmMI5ArByPZZdsaDeBMnmFgKrdOcDsIAABCEAgXQIIqNKNDZ5NSAAB1YTAuLxOAtbK728lbavTSOSxYwlOYtmNjBvzNRMgr2oGzPAQgAAE2kigzC+965h3LLt1zIUx0yFAXqUTCzyZnUCsfI5ld3ZijNAGAuRfG6LIHMYRiJXjseySDe0mUCavEFC1OweYHQQgAAEIpEsAAVW6scGzCQkgoJoQGJfXSeAg18rv1yXdWaehiGPHEpzEshsRNaYbIEBeNQAZExCAAATaRqDML73rmHMsu3XMhTHTIUBepRMLPJmdQKx8jmV3dmKM0AYC5F8bosgcxhGIleOx7JIN7SZQJq8QULU7B5gdBCAAAQikSwABVbqxwbMJCSCgmhAYl9dNYKOkMyQdW7ehSOPHEpzEshsJM2YbIkBeNQQaMxCAAATaRKDML73rmG8su3XMhTHTIUBepRMLPJmdQKx8jmV3dmKM0AYC5F8bosgcxhGIleOx7JIN7SZQJq8QULU7B5gdBCAAAQikSwABVbqxwbMJCSCgmhAYlzdB4E8l3S/poiaMNWwjluAklt2G8WKuYQLkVcPAMQcBCECgDQTK/NK7jnnGslvHXBgzHQLkVTqxwJPZCcTK51h2ZyfGCG0gQP61IYrMYRyBWDkeyy7Z0G4CZfIKAVW7c4DZQQACEIBAugQQUKUbGzybkAACqgmBcXkTBA52rfx+TdJdTRhs0EYswUksuw2ixVQEAuRVBOiYhAAEIDDvBMr80ruOOcayW8dcGDMdAuRVOrHAk9kJxMrnWHZnJ8YIbSBA/rUhisxhHIFYOR7LLtnQbgJl8goBVbtzgNlBAAIQgEC6BBBQTRGbiy66SLt27dKNN96o/fbbLxth2GdTDM0tMxBAQDUDPG6tk8AmSadLOq5OIxHGHic4OVTSzZJemvPL2hnukuS/v1TSje6aYyTdIelqSWePmU+TQhfz87WSLh/hs3fTHgQ2D5tb49XGdkv7SLrGObNxrfSjWfJht7S/pJ1L0uajpK/aWKNs3C29rSdd6+xtXyudN+z+Wfxp6N4m86qhKWEGAhCAAATqJnDRjo239dU7vm47jA+BJgj01L/9/A3XvLIJW9iAQN0E2J/rJsz4KRJgH08xKvhUJQH29ippMlZsAmX2bARUsaOEfQhAAAIQ6CoBBFRTRB4B1RTQGrgFAVUDkDExLYHPSbpP0u9PO0CC95URUHmB1N5OhPRCSW/WikDHBFb+ey+e+pL7/okx821K6JIXRQ0TfXk3WyWgcqIoE/6tXys97gVRko6W9BlJmUjrHumwvnTrknTGXtL37N99ads66ZO7pYslHeivTTB/8y41lVdzgAIXIQABCEAAAhCAAAQgAAEI1EugTOWNej1gdAhAAAIQGEaA/TmdvEBAlU4s8AQCEIAABLpFAAHVFPEuI6Cya7Zs2ZKNftZZZ+nyyy/X3nvvrWeeeUbvec97dPXVVmRFuuGGG/TmN7958PnTTz+dff7ggw/q5ptv1qGH2pk9rzIEEFCVocQ1kQiYcOgBSVah4O5IPlRtdhIBldn2IimrQvV4IKDa7f793RLiKRunjNAlXwHLV76y+8+XtM3B8IItq9hkVaae5z4/XNI3lrfik91727A/Lun6QPQV2rDvLcZ7VKDyIqOetNiXTnIiJF+paVXlKK1Uktq5nCe3WyUnJ2SyB8mHJX3E+fJuN8apku40kZNWKk5ZBao17hqrmvVIT3rNkdKD9lmuUlQmgnLXhvcdviSdurBiL/MhJ56yWwYCKu+f2elLj4RVsJakdQvS7UvS8b6KVdUJWPF4ZfKqYpMMBwEIQAACEIAABCAAAQhAoJsEOKDvZtyZNQQgkD4B9ud0YoSAKp1Y4AkEIAABCHSLAAKqKeJdJKD65je/qWOPPVZ33HGH9t9/f5188sn6wAc+kAmlwnvD64444ohMWPX1r38d4dQUMbFbEFBNCY7bmiJwlhMI/WpTBmu2U4WAygRJJ0h6gRMrPVTC5yKhi68G9WnXVs8EUybesspXL3btFN8j6SAn3LLqYJc5AdXLAz/GVaD6s1xFLRvX2g+a2GlVCz8voHLiqo196ZSetGWY6GiEgOravvT2nnSTEyidaqIkX/FpeU72uQnCTAh1jBv3+06I9bAJpUIx08KKkC8TaeXvM7FVWFXKhE9OQPV+SVdJ+uwyv2xMq0DlqkyZKNBXqrKqU9l7F8edfWnRKlKViGvsS4ryKrZ/2IcABCAAAQhAAAIQgAAEINAaAhd+ftMFW1+3eEFrJsREIAABCLSEAPtzOoFEQJVOLPAEAhCAAAS6RQAB1RTxLiugsqFNRHXMMXZ2Lz3xxBOZiMren3/++YP3p59+ul7/+tdnAip7+WpVU7jW6VsQUHU6/PMyeRPe3CPpD+bF4TF+TiKgGtXC76XB+HuIj0bYLhK62IZ7ZYEgK6xCZXa9gMpM2kb8jKRxAipfNcu3IBzZwi8QUN1kFZ3ukl7hKzMtrFQjM+GTvawi1NAKVL6SVChYcvfkhVDZOCZuylWHOsMLm1xLPt9ez6pZ+cpW2X2hf2HlqKAS1UQCKl/JakZDMOsAACAASURBVA7yvSiv5mAKuAgBCEAAAhCAAAQgAAEIQCBNAnYg31vQ1lHe9Zd0IYKqNGOHVxCAQLsJsD+nG18EVOnGBs8gAAEIQKDdBBBQTRHfIgHVPvvss6pNn5kIq1Hdf//9q6xu27ZN73//+xFQTRGL8BYEVDMC5PYmCLxI0t9JesVylR4T4czzq4yAKhRI2cZnLfGsypRvf2fzt8/e5Kohha32Rv5e1QrOjQFnlaY+MEJAZd/d4CpFWUWlG11lqNoFVH1pm1VialpA9Rzpt/5VsgpS1vIvfN25JL1xQTIxlb1C4dW1+dZ7MwioHl67Uv0r9RcCqtQjhH8QgAAEIAABCEAAAhCAAAQgAAEIQAACEOgIAQRUHQk004QABCAAgeQIIKCaIiQ33nijPv3pT8v+f7/9rPCIVrXm85/Z53bNaaedphNOOEEf/ehH9a53vWtQgSo0/cwzzyCgmiIW4S0IqGYEyO1NETh7WUT0O05E1ZTNOuyUEVD5Ck15+15A5b/377/rWu09McbhIqGLVaCydnp5MZavgmVDW5Upq/Y0q4DK2v9Zy77CClSxBFSupd+qClSe7e4VBoMKWJNWoMpVuXpkXDWtOhKw4jGL8qpicwwHAQhAAAIQgAAEIAABCECguwRoEdXd2DNzCEAgbQLsz+nEBwFVOrHAEwhAAAIQ6BYBBFRTxHvXrl069thjdcMNN2Qt+fKt+Uw0demll+rmm2/WQQcdtEoYddlll8nut2u++c1vZuNYdaojjjgCAdUUsQhvQUA1I0Bub5LAf9ZK+7Y/bNJoxbaqFFCZa7461GlO2DTK3SKhS17MFFakskpXJrCyz04MqlFNWoHKWjFeLumFbqwXO9HWHm0IfQu/YQIqa5EXtuVbkg639n6Stlu7v1CgdKT0YIkWfqda5agF6QFJ1t4va7e3JK0L2gb678zOtryAKu+vD8KwClT+2iXpDG+zLy1apS1/vX9fce7VMVxRXtVhkzEhAAEIQAACEIAABCAAAQh0ksC2HZv6WzYscjbcyegzaQhAIGUC7M/pRIeHZDqxwBMIQAACEOgWAQRUU8bbV5byt5911lm6/PLLtffeVuRkpSLVli12li699KUvzcRUhx56qHylqauvvjr7zouwqEA1ZSCC2xBQzc6QERoj8POuld9xku5pzGq1hqoWUHnh0wsk/dIYV8sIXXxFK99C0FejCj+3loL/JOlbkn4vELNZdapnnP3zncjoS5K2SrKN21fN8v6e4D43MdUuV5Fq4H6RgMp/L+lgSZ+RdIik26cUUK1xhl8r6c7lNpHr10qP22dOjHWt+97sbHT/XlWBKhBKZT74iQwTUNl3viWhuy4TfoWf51sBVpuClY5WJq8qNchgEIAABCAAAQhAAAIQgAAEukLAKpr0FrKfq4e++ku6cOvrFi/oCg/mCQEIQCAVAuzPqURiTz8QUKUbGzyDAAQgAIF2E0BA1e74dmp2CKg6Fe42TPZ3JZ28LJY5fk4nE0twEsvunIZpcred2OpVJrKytn6TjzAQbM00xjR2Z7iHvJoBHrdCAAIQgAAEIAABCEAAAhCYhAAtoiahxbUQgAAEmiPA/twc6yJLCKiKCPE9BCAAAQhAoB4CCKjq4cqoEQggoIoAHZOzEvi/XKWg/zTrQBHujyU4KbJr36f0+ldJz0nJoSJfdks/bS0Al6TN1mZwufrWREyH3F9kMoXvi/IqBR/xAQIQgAAEIAABCEAAAhCAAAQgAAEIQAACEOgAAQRUHQgyU4QABCAAgSQJIKBKMiw4NQ0BBFTTUOOeyASsXdvfSTpG0r2RfZnUfCzBSSy7k/Lh+vkiQF7NV7zwFgIQgAAEIAABCEAAAhCAAAQgAAEIQAACrSWAgKq1oWViEIAABCCQOAEEVIkHCPfKE0BAVZ4VVyZF4B2S3ijplUl5VexMLMFJLLvFRLhingmQV/McPXyHAAQgAAEIQAACEIAABOaKAC2i5ipcOAsBCHSIAPtzOsFGQJVOLPAEAhCAAAS6RQABVbfi3erZIqBqdXjbPrnPS/prSRfP0URjCU5i2Z2j0ODqFATIqymgcQsEIAABCEAAAhCAAAQgAIFpCGzbsam/ZcMiZ8PTwOMeCEAAAjUSYH+uEe6EQ/OQnBAYl0MAAhCAAAQqIoCAqiKQDBOfAAKq+DHAg6kJ/IJr5ffLku6bepRmb4wlOIllt1m6WGuaAHnVNHHsQQACEIAABCAAAQhAAAKdJcABfWdDz8QhAIHECbA/pxMgBFTpxAJPIAABCECgWwQQUHUr3q2eLQKqVoe3C5M7Z1lE9dtz1MovluAklt0u5GCX50hedTn6zB0CEIAABCAAAQhAAAIQaJQALaIaxY0xCEAAAqUJsD+XRlX7hQioakeMAQhAAAIQgMBQAgioSIzWEEBA1ZpQdnkit0jaJWn7HECIJTiJZXcOQoKLMxAgr2aAx60QgAAEIAABCEAAAhCAAAQgAAEIQAACEIBAdQQQUFXHkpEgAAEIQAACkxBAQDUJLa5NmgACqqTDg3PlCPw718rvaEl/U+6WaFfFEpzEshsNNIYbIUBeNYIZIxCAAAQgAAEIQAACEIAABCAAAQhAAAIQgEARAQRURYT4HgIQgAAEIFAPAQRU9XBl1AgEEFBFgI7JOgi8U9LrJf1aHYNXOGYswUksuxWiY6gECZBXCQYFlyAAAQhAAAIQgAAEIACBdhKgRVQ748qsIACB+SfA/pxODBFQpRMLPIEABCAAgW4RQEDVrXi3erYIqFod3q5Nboekr0m6JOGJxxKcxLKbcChwrQIC5FUFEBkCAhCAAAQgAAEIQAACEIBAGQLbdmzqb9mwyNlwGVhcAwEIQKBBAuzPDcIuMMVDMp1Y4AkEIAABCHSIwL777vvkk08+uaZDU2aqLSaw7777PvXkk0/u2+IpMrXuEPjfXCu/dZLuT3TaJjjhBYE2EeD3Em2KJnOBAAQgAAEIQAACEIAABJIlwAF9sqHBMQhAoOME2J/TSQB+UZlOLPAEAhCAAAS6RSBWxYVYdrsV3e7NlrzqXszbPON3SfrflytRvSrRScZab7HsJhoG3KqIAHlVEUiGgQAEIAABCEAAAhCAAAQgUESAFlFFhPgeAhCAQBwC7M9xuA+zioAqnVjgCQQgAAEIdItArAPDWHa7Fd3uzZa86l7M2z7jnZL+70Rb+cVab7Hstj3Xuj4/8qrrGcD8IQABCEAAAhCAAAQgAAEIQAACEIAABCCQCAEEVIkEAjcgAAEIQKBzBGIdGMay27kAd2zC5FXHAt6B6R7qWvkdKen/SWy+sdZbLLuJ4cedigmQVxUDZTgIQAACEIAABCAAAQhAAAIQgAAEIAABCEBgOgIIqKbjxl0QgAAEIACBWQnEOjCMZXdWXtyfNgHyKu344N10BM6VdJKkX5/u9truirXeYtmtDSQDJ0GAvEoiDDgBAQhAAAIQgAAEIAABCHSBAC2iuhBl5ggBCMwjAfbndKKGgCqdWOAJBCAAAQh0i0CsA8NYdrsV3e7NlrzqXsy7MuM/l3S7pEsTmnCs9RbLbkLocaUGAuRVDVAZEgIQgAAEIAABCEAAAhCAwDAC23Zs6m/ZsMjZMOkBAQhAIDEC7M/pBISHZDqxwBMIQAACEOgWgVgHhrHsdiu63ZstedW9mHdlxtbK7wFJL5P0t4lMOtZ6i2U3Eey4URMB8qomsAwLAQhAAAIQgAAEIAABCEAgT4ADenICAhCAQJoE2J/TiQsCqnRigScQgAAEINAtArEODGPZ7VZ0uzdb8qp7Me/SjN8tab2k30hk0rHWWyy7iWDHjZoIkFc1gWVYCEAAAhCAAAQgAAEIQAACeQK0iCInIAABCKRJgP05nbggoEonFngCAQhAAALdIhDrwDCW3W5Ft3uzJa+6F/OuzfgLkv5S0mUJTDzWeotlNwHkuFAjAfKqRrgMDQEIQAACEIAABCAAAQhAAAIQgAAEIAABCJQngICqPCuuhAAEIAABCFRJINaBYSy7VbJjrPQIkFfpxQSPqiXwYtfK76WS/q7aoSceLdZ6i2V3YkDcMFcEyKu5ChfOQgACEIAABCAAAQhAAAIQgAAEIAABCECgvQQQULU3tswMAhCAAATSJjDuwPBQSTdLsoP68HXscgupXZL895dKutFdcIykOyRdLensMVNP4aByb0mXOx/fI+mZnL9vlvQBSSdLeqjJMN4jHdaXbu1L29ZJn5zV9m7p4uX5bXbj3GltwNZKj9v7u6W39aRXSdooaR9JOyUd7a7dvlY6z/59l/SKBel29/ln7Pq10o/C++39rL7OeH8KeTXjFLgdAoUE/s/lJflaSa8uvLLeC4rW2/mStuVcuN/tqfbxFZLODfZX/0z5nKSLanh+2PgXSHqnpCcqRGPz/MfgORgObc+R4yQNe8ZU6MKeQ7l9//hwv5/WoNvnr3X3P9KTXnOk9KC9d8+r63rSmfbZqOfN7pXnyzWSTrX7lqTjj5K+6p4t26vwc9r5ufuK8nnG4bkdAhCAAAQgAAEIQAACEIAABDwBWkSRCxCAAATSJMD+nE5cEFClEws8gQAEIACBbhEoI6DyAikvOHqhJDsU3t8JrPz3Xjz1Jff9uAPqFA4qOyGg8sInO6xeyPRS2QH2oyaM2r0Sw519adGEWuGBe0/6aRNxLUlnLEgP+Ot60i1OZHW7jeHFXnadHYZHXj4p5FVkBJjvCIFbJf0XSR+KMN8DJL3X/W/cz3EmLLLXMDGUiZlCAZUXT53jBLrjpjXtOkdANUWy5AW97jlxoBfRhu+XpHUmtB32vHEirE0mlOpLJ/WkLSbE6kvfD59DU7hY1S3T5lVV9hkHAhCAAAQgAAEIQAACEIBAZwhs27Gpv2XDImfDnYk4E4UABOaFAPtzOpHiIZlOLPAEAhCAAAS6RWASAZWR8SIpq0JlFYysQpUJqHa7f3+3hHjKxik6qMxXtwrthtWvfHUsXxUr9NH+HYq5/BhbXFUUO9T/GRduXx3EV0yxKilfdhVeVlWgCgVJJhjKHy6PqtQRVHCyShtWDSqr7pSr1pFVdupJB5t4SdIXXKWZg/315q8XPuUrRXlfgvuMVVYpyqd1KJIKD7F9NZHgukxcpZXD8Fv9objNORxDK2ObKMteq2xFWEpFeRXBJUxCoBYCh7lWfr/YYCu/UDj14QoFVPYssSqGtifbnlX0KrPO93NjnhA8B2xPCytQmRD4BmfMV8ayaoP+WTHqGZL/PF+Byt/vnyM/FVagCioxDfbMYeJVSbbv28Py7SZwHbW/e9GSm8egOlQw5sOu6tOqylFjKkVZxUKrXJXd5ytF+aC4Z1wmfnL+jayW6H1Ykt64sFIJMZuzf8b5KotVVssqSp4x35fJqxmG51YIQAACEIAABCAAAQhAAAIQ8AQ4oCcXIAABCKRJgP05nbggoEonFngCAQhAAALdIlCFgOp6SXZI/YIJ2t0VHVSOE1Ddm2u993534J2vivVnueuOcO0FTUBlB/X5ClT++9Mk+Xtfnp9TvmrTkMPkyySd4dLIBEh2CL0xOOQetMULK3L4ik92oLwg/bUTUGUCqL50iq/W4Vsk9aW/t0N1L9iyQ+69pO+F9+Vb6gUH8Nm4y12UjMWgkkiY+n5cO7y3z0P74ZzNn3AevjVgpGVUlFeR3MIsBGohYMLPE93+W4sBN2heOGXiqcdKCGHLVKCyFn923adHtMAbNq+ide73dhvT9jp7Nvy8pM8uD+YFVC92du07q5bofb1qubrix9x1Jqay7+31xRGfm/ArFFCFlbTyz6pBm9hwzwyeFdYi1XhcsyQtBmJV2/8HYiU3p0ysGlYADCoM2pB+f9/sqkFlVQRNEGvCXSfotWpQoWD3plDUmxdO2aCBeNferl+SDl+Qrg9b+vmAhc+bJem8BelPvP1gnNCfoePUmdi5sYvyqkFXMAUBCEAAAhCAAAQgAAEIQKDdBGgR1e74MjsIQGB+CVy0Y9PW8zcsXji/M2iP5wio2hNLZgIBCEAAAvNFYBIB1agWfr4KlM3ci5OKKBQdVJYRUJ0l6eqwsoc77P5AIHqyw+/T3ed2YH7HctsrX60qL6AKhVh2oG73hmMN5hS0LHq3pI+4LwbVl3JVqLKqUmFrI3cwvk/YTi8EFhw8Zwfa+apXdm2+ClUooPJVPcIxw+tNFNWTbhpVOSqolpVVLFmSfrmEgCqrSJKvZFWUCBV/X5RXFZtjOAhEJ2DCHquWZ6Kmql+2D5vIxtr12fheOOXtFK03X9Ev9Mvvv36P988PE66aGKnMq8juqFZ941r4eZFVXkDl/bGKVqGwKvQzFFBZ9Sl75viqhvn32X2h8MnehxX+wu9dFapsH7bPTSAb7u/jxKvuOZWJr/rSI8P2+1wVqrAqolWgWh8KYoPKWaf6ioh5Ma2HMuR5s6r16wgBVdb6L2Ir2KK8KpObXAMBCEAAAhCAAAQgAAEIQAACEIAABCAAAQhAYGYCCKhmRsgAEIAABCAAgakIlBFQhQKpsM2RPwA3w9bm7k2uekbYTm+UU0UHlUUt/MIWS2bDC6lMBGUVPMKX99naN1UioHICI6u8ZQKrS/2BdiA8MtHUKnHVEAHVoEWeiaRCh/NtAUMBVVBlJGutZPf5w3dfgSovoModfGeCLkkm4BpUyPLVqgLxlrURzFpHjag4NRBMhVWwIh5+G4qivJpqkXATBBIm8BJJV7qWazHcHPdzXFEFqnwL2HMqauFnzwez7atLeS6hgMpaj14uyYS4/uUFwKG4KxTpjvo8FFCZzeOKBFTBnvyoM54Jlty/bV9+QV686ja4VQKqca3vxrVadVUNrzUhlCSrmjioTjVqzEBsdacXV4UiLS+eLXjeZBWnRgmo/DMnRiLz/IhEHbMQgAAEIAABCEAAAhCAAAQgAAEIQAACEIDAHgQQUJEUEIAABCAAgTgEygioLh1RGSQvcvLvvzvk4Do/uyKhS5GAyo9nVUGsaom1ELQKJvYaWjXKtfkrElC9IVe9alQFqkz81Jee7EmH+cpL4w6sx1SgMp8H1avszTgBVV4kFYqrxgioLpa0WVJ48O0rYA3s56paDVoN5itg5Q/YR1UhiZDSRXkVwSVMQmBuCVRRgcomby1T8y8b+wpJ50qyVnmjRE/D4BWt8zIVqKz1YSh08hWo8r6W+XziClQ2Kb9vSvonSbcNqzY4pEXssApUQ6v/jXkerRL3BmJaL26y58WqClRBVcWsGpYXSw3b+0cIrVY9b3qSCXQHcxlWZTHCqinKqwguYRICEIAABCAAAQhAAAIQgEA7CdDCr51xZVYQgMD8E2B/TieGCKjSiQWeQAACEIBAtwhUKaAycnbYfIMTM41rx1R0UOmFUbvc4btvBWXVrb7pRFP+O1+Nyr57XJKvavJnrsKI+WXtlI4oqEDlvzchlr/35YGgalVmBIfEWUUnq+AUHib/WPoZqwwlaWgLv/AA3bVY+r6vAtKTrh91uLwgPeCvc9W2rpGUVaMaJqDKt+MLW+zlhVDD5mR+emFVX1oMWv896itnjWsj1fByKsqrht3BHARaQeAA18Yv38qvaL0VVaAKBVQGyq43W7793Sh4RXb988PEUPac8FWhPq6Van/vlBQKqEzcY88ru/azy0YvcNf4Vq5uGxz6ud0XCqhC2/fmnkHPhBMKq/351nWheLYn+bZ3WTUquzffwi8vts2Jpqwio69sZRW37FlhL6tAaNW2su/60kk9KatG5apDrRJQDfPTzyMvfBr3vAmfE0vS4QvS9V6M5as6Rm4DW5RXrVjMTAICEIAABCAAAQhAAAIQgEAKBLbt2NTfssF+zcgLAhCAAARSIsD+nE40eEimEws8gQAEIACBbhGoWkDlD49fIOmXxqAsc1DpxVg2jB32Wms+3x4wbKXkv/eVQ8L2fl8KqmGFQis7KN97yOG2t2lt/74s6dWjBFT+oDhsOZSr4PSIqyxic13vDoxv9wflnk0gWrKPMrFVUXWOoBqI3XOXpJ+1tn0L0l/nD9hz43uzWSUqd3CeVS/pS17AdXQubtmheniI7v000VjQrsluW1VJK8JSKpNXEdzCJARaQSAvpDJB1Swt/PICKv/8+Laks2d8foTPCP8csMqBXhxlw/vqhfa9iatMpGTirdc7IbBdE7bwC59J4eehgMruCZ9B1iLwF5a1T1uXqwCuElAFe+chviWe3Rzu2X3piz3pxFECWfcAeIUT69rbQYWocRUR/TNG0sF2j3tW/UNeXLVWejz3vPFhyezYm/CZM+55Y2OF34fPwnGtCBtcOTw/GoSNKQhAAAIQgAAEIAABCECg2wQ4oO92/Jk9BCCQLgH253Rig4AqnVjgCQQgAAEIdItArAPDWHa7Fd2C2XrB15K0+Sjpq9PAqWKMaeyOuIe8qhAmQ0FgBIFQSBXj5zjWeUKp6cRP8hUJJ3XNC8n60lfWSZ+c9P4KryevKoTJUBCAAAQgAAEIQAACEIAABMYRoEUU+QEBCEAgTQLsz+nEJcYv3tOZPZ5AAAIQgAAE4hGIdWBYZNe+T/Vl1auswkgbXj1XXeRVrnrU/5xwUvn7/1zSKycco8rLi/KqSluMBYGuE4i13mLZ7Xq8h87fVSe8riedGbaILQvLVXPcHlbhKntvxdeRVxUDZTgIQAACEIAABCAAAQhAAAIQgAAEIAABCEBgOgIIqKbjxl0QgAAEIACBWQnEOjCMZXdWXtyfNgHyKu344F27CMRab7Hstit6zCZPgLwiJyAAAQhAAAIQgAAEIAABCEAAAhCAAAQgAIEkCCCgSiIMOAEBCEAAAh0kEOvAMJbdDoa4U1MmrzoVbiYbmUCs9RbLbmTcmK+ZAHlVM2CGhwAEIAABCEAAAhCAAAQg4AnQIopcgAAEIJAmAfbndOKCgCqdWOAJBCAAAQh0i0CsA8NYdrsV3e7NlrzqXsyZcTwCsdZbLLvxSGO5CQLkVROUsQEBCEAAAhCAAAQgAAEIQEDSth2b+ls2LHI2TDZAAAIQSIwA+3M6AeEhmU4s8AQCEIAABLpFINaBYSy73Ypu92ZLXnUv5sw4HoFY6y2W3XiksdwEAfKqCcrYgAAEIAABCEAAAhCAAAQggICKHIAABCCQLAEEVOmEBgFVOrHAEwhAAAIQ6BaBWAeGsex2K7rdmy151b2YM+N4BGKtt1h245HGchMEyKsmKGMDAhCAAAQgAAEIQAACEICAJFpEkQYQgAAE0iTA/pxOXBBQpRMLPIEABCAAgW4RiHVgGMtut6LbvdmSV92LOTOORyDWeotlNx5pLDdBgLxqgjI2IAABCEAAAhCAAAQgAAEIQAACEIAABCAAgUICCKgKEXEBBCAAAQhAoBYCsQ4MY9mtBSKDJkOAvEomFDjSAQKx1lssux0IaaenSF51OvxMHgIQgAAEIAABCEAAAhCAAAQgAAEIQAAC6RBAQJVOLPAEAhCAAAS6RSDWgWEsu92KbvdmS151L+bMOB6BWOstlt14pLHcBAHyqgnK2IAABCAAAQhAAAIQgAAEIEALP3IAAhCAQLIEaOGXTmgQUKUTCzyBAAQgAIFuEYh1YBjLbrei273Zklfdizkzjkcg1nqLZTceaSw3QYC8aoIyNiAAAQhAAAIQgAAEIAABCEjatmNTf8uGRc6GyQYIQAACiRFgf04nIDwk04kFnkAAAhCAQLcI2IEhLwi0iQD/XdmmaDKXlAnEEpzcJumVKYPBt7kkECuf5xIWTkMAAhCAAAQgAAEIQAACEJiFAAf0s9DjXghAAAL1EWB/ro/tpCNz0DUpMa6HAAQgAAEIVEMg1oFhLLvVUGOUVAmQV6lGBr/aSCDWeotlt40xZE7PEiCvyAYIQAACEIAABCAAAQhAAAINEaBFVEOgMQMBCEBgQgLszxMCq/FyBFQ1wmVoCEAAAhCAwBgCsQ4MY9klGdpNgLxqd3yZXVoEYq23WHbToo83VRMgr6omyngQgAAEIAABCEAAAhCAAAQgAAEIQAACEIDAVAQQUE2FjZsgAAEIQAACMxOIdWAYy+7MwBggaQLkVdLhwbmWEYi13mLZbVn4mE6OAHlFSkAAAhCAAAQgAAEIQAACEIAABCAAAQhAAAJJEEBAlUQYcAICEIAABDpIINaBYSy7HQxxp6ZMXnUq3Ew2MoFY6y2W3ci4MV8zAfKqZsAMDwEIQAACEIAABCAAAQhAwBOgRRS5AAEIQCBNAhft2LT1/A2LF6bpXbe8QkDVrXgzWwhAAAIQSIdArAPDWHbTIY8ndRAgr+qgypgQGE4g1nqLZZc8aDcB8qrd8WV2EIAABCAAAQhAAAIQgEBCBLbt2NTfsmGRs+GEYoIrEIAABIwA+3M6ecBDMp1Y4AkEIAABCHSLQKwDw1h2uxXd7s2WvOpezJlxPAKx1lssu/FIY7kJAuRVE5SxAQEIQAACEIAABCAAAQhAgAN6cgACEIBAsgQQUKUTGgRU6cQCTyAAAQhAoFsEYh0YxrLbreh2b7bkVfdizozjEYi13mLZjUcay00QIK+aoIwNCEAAAhCAAAQgAAEIQAACkmjhRxpAAAIQSJMA+3M6cUFAlU4s8AQCEIAABLpFINaBYSy73Ypu92ZLXnUv5sw4HoFY6y2W3XiksdwEAfKqCcrYgAAEIAABCEAAAhCAAAQgAAEIQAACEIAABAoJIKAqRMQFEIAABCAAgVoIxDowjGW3FogMmgwB8iqZUOBIBwjEWm+x7HYgpJ2eInnV6fAzeQhAAAIQgAAEIAABCEAAAhCAAAQgAAEIpEMAAVU6scATCEAAAhDoFoFYB4ax7Proni/pGElvlvSE+/DQ5f+/QNI7g89akQ27pYslHS9p/Vrp8Vkmdbf0tp50rRvjkZ70miOlB+39PdJhfem6nnSmfebsbnbX3unt75b2kXSNpFPtuyXp+KOkr94lvWJB2j6Dn7Hzaha03AuBBC804AAAIABJREFUeSNQtN5sn92Wm9T9kk52n10h6VxJDwV78M2SPifpojEwiuzWzdHm9Y+SbhxiyJ4px0l6j6Rn6nYkHL9D+3xdWGPnVV3zYlwIQAACEIAABCAAAQhAAALJEaBFVHIhwSEIQAACGQH253QSAQFVOrHAEwhAAAIQ6BaBWAeGsez66PqD/dOCQ3AEVAW57wRSt/albeukT7oD+wMlbVwr/Sh8vyStW5BuN3HUgnS3E0w9ulY6z4mwNplQqi+d1JO2mBCrL31f0s6+tGjjT7EUY+fVFC5zCwTmlkDRerN91l7DxFC234YCKntv4qlzJO0qIFJkt26grRZQzcE+X1d8Y+dVXfNiXAhAAAIQgAAEIAABCEAAAskR2LZjU3/LhkXOhpOLDA5BAAJdJ8D+nE4G8JBMJxZ4AgEIQAAC3SIQ68CwyG5ezGTVok53VT0sQpdLOsuFKhRB2XV3uM+vzl2/xlU+OVbSr0n6N5JeGlRAGWbTj2VD2n12sO99+aGkD0j6khMIXOnGK/JnUJUkqMRk44cipKxaVE/66b50q6SD7YK+9HYTFvkDbklfkPRa59dGL1py8x9Uhwoqkzzsqj6tqhw1plKUr1yV3ecrRfkl4oRQmfjJ+TcQV+WXkfdhSXrjwkpFrGzOPelgm2NOlDVttayivOrW6ma2EKiXQNF6Kyugsqp4Vs3JhFZF4im31Wjcz49NPD/CClT+uWPVtb4s6afCClTs85Xv83VldVE+12WXcSEAAQhAAAIQgAAEIAABCHSOAAf0nQs5E4YABOaEAPtzOoFCQJVOLPAEAhCAAAS6RSDWgWGR3XEH4K+X9PPusH0/SX8g6T9I2j+oaPIdJ7J6TNJlwb99JRRfQcSi7ccKbYZjWXupsC3TEU6kZYKqe93YL3TXvFiSjW3Xj/JnVTWWsBqTS72dy+32bnetr65ZkhatvZ0TIJ0SipW8cMqqP3lR1ZJ0RlDxyYbcuNwlb8tyO6nNrhrUA1blyWxYNSjXNs+qQQ3ETJJusu+8sCovnLJBd6/Mz8ax1/ol6fAF6fqwpZ9fSoHga9eSdN6C9CfefjBO6M/QcUoszaK8KjEEl0AAAiUJFK23MgIqa/Fn1316REu8Ya4U2W3q+WGir7Byln8emM+rWvixzw+eF1Xs8yXTc+LLivJq4gG5AQIQgAAEIAABCEAAAhCAAASGE6BFFJkBAQhAIE0C7M/pxAUBVTqxwBMIQAACEOgWgVgHhkV2yx6Ah9EKRU5W5clXivo9SX8o6WvBAb0XUH0xqHxiVVAukPROSU/k0iCsgGUCKi+SsuvCdk6h3ydKOi44SA/HGFShCoVPZtO3vTPRlL0PxEdWhSqrHGWfh1Wb7H14QL9WsrkMXqH4qi894trp2fdZ1Sv7R64K1fZAQLVHNaigosqpkrJrw2pUR0oPeuOBQOpoq6DVk24JBVwjBFRZ6z/PYIIlWZRXEwzFpRCAQAGBovXmW6WGw/hKfl54ZFUA7RVW7isCX2S3qeeHCajy+zr7fP37fFF+TPt9UV5NOy73QQACEIAABCAAAQhAAAIQgAAEIAABCEAAAhCYiAACqolwcTEEIAABCECgMgKxDgyL7I47ADfxUXgw7w/kTUB1Q46Mtdd7e1DhxLeHCkVP/sD7E1alKRBQ5Q//fUtAE1D5doLeF9/OKS+gGuaP+TkQaAVipEed75lgyf3bKjy9wERTS9Iv96SR7fKCNn3rRwio/LgmmLrGjb+xL1lVq2tNCOWqdQ2qU40aMxBb3Wm+mr1QpOUFVDmh1WdcNax9ygiofLvCCTO9KK8mHI7LIQCBMQSK1ltRBaqbJV26ot+U/fucBlr4Vf38GCXcXVWBin1+aAWq26fc5+talEX5XJddxoUABCAAAQhAAAIQgAAEIAABCEAAAhCAAAQgsIoAAioSAgIQgAAEIBCHQKwDwyK7eQFV/pDa07IWfh9bfmOVo9YG7fhCmnu7NnvWImqYgMp//0NJBzoBVdiKz8RO+QpUZQVUvj3g2Oj66k2S/knSbUFrvUElprDCkw02ogJVJrAKK0DZtaEQSisVp7yA6t2SPuKcs1Z/eXHTxcut9lZVoHJ+mOAqq4blbQ2rQDVCaGU2BgKunnRwOBfXUpAKVHH2A6xCYBICRft4kYDqCknnSrI2qbbHhpX9xvlRZLfJ50epClQ2GfZ53dqXtq2TPjnjPj9Jjk5ybVFeTTIW10IAAhCAAAQgAAEIQAACEIDAGAK0iCI9IAABCKRJgP05nbggoEonFngCAQhAAALdIhDrwLDIrm/vZBVJ7nUCKIuMVfV4vyRf8ckEVH8g6T8sC6n2lxQeyNth/AGSfAu/UQIqG9fb+64kE2uFAioTHF3u0sLsl61ANcqfVZVJbNywTZ9vXec/swPnoO1dVo3K7skLqMLr7YA6J5oyZkMrUEna4r/rSyf5alTDWvgN89Mvl/yBuH+fF1rZ9WG7wSXp8AXpei/GcvcN3k+4HIvyasLhuBwCEBhDoGi9TSKgMjN+z95jj8z5UGS3yeeHPYOsld9FQ55Vg1at7POV7vN1LcqivKrLLuNCAAIQgAAEIAABCEAAAhDoHIFtOzb1t2xY5Gy4c5FnwhCAQOoE2J/TiRAPyXRigScQgAAEINAtArEODMvY9S357pd0lRMu2cG6VTCyA+sTXKh8Cz97a9VA7nCfW/s+G8MLoMYJqOwWu9YqS4X3nCXJ7G+VdEpQnapMBSpfuSrvz6B9n0+1oL3TIb4lnn0XVHAywdQXe9KJJrDaS/peXkBl1weiJXs7qBA1pgLVRl8BStLBdo+rgvUPrt3eQFxlbfqC6lPhKsns2AehT6HvwcX5ln/WMlFeNBbMeVXVqwmWZJm8mmA4LoUABMYQKFpvkwqovBjp25LOnsGu38+thWoTz4/wuWPPjF9wz4xVAir2eR1/lPTVCvb5uhZlUT7XZZdxIQABCEAAAhCAAAQgAAEIdI4AB/SdCzkThgAE5oQA+3M6gUJAlU4s8AQCEIAABLpFINaBYSy73Ypuw7N1oinrpXjeNKa9wKAvfcWqaE0xBnk1BTRugcCUBGKtt1h2p8TUrtsS2OfrAkpe1UWWcSEAAQhAAAIQgAAEIAABCOQI0CKKlIAABCCQJgH253TigoAqnVjgCQQgAAEIdItArAPDWHa7Fd2GZ+ta/F3Xk848UnpwUvOugtb2sArXhGOQVxMC43IIzEAg1nqLZXcGVO25NYF9vi6Y5FVdZBkXAhCAAAQgAAEIQAACEIAABCAAAQhAAAIQmIgAAqqJcHExBCAAAQhAoDICsQ4MY9mtDBwDJUmAvEoyLDjVUgKx1lssuy0NI9NyBMgrUgECEIAABCAAAQhAAAIQgAAEIAABCEAAAhBIggACqiTCgBMQgAAEINBBArEODGPZ7WCIOzVl8qpT4WaykQnEWm+x7EbGjfmaCZBXNQNmeAhAAAIQgAAEIAABCEAAAp4ALaLIBQhAAAJpEmB/TicuCKjSiQWeQAACEIBAtwjEOjCMZbdb0e3ebMmr7sWcGccjEGu9xbIbjzSWmyBAXjVBGRsQgAAEIAABCEAAAhCAAAQkbduxqb9lwyJnw2QDBCAAgcQIsD+nExAekunEAk8gAAEIQKBbBGIdGMay263odm+25FX3Ys6M4xGItd5i2Y1HGstNECCvmqCMDQhAAAIQgAAEIAABCEAAAgioyAEIQAACyRJAQJVOaBBQpRMLPIEABCAAgW4RiHVgGMtut6LbvdmSV92LOTOORyDWeotlNx5pLDdBgLxqgjI2IAABCEAAAhCAAAQgAAEISKJFFGkAAQhAIE0C7M/pxAUBVTqxwBMIQAACEOgWgVgHhrHsdiu63ZstedW9mDPjeARirbdYduORxnITBMirJihjAwIQgAAEIAABCEAAAhCAAAQgAAEIQAACECgkgICqEBEXQAACEIAABGohEOvAMJbdWiAyaDIEyKtkQoEjHSAQa73FstuBkHZ6iuRVp8PP5CEAAQhAAAIQgAAEIAABCEAAAhCAAAQgkA4BBFTpxAJPIAABCECgWwRiHRjGstut6HZvtuRV92LOjOMRiLXeYtmNRxrLTRAgr5qgjA0IQAACEIAABCAAAQhAAAK08CMHIAABCCRLgBZ+6YQGAVU6scATCEAAAhDoFoFYB4ax7HYrut2bLXnVvZgz43gEYq23WHbjkcZyEwTIqyYoYwMCEIAABCAAAQhAAAIQgICkbTs29bdsWORsmGyAAAQgkBgB9ud0AsJDMp1Y4AkEIAABCHSLQKwDw9skvbJbqJltAwRi5XMDU8MEBJIjEGu98fxILhVa4VCsfG4FPCYBAQhAAAIQgAAEIAABCEBgEgIc0E9Ci2shAAEINEeA/bk51kWWEFAVEeJ7CEAAAhCAQD0EYh0YxrJbD0VGTYUAeZVKJPCjCwRirbdYdrsQ0y7PkbzqcvSZOwQgAAEIQAACEIAABCDQKAFaRDWKG2MQgAAEShNgfy6NqvYLEVDVjhgDEIAABCAAgaEEYh0YxrJLGrSbAHnV7vgyu7QIxFpvseymRR9vqiZAXlVNlPEgAAEIQAACEIAABCAAAQhAAAIQgAAEIACBqQggoJoKGzdBAAIQgAAEZiYQ68Awlt2ZgTFA0gTIq6TDg3MtIxBrvcWy27LwMZ0cAfKKlIAABCAAAQhAAAIQgAAEIAABCEAAAhCAAASSIICAKokw4AQEIAABCHSQQKwDw1h2OxjiTk2ZvOpUuJlsZAKx1lssu5FxY75mAuRVzYAZHgIQgAAEIAABCEAAAhCAgCdAiyhyAQIQgECaBNif04kLAqp0YoEnEIAABCDQLQKxDgxj2e1WdLs3W/KqezFnxvEIxFpvsezGI43lJgiQV01QxgYEIACBOSHw4S9/8Fv/41+eeuGcuIubEGiUwE/+xJpvv/fVl7yoUaMYgwAEWkdg245N/S0bFjkbbl1kmRAEIDDvBNif04kgD8l0YoEnEIAABCDQLQKxDgxj2e1WdLs3W/KqezFnxtUR2EvSj8cMt03SluD7WOstlt3qSDNSigTIqxSjgk8QgAAEIhGwQ4M3rDs3knXMQiBtAp+7+wohekg7RngHgXkgwAH9PEQJHyEAgS4SYH9OJ+oIqNKJBZ5AAAIQgEC3CMQ6MIxlt1vR7d5syavuxZwZz07grDVr1mx9+umnX/C85z3vu0899dSFkq4eMmx+fcVab7Hszk6aEVImQF6lHB18gwAEINAwAQRUDQPH3FwRSF1AZW1n5goozkIgUQJbX7dY61qiRVSigcctCECg8wTYn9NJAQRU6cQCTyAAAQhAoFsEYh0YxrLbreh2b7bkVfdizoxnI7DpRS960SU33HDD837lV35Ff/VXf6XTTjvt6W9961sflLSYGxoB1WysuTttAjw/0o4P3kEAAhBolAACqkZxY2zOCKQuoLL1e9gBR88ZVdyFQFoEHnzsTirNpRUSvIEABCAAgQ4SQEDVwaAzZQhAAAIQSIJArAPDWHaTgI4TtRHoQl619b+bmdf0y6Ko9d7IkdesWfOdnTt3/ttjjjlmcM2uXbu0fv36//7UU08dlLvxXyU9J/jM3seIWxfW+fTZwJ3TEiCvpiXHfRCAAARaSAABVQuDypQqIzAPAipacFYWbgbqKIHU13lHw8K0IQABCECgYwRi/OK9Y4iZLgQgAAEIQGAogVgHhrPYtZP+0yW9R9IzNcf1fElm782SnnC2Dl3+fytj/c7gs5rdqHb43dLFko6XtH6t9Pgso++W9pe0c0nafJT0VRtrt7SPpGvcuBvXSj+yf98tva0nXes+375WOs9f25e+sk765Cy+SLK8ivG63fFsynasedY5P+Y0Pd2vSTpuytv36vf3RN/rZT+e/Tg3Zl6oZe/H/Rxn++e23Bj3SzrZfXaFpHMlPRTsrTdL+pyki8bMZ9rnR117dyufE6P4V/n8yD0THulJrzlSetBs3yMd1peu60ln2mfO7mbn153++RU8b06175ak4+1ZdJf0igVp+wTPuWnzasqlx20QgAAEIJAyAQRUKUcH32ITSF1YwfqNnSHYbwOBJtY5LaLakCnMAQIQaBOBC3ds3NjLztx6h0n9B/vS5Vs3XOPPeNo01bmZCwKquQkVjkIAAhCAQMsIxDownMVu0wIqEwCcJulGF/u6DuEbS60aDsA3BYfZmaBKktXM/4ykTEDlDsNvXZLO2Ev6Xl+6tS9tM9GUO0QfjDEDiFnyagaz3AqB+SSwZs2aR2+55ZafO+64Z/VXX/va13TSSSf9t6eeeurA3KwmbeFnwiJ7DRND2T4aCqjsvYmnzpG0q4DmtOu8rr3bC8Va9ZwYFYOqnh/+meCfA25cy7nsmRG+X5LWLUi3mzhqIdPiZgLdR02EGz4/+tJJPWmLCbH60vftWdSXFkuKc6fNq/lc/HgNAQhAAAJjCSDAIEEgMJpAE8KKWfizfmehx70QWCHQxDq3tbplwyJnwyQdBCAAgQQImHhqQb1ze3397n88afGO379l07H9nj6+pP4ViKjiBYiHZDz2WIYABCAAgW4TiHVgWGTXH3TfJenDknzVEqtU4gVUP5T0AUlfCipE7S3pcklnubAe6w7j/XhPD/nOLrUx73D3XB1Ut7KD8X8j6aVBpZTwEN7EQmE1qlDcdYSrlBX6aUKCK9144WF7ZtofKPekRTsIdiKkrFKTfR8eXGulqtOgylNfOsUOjh2vj7i5vNuNYZU5woodvgLVw5JWVe2w+3JVQQYiqMB+dl9fel1P+r3l6ku3u2pSoXjKhhrc68b0B9uPhL73pINDQdUMS7Ior2YYmlsh0EoCbz/ooIM+/KlPfeqnjj32WN1xxx16y1ve8sPvfOc779Wz1eL8xOsSUFkVPBOo2v5YJJ4yX8qs8/3cmCcEz4j8fm2VBW9wk8s/Y/zzIHy+hM+J8POi54RVLwzvNZP+2TTseTbqOTHqOZVNYVjlv/CZ0ZN+2vZZSQc7iG83YZF/7kj6gqTXuhhs9KIlx2dQHSr/HJC0qnLUmEpRq547vlKUT67wGeH8G4hs8yvP+7AkvXFhpaKiveyv5FY9SyYUe5XJq1ZuAkwKAhCAAAT2JIAAg6yAwGgCTQgrZuHP+p2FHvdCYIVAE+scARXZBgEIQCAdAtt2bPzGQr+3ycRT3isTUS31+otbNlzzknQ87ZYnCKi6FW9mCwEIQAAC6RCIdWBYZNdXI/GtnOyg20qkWNs+EybZf8jZAfS9TjD1mDt8t4PsA4LrTKzk20VZdZNL3aF6eN1BQSWU7wwZ7x9duH7e2ZhEQJX384VO7PXi5fZY5kPYGnAgoPIH2F4U5dsalRBQXduX3t6TbnICpVPtkNpXfJJ0kxM62YHz5lw1j0OsitSSdHhQ6eMBV03KC6QG91mLpLCqlL137fzeL+kqSZ9dFpCZ0CqsJjJoGzhiLllFkRmWR1FezTA0t0KgtQTetmbNmq1PP/30gc973vMefeqppy7U8HaadQiorMKf7YWfDqr8FYEuWudeSGtjmiDL9lnbv21P8oLX/B7sq2XZ3vUxd50Jdu1ee31xxOcm/LJ7i54TYbWtoufZsOeEib/8GPnn1IBXWI3JfWjVAK3FqHG+ZkladHu17eUmun2NXeeEVcZqj4qBQcUnu3Tjcpc8E+r658eqZ4Rrm2fVBAdipmHPHd/u1TvuW8G69/45dH3Y0s9fGwi+di1J5y1IfzJExJs9s5w/Q8cZkmRFeVWUl3wPAQhAAAItIoAAo0XBZCqVE2hCWDGL06zfWehxLwRWCDSxzmnhR7ZBAAIQSIfAKFErYte4MUJAFZc/1iEAAQhAoLsEYh0YFtnNt3eyaiL+UNsOkkPxkT8cv8yJn/yhuT9E/9pKcY5V7aLCSlGvD8RZzwQVrkysZWIgOxi3w3NfIcWqpfhD+KIKVKGf/pDdxhnaSio4GM6ETu7wN2tbFBx6ZyKkURWoRoitLMOzg/RAQDUQM4V2FlYO1PNCp6ytkjs4H3pfeCAeHIZPKqDS2mcFC9OsyqK8mmZM7oEABFYI2B4WtuMrWm++tV3IL6wKaKJWq+5nrz0q8o2BXmR3VKu+cS38/HMkL6DyboTPIBNWhS+/t496TlgFqvCVr1RY5jlx4pjnlD23slcoarX3Xgzr9+fgGWNVqLLKUXZdvgLguLaqTvyaia/60qpqgtZ6z8bLVaHKqiiOqgYVVM6yaojZtWE1qiOlB/38gmfL0U4sfEvu2earIIYCqsEztGAhF+UV+wAEIAABCHSIAAKMDgWbqU5MoAlhxcROBTewfmehx70QWCGQ+jonThCAAAQgUC0BKlBVy7Oq0RBQVUWScSAAAQhAAAKTEYh1YFhkN3/QnRdQnR602QsPvvNtoPzBtgmoRrXaMwGVb+Pk6fn2TO9wAiob1x96f8Kqb0h657Koq0hAFfpZWkDVl7ZZa6WmBVQ/lk7cS3qLb+sXpFLW/s8JygYCKt/qL9+KaQYB1SFrpZdPlsKrri7KqxmG5lYIQCBHoGi9+apOoejKD+GrDFpVQNufTUx1TkUt/Gyv3qPCX064akKfsN2r+WWVlcxX75uJu8KWrqM+D/f2Yc8JE1DlxWR+XN/q1QS7JoQa9ZwwAdWo59RAoBWIkR51oL3g1t6aiPYFJnxakn7ZWr6OElCNa31XphKiCaEkmah5pHDXJ0Igtsq3mc1EWl5AlRNaZe1hJe1TRkBlYit7phas4KJ8ZgOAAAQgAIEOEUCAUU+wv/Xwt/W+Te/TQw+s6NEPPfxQfWjxQ3rRIVaAs/j11JNP6YPv2Kwj1r1MZ7/37OIbuKIWAqkLK1i/tYSdQTtGIPV13rFwMF0IQAACtRO4cMfGjQvqndvr63etjZ+17+v39PEl9a/YuuGaa2p3AANDCSCgIjEgAAEIQAACcQjEOjAsspuvQBW+N9HSMAFVUQWqcQIq354vH4XwMNtXtPqhJKvINExAlW/NNFcCKtfSb1UFqhBI/lA9L/Dy1w4TUIUVRfJVS9x92X+IU4EqzkaAVQhMQaBoHy8SUIVt7UaJnoa5VWS3TAWqfEUnL8TNi73KfF70nMi3C8xXoCrznDB/Rz2nVjHye62kf5J027BqhuF+bDePqECVCazCClB27RgB1bslfcQ5M0zcZG0DBwJcu86LcH01LG9rWAWqEUIrE1D5X+IM2gaOEiEX5HhRXk2xRLgFAhCAAATmlQACjOojd99d9+m0k07X9isv1vo32N/mSDs/t1ObzzlPN9zyab3sqJcVGkVAVYiokQtSF1awfhtJA4y0nEAT65wWfi1PIqYHAQjMHQETUfWk90i9w6T+g33pcsRTccOIgCouf6xDAAIQgEB3CcQ6MCyyG1YnsepP44RJ4QG3HWQf4KpTWWWPKyWd7MI7SkB1UK69XziGb+FnPtjL+/Vd55OJuXzllHtdRRO7zqqJlK0sMqge4tsrjTr8HXbo7Sq2bOxLVq1jcOCdO+TOfj+da+G32bVAuskdQB9iVaaWpMN926cF6YFxFUTy/vplNExAFbaW8uP2pUWrChJWTbHD/hmWY1FezTA0t0IAAjkCRettEgGVDR3uvYO2dEOoF9m1ioVhNUL//Pi4VvYXE7+GAioT4dj1uyR9dtle+Kywe+2Vr2LoP7f7QgHVsOdEKKDyla8mfU7YsyYUnI1kFbbp89UBw726J/m2d1k1KnMkL6DK7+2554k9F4e2kg3bvPalk3rStb4tX16AO8xPH+u8ONe/zwut7Pqw3aB7fl3vhV/uvsH7ghVclFdsABCAAAQg0CECCDCqDfY///O/aPsWK1Apbd62Wc997k9k/85/ft1Vf6R7775PBxx4gD77qc9mwqo1++07qFr1pre8SY89+tigApW/3661lxdn+c//xw//3+zzh//rP05U6ara2bdvtCaEFbNQY/3OQo97IbBCoIl1bmt1y4ZFzoZJOghAAAIJEbjo8287tL/wnC/1lvY64fzXfXylbCyvaAR4SEZDj2EIQAACEOg4gVgHhkV2fQWRpyWdJcm31DOxUVi9ww7ZQwGVrxJl99jrWHconq9Ikh/D3t/h7glt5Q/G7RKzZxVD7P/NH/t/a610v6SrnHCqFgFVIEw6WtIXnL9PWSujKQRUdgD+sGvX90hYaSSoCmImslZJa6Uf5Q/AA39uD4VPwwRUNlBwCG5vt/t7RgmxplibRXk1xZDcAgEIjCBQtN4mFVB54dO3JY3ryVJk19wN2+35PT1suWrXmPjpBPd8MXGViYls7w7buoYt/Pxeb/eGnxc9J8J2gfac2CrpFCfkMnFVmQpU/tk37Dm1KjyBIDUTxa6VHrcLggpOJpj6Yk860QRWe0nfywuohuzXg2fEuBZ+PelgG0vSwSZ2clWw/sG127MWiXu0gM3lVmbHPgt9Cn0Prs+3/LPWugpbyo5rRTgkp8vkFZsBBCAAAQh0hAACjGoD7Vv3vfo3f2OP1nuf+PAnMtHUJVdt101/dJM+esnHBhWpvBDKRFP2/bf+67eyKlbv+uA7s3HCe/13Jro67Bdfkgm27r/nfoRT1YYyG60JYcUsbrN+Z6G3cq+vDheOdMwrj8nW4Zp918xuoMYRPnX1p3Tcr/9q6dagNboy10M3sc4RUM11iuA8BCDQUgLbdmz8kNR7r9T/8JYN17yvpdOcm2khoJqbUOEoBCAAAQi0jECsA8Miu6NaMLUM//xPx4mtXuVFVtPMyAmr7E+SB4f904yzcuYu/rtySnjcBoEJCcRab7HsToiHy2ch4MRP1tZ1qqqEXkjWl75ilQ5L+EJelYDEJRCAAAS6QgABRrWR9gKqt73jrYP2fd6CCTU+edUfZUKnL33+iwMxlYk08veFLfxOeesp+uA7Ng+qUfnvTvrtDfr13/yNoRWvqp1Vd0drQlgxC13W7yz0Vu4N1+WLDnnhYC0OE0HObq26EfJ+VzfpFTICAAAgAElEQVRy90ZqYp3Twq97ecWMIQCBtAn8/o6zD1jS0n/zXi5o4ef+44ZPPJa21+32joOudseX2UEAAhCAQLoEYh0YFtlFQJVuzqzyzFebWpI2HyV9dVK3pzjkHmeiKK8mdY/rIQCB0QRirbdYdsmFBgm4yoTX9aQzj5QenNT0FMJc8mpSyFwPAQhAoMUEEGBUG9xJKlD5alRFAqoTXnfioLVf6K1VpzrzHW9FQFVtCFeN1oSwYhb3Wb+z0Fu5d5gQKaz4ZteYgHHXbdYFXYOqcKOEVyaetJeJJX/nzFN0wQcuzN5fcOlWfeNvH8xadoYVrorac9q9P/mT/2s2nr/PV6Hzs7dqdC876mWzw+joCKmv846GhWlDAAIQqJXASvUpe61UoLJ/UYWqVuSFgyOgKkTEBRCAAAQgAIFaCMQ6MIxltxaIDJoMAfIqmVDgSAcIxFpvsex2IKSdniJ51enwM3kIQAACqwkgwKg2I7wYwkbdvG2znvvcn8gM5D+/7qo/GlqByle9GVeBKvR4lL1qZ9Xd0VIXVrB+Z8/NIgGVtdv8uYN/Lqso59v9mWBpzX77ZsJGX20uHOeBv/k7bT7nPG2/8uJBlTgTToX3+bVetj2nzXSUPaucxWt6Aqmv8+lnxp0QgAAEIDCMgK8+ZVWnrApV+P9UoYqXMwio4rHHMgQgAAEIdJtArAPDWHa7He32z568an+MmWE6BGKtt1h20yGPJ3UQIK/qoMqYEIAABOaUAAKM6gN331336bSTTh9UqjELJpL46CUfywQUVikmFE1YBSovhHrs0cd0yVXb5SvMWJWps9979qrr/Xc21mG/+BIqUFUfwsGIqQsrWL+zB79MCz8vaPRVqPJr793//lx95D9dkTljwsn/8ud/MWjXaeKmYRWtjlj3MpVpz+n3BBs7bOVJC7/ZY+9HaGKd08KvungxEgQgAIFZCfjqU1Zxyv5basuGxV742azjc/90BBBQTceNuyAAAQhAAAKzEoh1YBjL7qy8uD9tAuRV2vHBu3YRiLXeYtltV/SYTZ4AeUVOQAACEIDAgAACjHqSwbfye+iBhzIDhx5+qD60+CH5SjF5AZVdE4o03vSWN8mEEyayMAFVmTZfYcWrembVvVGbEFbMQpX1Owu9lXt9ValwJFt/tp7stX3L9qztnomm7GXiSC+EtHtv+dMd+t33nK2L/v3vD61GNU5ANUl7zn9+5hkEVLOHe+gITaxzf0Bf0xQYFgIQgAAEShIIq09ZtSm/P+c/Lzkcl1VIAAFVhTAZCgIQgAAEIDABgVgHhrHsToCGS+eQAHk1h0HD5bklEGu9xbI7t4HC8VIEyKtSmLgIAhCAQDcIIMDoRpyZ5XQEmhBWTOfZyl2s31nordw7rpKTF0L6Nn2+upwXUPnvrR3fl//8LwYiyfyYZStQhbPJt+dEQDV7rEeN0MQ6R0BVX/wYGQIQgMAkBPKVpsL9mSpUk5Cs/loEVNUzZUQIQAACEIBAGQKxDgxj2S3DhGvmlwB5Nb+xw/P5IxBrvcWyO38RwuNJCJBXk9DiWghAAAItJ4AAo+UBZnozEWhCWDGLg6zfWeit3DtOQOWrwlkluDPf8dZV1aisFWdYGc5XrXruc39ijzFHCagmac+JgGr2WI8aoYl1Tgu/+uLHyBCYVwK2L/QWtHVe/cdvCFRJoL+kCxFQVUmUsSAAAQhAAALlCcQ6MIxltzwZrpxHAuTVPEYNn+eVQKz1FsvuvMYJv8sRIK/KceIqCEAAAp0ggACjE2FmklMSaEJYMaVr2W2s31nordw7TkDlv998znnZtb9y/K/oie8/MWjVF36//cqLtf4N64eOOU5AVbY9Z15AFbYJDW3PTqR7I6S+zrsXEWYMgW4QuGjHpq0vPuDoC17yb4/uxoSZJQRGEPjGf79T33j0TgRUZAgEIAABCEAgEoFYB4ax7EbCjNmGCJBXDYHGDAQkxVpvsewS9HYTIK/aHV9mBwEIQGAiAggwJsLFxR0jkLqwgvUbPyGLBFjxPcSDIgKpr/Mi//keAhCYTwJWgeolBx69FQHVfMYPr6sjgICqOpaMBAEIQAACEJiGQKwDw1h2p2HEPfNDgLyan1jh6fwTiLXeYtmd/4gxg3EEyCvyAwIQgAAEBgQQYJAMEBhNIHVhBes3XvZSASoe+6otN7HOaeFXddQYDwLzT4AKVPMfQ2ZQDQEEVNVwZBQIQAACEIDAtARiHRjGsjstJ+6bDwLk1XzECS/bQSDWeotltx1RYxajCJBX5AYEIAABCAwIIMAgGSAwmkATwopZ+LN+Z6HHvRBYIdDEOre1umXDYg/mEIAABDwBKlCRCxBYIYCAikyAAAQgAAEIxCUQ68DwNkmvjDt1rLeQQKx8biFKpgSBQgKx1hvPj8LQcMEUBGLl8xSucgsEIAABCNRNAAFG3YQZf54JNCGsmIUP63cWetwLgRUCTaxzBFRkGwQgkCdABSpyAgIrBBBQkQkQgAAEIACBuARiHRjGshuXNtbrJkBe1U2Y8SHwLIFY6y2WXWLfbgLkVbvjy+wgAAEITEQAAcZEuLi4YwSaEFbMgpT1Ows97oXACoEm1jkt/Mg2CEAgTwABFTkBgRUCCKjIBAhAAAIQgEBcArEODGPZjUsb63UTIK/qJsz4EHiWQKz1FssusW83AfKq3fFldhCAAAQmIoAAYyJcXNwxAk0IK2ZByvqdhR73QmCFQOrrnDhBAALtJEALv3bGlVlNTgAB1eTMuAMCEIAABCBQJYFYB4ax7FbJjrHSI0BepRcTPGovgVjrLZbd9kaSmRkB8oo8gAAEIACBAQEEGCQDBEYTSF1YwfoleyEwO4HU1/nsM2QECEAgRQIIqFKMCj7FIICAKgZ1bEIAAhCAAASeJRDrwDCWXWLfbgLkVbvjy+zSIhBrvcWymxZ9vKmaAHlVNVHGgwAEIDDHBBBgzHHwcL12AqkLK1i/tacABjpAoIl1Tgu/DiQSU4TAhARo4TchMC5vLQEEVK0NLRODAAQgAIE5IRDrwDCW3TkJC25OSYC8mhIct0FgCgKx1lssu1Mg4pY5IkBezVGwcBUCEIBA3QQu/sK7nvz/fvwva+q2w/gQmEcC/8teP/HUea/96L6p+o6AKtXI4Nc8EWhCQGVrdcuGxd48ccFXCECgXgJUoKqX71NPPqUPvmOzdt22KzN06OGH6kOLH9KLDnnhVIY/dfWndNyv/+rU909ltCM3IaDqSKCZJgQgAAEIJEsg1oFhLLvJBgLHKiFAXlWCkUEgUIpArPUWy24pKFw0twTIq7kNHY5DAAIQqJ5ArEPdWHarJ8iIbSaQep4ioGpz9jG3pgggoGqKNHYgAIGQABWo6suHbz38bb1v0/v06t/8DZ393rMzQzs/t1ObzzlPN9zyab3sqJdNZNzu/eRVfzSTAGsigx27GAFVxwLOdCEAAQhAIDkCsQ4MY9lNLgA4VCkB8qpSnAwGgbEEYq23WHZJh3YTIK/aHV9mBwEIQGAiArEEIrHsTgSHiztPIPU8Nf8OO+DozscJABCYhcCDj92puqtD0cJvlghxLwTaSQABVX1x/cSHP6F7775Pl1y1XWv2HV5o14usHnrgocyR7VderPVvWK/77rpPp510ut71wXfqo5d8TL/95jfoT2/83MDZaQRY9c20HSMjoGpHHJkFBCAAAQjML4FYB4ax7M5vpPC8DAHyqgwlroFANQRirbdYdquhxiipEiCvUo0MfkEAAhCIQCCWQCSW3QiIMTnHBFLPU/Ovv6QLm0bcW9DWGHabnif2ukHA8rluAVU3SDJLCEBgEgK08JuEVvlrfeu+I9a9bFB9Kn/3P//zv2j7lu066bc3ZNWoTHD15T//i6zC1FNPPDkQUIXVq6hAVT4Gk16JgGpSYlwPAQhAAAIQqJZArAPDWHarpcdoqREgr1KLCP60mUCs9RbLbptjydwk8oosgAAEIACBAYFYApFYdgk9BCYhkHqexvIvlt1JYse1EChLgHwuS4rrIACBKglQgapKms+OVUZA5a8Oq1AdevihqwRUYaUpWvjVEys/KgKqevkyOgQgAAEIQKCIQKwDw1h2i3hU+f2bJR0n6T2Snqly4KKxdksXSzpe0vq10uNF14/7/m7pbT3pWnfNIz3pNUdKD9r7e6TD+tJ1PelM+8zZ3eyuvdPb3y3tI+kaSafad0vS8UdJX71LesWCtL0KP53NLuTVLOHkXghUSaBovZ0vaVvO4P2STnafXSHpXEkrdaGlQyXdLMlqQF80xtEiu3art311jD14UsjBHmm3blwr/WjSMcLrd0v7S9q5JG22vda+G2Ujt8dvXyudN+z+WfyZk3vL5NWcTAU3IQABCEBgVgKxDo5j2Z2VF/d3i0DqeRrLv1h2u5V9zLYpAk3kMy38moomdiAwPwSoQFVPrMoIqPw1j3/v8Uw09cDf/J18hSlfgQoBVT3xGTYqAqrmWGMJAhCAAAQgMIxArAPDWHabzIK5F1A5gdStfWnbOumTTiB1oD/gD98vSesWpNtNHLUg3e0EU4/aYbw7oN9kQqm+dFJP2mJCrL70fTvk70uLNn4FwelCXlWAiSEgUAmBovVmIiZ7DRNDmVgqFFB58dQ5knYVeFdkd28pa9lhwk8vzqpkwnUNUrWAKtxzTUTrBVGSjpb0Gb+H+z1+STpjL+l7fWnkfl/X3BMatyivEnIVVyAAAQhAoG4CTRwcD5tDLLt182T8dhFIPU9j+RfLbruyi9mkQqCJfG7CRio88QMCEChHAAFVOU7TXGUt+e69+z5dctV2rdl3zR5D3HfXfVmbPi+SCitMIaCahvhs9yCgmo0fd0MAAhCAAARmJRDrwLDIrh2mXyDpLkkfluSrlvjDcBMn3eAmH353jKQ73OdfkmTXPSFp2OcnSvp5d7i/n6Qb3b/t8N6uP91VLjnIVUV5qaT8mFsk/aykr7trj3D2zacvL/v+U2H1k2GH5GG1KOf3TnfIbW+zaiD+kFvSF5aZvNYJDDZ60ZK7b1AdKhjzYVf1aVXlqDGVonzlquw+XynKJ5k7lM/ET/ZZeNieT0Tvw5L0xoWVilj22tiTDh5ySF9JtawVl9SbdVFwPwQgUIpA0XorK6CyKnnh/ltkvMjuJySd5QY5VtK9ki7PfeZFWl64ld/fBz74/bcnLZoA1O3PvlKTr66X7W9aqbZne/jtgXjUnhP2HPuIG/TdbgyryJdV6tNKxSmr0ud/g2H7/Kp9O1cpKhNBufHC+w5fkk5dWLGX+ZATT9ktAwFVuKf3pUecD9lcQlGsr2JVFJg5/74or+Z8ergPAQhAAAKTEIh1qBvL7iRsuBYCqedpLP9i2SUjIVAHgSbyuQkbdbBhTAhAoD4CCKjqY+tb8736N39DZ7/37MyQiaQ2n3NeJppas9++et+m9+lt73irjv21Y/XBd2yWr0aFgKq+uIwaGQFV88yxCAEIQAACEAgJxDowLLKbb+UUVnMykZIdzHtxlD+kv0rSx5YnZ8IrE1rZ9/b64ojPd0t6+7LoZqskE0lZxZI/lvT53L12sP9pd8Bvtg4IxFJXunZUZi+soOIP7M3+qhZ+YWUQ59/gsN1ER33p760akz8sNxGTrwzihVPW3imsHBJUfLIh7VDdDuw3u2pQD4QH+q5tnlWDGoiZJN3kDtpN6JTdlz8wDw7hzcb6JenwBen6sKWfT6xA8LVrSTpvQfqTIYf52eG+82foOFMs1aK8mmJIboEABEYQKFpvZQRU1uLPrvN7bBnYRXatApUJpmxME0qFfpg41u/beeFWuL8P2q6G+5ntm33plKCK3irR0QgB1bV96e096SbfyjS3r9vnxsGEUMeE1fmWhbwmZl0lZlqQBnt6/j5rpRo+G2wfd3v3+yXZM/Kzfkx7juTbvQ4T9FZYIbBMbGNeU5RXMX3DNgQgAAEINEwg1qFuLLsN48XcnBNIPU9j+RfL7pynE+4nSqCJfKaFX6LBxy0IRCSAgKpe+L5N367bni3+H7blsypVH73Ejtek17zuRN36+S9m4ip7hdWp7L0XZD30wEPafuXFWv8G+/tQXlURQEBVFUnGgQAEIAABCExHINaBYZHdfHsnqxAViqPC2ZpQyipJ5QVU/ppR94af7788vv3vF904m137JxvDBFnvdJWsQr/s+lDIFVatssP3/PvMn/Bw2977tndesJSvFhIetPtWenZfvkVTCMQdgtshv7XJW3XAb4fmdm2uCpWvpuIrUK23tk9+zKByllVMya4NK5fYoX1wrXHJqmg50cAtoYArmF8ooMpa/1VQ5aQor6ZbJdwFAQgMI1C03mx/NGFQ+LKKUPZTelj5yb4/zYlUy5AushsKqL6Zq24Vfme2wj3cVz70+/2qPdsLTZ3oM9+u1K4dWYHKC01HVBy8PRBCZePYPp2rDnXGsgh1UKkvaJ9q1ax8ZavsvtC/cE8N9t5MlFVWQOXFr2UCM+fXFOXVnE8P9yEAAQhAYBICTRwcD/Mnlt1J2HAtBFLP01j+xbJLRkKgDgLkcx1UGRMCECgigICqiBDfd4UAAqquRJp5QgACEIBAqgRiHRgW2c0fZIdip+/k2jEZW6u4dFHuUP7qoPpTeFgffm6H53+53BrvKEm3LeubNrh2fe+V9B+WD8xfnDtgz4uufJs/E0yFVbJGCqgCMdKjLimyQ/GghVPWOs++8+IqX4EqFFDlK4eECZY7pPetoewSXz3lWhNCSbosJ24aJaDKKlP5dlMmrgpFWl5AlRNa+RZTq1pajRJQmdjKKm/NuFCK8mrG4bkdAhAICBStt6IKVDdLunRFzyn79zlOXFUEucjuMAHVCblBTbD17aDlq/863y52IHr1+2/TAqrnSL/1r5JVkDIBa/i6M98iNRBeXZsXpc4goHp47bMVHYtiM8/fF+XVPM8N3yEAAQhAYEICBQfHeSG4Hz0vFLf/zrFqxvbyLeXtZ9GVnhlDXg0cWHs/vK+TkBl37yzjTuLD0Gv9HymFPy/PMqgb77qedGbws67/Q6HsD4Fs/NwfPw3aL7v/XrSft1f9YdIsPqV0bwN5OtN0Y/kXy+5MsLgZAvGeR7CHAAQgsAcBBFQkBQRWCCCgIhMgAAEIQAACcQnEOjAsspuvQBW+XyvpuEAc5StQmYAqfJX53H7Re7ikn3WVp94i6X+6916QNa4CVSigKlWByhz0lUUk/ZMJt+wXsPlf+oaH9MMEVKMqQLlf5A6EUIEwy75aVa0k325qmCjLtxKUNPiFcDiHsIVfUNXqTv/L4kBUZbcN2gYOEyNQgSruZoB1CExIoGgfLxJQXSHpXNdy1fbPsBrUOFeK7OYFVKOqFw6tEpg3PG5vHtI+dZVgNL9PV1WByvuY318nrUCVq3I1th3hhLkxj5cX5dU8zgmfIQABCEBgSgIlBVReIOX/2+OF7o9qTGjjheImoPLioi8FbeiHetaAAGMWoVNnBFRBtc+samfQ0vlgX5E5+Ln7QFeJ1P6oy/9xlH29s62tkBvI0ylX7sptsfyLZXcmWNwMgREEmshnWviRfhCAQJ4AAipyAgIrBBBQkQkQgAAEIACBuARiHRgW2fV/1et/KR1Wd3p9IKCyw2r7pbS1hPrsMspQ7GT3uN9rDv3c7jM7F0qyqlZbJR2x3KrvXZI+6sa0ilN2nTV7tv+3A/4DnHjLrg0FVP5aE17d66pkmf33LFdvsopUg1f4C1hfJSSszBS0c8qqUQ0TUOUP9XMH81atJF/Zyuxbi6nBL3b70kk9KatGZSKuvIBqmJ9+Evk2Uf59Xmhl14ftBpekwxek673wyt03eD/jcijKqxmH53YIQCAgULTeJhFQ2bDh/rpqz8xRL7IbCqjs2RD64Z8tVu0q397Pnhm2p9v/P+FtjhNQmegz3Dfd/mYt+Ya2Oi0hoMr2/AXpAVcdMGu3tySt8xUJg++Gtv4bVYFhWAWqsKWsH9cf9Pnr23rwN2QlF+UVix8CEIAABDpEYEIBlZEJxUXWCj1fafO7ReIpG6TkgbX/udNX2PStkP1/Az3PheowSScv/zeF/QHSDe4z+1nQWiz7ClT5sfJVtL4s6dWSvu5+3v5KcK/9N9OocQfZEvycaH/MY5WeD/bVhwuE6v6/h+xna5uTVeO0P9T5kPNF+XGWK0t/QdJrzYakrCKya1s8aDNvjvmfwYOfd/19u54jXfav0n/2f/CTE0/Z7f5n51UVqfI/H4+rGD3vS6lknkabZiz/YtmNBhrDrSbQRD43YaPVQWJyEGghAQRULQwqU5qKAAKqqbBxEwQgAAEIQKAyArEODIvs+hZ+T0s6S1L417rhL3nt848v/yL1NU6oZOIq/0vcsFVf+Mvd8HP/S+avOYFUvnWggQ5bNIR+DKte4n9xbveZ37/ghFmrxABB1ZBDwrL+QbUnu/8uq4Rlv7hdkP66L92ab0kQ/DLarh9UiBrXwq+38gvrW90vla3iiFXB+oe8uMra9OX88UmX2bE3oU9B9akwOcNKVL4N4OAX1nZhxb9YLsqryhYOA0EAArYFqDeGw6QCKr+3W2u9ka1tVraesXbzAir/3vZke/lDxvz+vkf7PrugSECVO1Szgzrb17PWLlNUoFrjfLSDv8H+aZ/l9mPfItW+usbdkz8gHLSXcXutP+TLRFl2mOgeNK8wcZYbIzsQDD/PtwJscd4X5VWLp87UIAABCEAgT6AiAdX1kkzk9AInZHqoiHSJw2T/30smErc/3AmFW/6PeF4e2PM/y37OXW//feYFVPk/+rGfpT/g7jVXTQRmwin/B0HDRGLDxjXfBq/gZ9Y9/minJ/10+DNlrlWyF1DZWOsDobr/7yATg50S/mzq/ghqID43gVVPuin876X+yj1bht0XVPMc/IGP/beepN/SiqjKfo6+aVgF6RH/zVjVHwoVpU6j35fI00b9mXL9vjR33zy04IzF1X6esj/Su8pVOL/cObLHHws6oajfRwr3vKonlBcyzjq++32VqVCzn5HsNawafO53cwPxprv2VeHPX7P61NT9TazzJmw0xQs7EIBANQQQUFXDkVHmnwACqvmPITOAAAQgAIH5JhDrwLDI7jAh03yTbqH3w36ZNMk0vZCsL31lnfTJSe4dcW1RXlVggiEgAAFHINZ6i2V3bgJfxS/qqxhjboCtOEpezVnAcBcCEIBAnQQmFFCNauEXCjRM7JNvOb/HFEocJufb6HnbNtbvSfpDN6gXNtgfEoVihlGVsnx1ZhNNWaXOsIqWfWev8F5rVzhq3KECKl8tKhQfuAfw4A+FRgioMlF4XqA0bpywzfGoilJL0hnDKj0PE0eYn4FofhIB1e1tFKOXyNM6l2fh2BWtX18NPaUWnIVzr+kCE14aB9tP7I8wOiGgCqv1WuVhYxv84WD4B4zZH6pY5d6edIurJLxq37L9xo9RU4wqH7aJdU4Lv8rDxoAQmHsCCKjmPoRMoCICCKgqAskwEIAABCAAgSkJxDowLLKLgGrKgDZ5m/uF0nU96cwjpQcnte1+Qb49rMI16Ri564vyasbhuR0CEAgIxFpvsezOTfB9+70lafM0v6if9f65AbXaUfJqTgOH2xCAAATqIFBSgBEKpMJKlr7qk7lmLfTelGubN9LlEgfWeUHULAIq8+OOIc5Ytc7dQRvCSgRUXkjUtIDqx9Kn9pK+mJ+nCbqGVXp2AomsslX4M+60AiovHKsjT2ONWSJPY7mW2S25fr1Aym5pqgWn3xt8a0zbQ8IK6WH1c/PL1uKfDREshfuAteg0MaNVh7Kx7GWVd48oqOZu1+WrbvmqeVY5z4s+w2ruts+dsVzF/HedHS/U9JXt7Hs/N9v7BhWoQlHjclU7qzRvYwwq7uYrR4X7xI+ln3EVcwdtQK2VpvNhc1iNPax4J8m+s9ceVXbd53vYd+PafX784/3vq3JV1wcCqnHtO53gbFXF4KiLYwLjqa/zCabCpRCAwBwRQEA1R8HC1VoJIKCqFS+DQwACEIAABAoJxDowjGW3EAgXzDUB8mquw4fzc0Yg1nqLZXfOwoO7ExIgryYExuUQgAAE2kxgCgFGiMOLILxAw7//rqvg8sQodiUOrKepQGUt7r1QYlwFqnFzsO/yFahGjTu0AlUsAVW+AlU4yXxVK/uubAUqLzj3rZvzIoqqW4mltN5K5GlUd6dYv8PWRR0tOP1e4FtjmsjJRIyhUOrTrhWliZLe4ESYXiRloqTv5ARV1nrT1mI4hgmobM37SnLWavOyIfeNatkZtvM0EdS4ClTD5hC2Ec1yIRBQHRO2z+xL26waeUkBVdgGdLNr0ekrPmVtypekdU5slV3r26Db/hNWnMu39szfF/j7qG/fd89KlT9r5WkisoHIMr9njHi/qcI/HGxkfaW+zhuBgBEIQKBxAgioGkeOwUQJIKBKNDC4BQEIQAACnSEQ68Awlt3OBLajEyWvOhp4ph2FQKz1FstuFMgYbYwAedUYagxBAAIQSJ/AFAKMcFJ5AZV956u4mMjBV3TaA0SJA+v93P0mUrKWgKHw494hlWq8LyagsOt9pRgTV+SvD0UT5pu18yuq0jNs3NICqr70/bDdla/wYmKHBemBYa2wvOBiWCUrSSZSW78kHW4iCiewuEnSoAJMf0X4sGWYiMMmPUr4lK9AZdc6fw804YYbdyCScONcn69klX72F3tYIk+LB6nxignXb5MtOPN7Q1hBzldzCqtQ+cp24XrMV4fLV6ULxU52n+03tiY/m1vT3k7YstOv57xQc5yA6v1Bez8Th+b9ySIdCJIOsTXqwr9zlABxWAWqYSLMvvRIuL69EMpfGwod+9Lf+7Vv1eWcjWzN+j1j2H1eQOVTNl+lrqSAKttzpqncXuNSGTt0E+ucFn6xootdCKRLAAFVurHBs2YJIKBqljfWIAABCEAAAnkCsQ4MY9klA9pNgLxqd3yZXVoEYq23WHbTolbkFjEAACAASURBVI83VRMgr6omyngQgAAE5pjAhAKM/EyHCai88OkFkn5pFJqSB9Z+LGuzZS9fXWqYGMO+92II+7e15doW3DNqrGFzyIsqxo07mOK4yjKBiOFad4O1zdo8g4DqC8saqNdKOjhs2xWIKI42O14kMawC1bDP7J4RAqp9nHjj1LCNmF3vRBaD9l9zvBz2cL1knkabcsn1G6MF5zgBlQkcbR3YHmGVpoZVnXpM0j+6ln2+RV5ZAdVfTtCys04BleXFRkm2dhoVULmE9G39fH5mrfh8m8D83iDppooEVNf6saMtjAkNN7HOm7Ax4bS5HAIQiEwAAVXkAGA+GQIIqJIJBY5AAAIQgEBHCcQ6MIxlt6Nh7sy0yavOhJqJJkAg1nqLZTcB5LhQIwHyqka4DA0BCEBg3gjEOtSNZXfe4lO3v078ZAqW86ax5avt9KWvWHuyacZI+Z7U87SkgCqsrhbirrMF5zgBlVWI+kogbswLo+z96ZK+7Zz1FavKCqjyFajGzXlSAZVvNWjt/ooqUJndKAKqfAWqEEBe6Jlv0Rlem69ANeTei5craw3Ek6Pagqa8xs23JtZ5EzZS54x/EIDAagIIqMgICKwQQEBFJkAAAhCAAATiEoh1YBjLblzaWK+bAHlVN2HGh8CzBGKtt1h2iX27CZBX7Y4vs4MABCAwEYFYh7ol7Nrzap5eX5f08nlyWFLPVZu6riedeaT0jQn97zlBhVXTWr92pU1hb8Ixkr68RJ5G9b9iAZXNpaoWnF5AZa0mbcwXu6pQ1tozbM33Rdd6z1ejMmFS2NovbAVaVkB1Wa7F57iWnZMIqI4I5vBnzoateV8hK8uFoIWfvd1DQBVWfutJvu3mMcOqQ4WCpFEt/CR9JmitmVV/2kv6Xl+61dqABjYyf4a0/vPV5bLv10o/8kmdF1B5sVVfWgzGfdQLMMNWgWulx6MujgmMN7HOaeE3QUC4FAIdIXDRjo239dUzESovCHSeQE/921v1Q0TnIwoACEAAAhCYJwKxDgxj2Z2n2ODr5ATIq8mZcQcEpiUQa73FsjstJ+6bDwLk1XzECS8hAAEINEKgiYPjYROJZbcRqBhpDYHU87QGAVVVLTi9COp6SdaC0/5nbTWtfZ+9znctNu3fNzsRUr5FZ16cVFZAZTbKtuwc167zVctFEd7k/A2rYN0g6X5JX5b06kkFVDaeEyZZi71HJGXtOGcQUGXtQG3cvvR2XwnOV4ty/t/pRI6P56tIBf7s0YYzL6Cya4MWn9Y+NBNvmegqLxwLhVipbwipr/PU+eEfBCAwHQETVtqdW1+3mP1/U69YdpuaH3bmj4DPSQRU8xc7PIYABCAAgXYQiHVgGMtuO6LGLEYRIK/IDQg0RyDWeotltzmyWIpBgLyKQR2bEIAABBIlEOvgOJbdRMOAW4kSSD1PY/lXwm6+hd8kEd47V0HqmUlu5trJCeQq0T04+QiZKGx/STuXpM1HSV+dZoxY95TI51iuYRcCEGgxgVhCplh2WxxKpjYjAQRUMwLkdghAAAIQgMCMBGIdGMayOyMubk+cAHmVeIBwr1UEYq23WHZbFTwmswcB8oqkgAAEIACBAYFYB8ex7BJ6CExCIPU8jeVfCbt5AVWZlpxWeMC3ELQKT741Xpl7Jwlr3dfukmSVrebp1XPVpuTa8U3KvOfa91nVLqtIZVXFNswLgBL5PPNUaOE3M0IGgEDrCMQSMsWy27oAMqHKCCCgqgwlA0EAAhCAAASmIhDrwDCW3akgcdPcECCv5iZUONoCArHWWyy7LQgZUxhDgLwiPSAAAQhAYECgiYPjYbhj2SX0EJiEQOp5Gsu/WHYniR3XQqAsgSbyuQkbZefLdRCAQBoEYgmZYtlNgzpepEgAAVWKUcEnCEAAAhDoEoFYB4a3SXpll0Az10YIxMrnRiaHEQgkRiDWeuP5kVgitMSdWPncEnxMAwIQgEC7CMQ61I1lt13RYzZ1E0g9T2P5F8tu3fFm/G4SaCKfm7DRzegxawjML4FYQqZYduc3UnheNwEEVHUTZnwIQAACEIDAeAKxDgxj2SUf2k2AvGp3fJldWgRirbdYdtOijzdVEyCvqibKeBCAAATmmECsQ91Yduc4VLgegUDqeRrLv1h2I6QAJjtAoIl8poVfBxKJKUJgQgKxhEyx7E6Ih8s7RAABVYeCzVQhAAEIQCBJArEODGPZTTIIOFUZAfKqMpQMBIFCArHWWyy7hUC4YK4JkFdzHT6chwAEIFAtgSYOjod5HMtutfQYre0EUs/TWP7Fstv2fGN+cQiQz3G4YxUCXScQS8gUy27X4838RxNAQEV2QAACEIAABOISiHVgGMtuXNpYr5sAeVU3YcaHwLMEYq23WHaJfbsJkFftji+zgwAEIDARgVgHx7HsTgSHiztPIPU8jeVfLLudT0gA1EKAfK4FK4NCAAIFBGIJmWLZJSEgMIoAAipyAwIQgAAEIBCXQKwDw1h249LGet0EyKu6CTM+BJ4lEGu9xbJL7NtNgLxqd3yZHQQgAIGJCMQ6OI5ldyI4XNx5AqnnaSz/YtntfEICoBYCTeQzLfxqCR2DQmCuCcQSMsWyO9fBwvlaCSCgqhUvg0MAAhCAAAQKCcQ6MIxltxAIF8w1AfJqrsOH83NGINZ6i2V3zsKDuxMSIK8mBMblEIAABNpM4JW/c2T/tj++p81TZG4QmJrAK3/nSN32x/f0ph6g5hubEH4Mm0IsuzXjZPiOEmgin5uw0dHwMW0IzC2BEkKmQyXdLOmluUkeK2mXJP/9pZJudNccI+kOSVdLOnsYnBJ2q2Zqfr5W0uUjfPb29nPzsLldVLUTRePtlvaRdI27buNa6UdF94z7fre0v6SdS9Lmo6Sv2rWjbNwtva0nXevG275WOm/Y/bP4k/K9CKhSjg6+QQACEIBAFwjEOjCMZbcLMe3yHMmrLkefuTdNINZ6i2W3ab7Ya5YAedUsb6xBAAIQSJpArEPdWHaTDgbOJUcg9TyN5V8su8klCA61gkAT+dyEjVYEg0lAoEMESgiZ8gKpvZ0I6YWS3qwVgY4JrLyAyounvuS+f2IYzhJ2q4xCXhQ1TPTl7bVKQOVEUZuWdVPr10qPe0GUpKMlfUZSJtK6RzqsL926JJ2xl/Q9+3df2rZO+uRu6WJJB/prqwxMSmPtIaD6wQ9+YL+45AUBCEAAAhCAQAMEnv/85+sHP/hBA5ZWm4hlt/GJYrBRAuRVo7gx1nECsdZbLLsdD3frp09etT7ETBACEJiBwPOf//xkK83MMK2xt8Y61I1lty6OjNtOAqnnqasgd2HT9Jftbl2uzNW43abnib1uEHD5XOvznxZ+3cglZgmBSQiUEDKNqzBlVageDwRUu92/vztOPGX+lbDrp5GvgOUrX9n350va5i70gi2r2GRVpp7nPj9c0jcknezeW1Wsj0u6PhB9hTbsexOH7VGByouMetJiXzrJiZB8paZVlaO0Uklqp6TbrZKTEzJtkfRhSR9xvrzbjXGqpDtN5KSVilNWgWqNu8aqZj3Sk15zpPSgfZarFJWJoNy14X2HL0mnLqzYy3zIiafsloGAyvtndvrSI2EVrCVp3YJ0+9L/z977x1p3VFeC6z1QS0EKHTlkGo0FZiDSgPiDEXyGjgiKQ0bhR9vQTZqA3CBQPB8kgQaRhrEFgw1GIDwQUBCQxh4QNBAZaNKT2M0vKcEIrG4SB03+QEAr0IBFi59RN9MNoxZ5b966r/Zjv/qqzqlz7jmn6t6zrmT5e/dW1d619q57zq1aZ23gKlOxGpJju9I2SaBa4w/zVgNGQpvi0Wp0dscv5VFbsVI82opHA94UKy5MnDvFdhvA6MyFiTFoaWr74stO5tWS4CuH82gLm8GZWGu91bI7GKC1dNiTtbM3ebUn8VjL8tE8Ewgoh9tKi7XGoxZBpJbdtrJO3rSOQOt5KgJV6xkk/3YBgSUIVLuAg3wUAkJgWQQKiEylBCoSkp4E4IGBrPSVrpkU2GV3U4N6fyirR8IUFa6ofPVwAM8F8DIADw7ErY8CeHMgUP1D50eXAtUfR4paHJflB0l2OlfCzwhUgVx18Rh49gFwY4p0lCFQvfsYuO4AuD0QlK4lKckUn07mxPdJCCMR6vFh3O8FItZXSZTyZKZD4ItG0or7kWzlVaVIfAoEqpcDeCeAD5/gtxmTClRBZeoqp1RF1anN3yGOdx4Dt1KRatkMXc6aCFTLYT3K0lo3SkaBpU5ZBJRHbSWH4tFWPBrwpvjAcOLcKbbbAEZnLkyMQUtT2xdfdjKvlgRfOZxHW9gMzsRa662W3cEAraXDnqydvcmrPYnHWpaP5plAQDncVlqsNR61CCK17LaVdfKmdQRaz9Na/tWy23q+yL/dRED5vJtxk9dCYNcRKCAylZbwe5TD4hLyUYxTgV12IVnqHT2ELK9CRbtGoGJ/kqt+7IhYpirl52SqWVaCMFvCzxGobqei018Av2LKTIcbYagN8YkvKkIlFahMScoTlkKfjVqVI0JtxiG5KVKHep4Rm0JJPiuvRzUrU7ba9PP+eeUop0Q1iEBlSla7nvM5/0Wgajyya90oaTwsO+ee8qitkCkebcWjAW+KDwwnzp1iuwUY8ebVGP68CZ30dc/pDebmhvN/+ta3rv35yy/vlLAON5zgjeukjgwczG4+j4Dr91nONIJlyrwaiPhuNJ94He/GpAu9FDaFQP20Wa311meXmwtvP3HzNQC6njArbceNDI71YgA/CNP/mfBE2LfiJ8AGozhNh5SP04xcMMp/uuOO4/90zTWYSj47bMb8mm3O0IXURou9F1yMpb7P9S+YRl9eFQzRRhN9l7URB3kxHgHl8Hjs5ui51njUOjiuZXeO3NGY+4tA63lay79advc30zSzmggskc8q4VczwrItBNpEoIDIFJfQ40T+2pGa7HO+zzJ5vxlIQL7U3iWTL7DLPlSaekWGQMXPPhCUoqio9MGgDDU7geoYuJlKTEsTqO4L/JOfAFSQYsk///r8EfDMQ4BkKr488erd8d7hFgSqr144jclevkSgajysa90oaTwsO+ee8qitkCkebcWjAW+KDwwnzp1iuwUYNUOgiqVIC3yftUkgcz3IH0LParD+4FPmVf3ZzODBxOt4Bg/rDSlsBmNfa7312S0lRpW2S5GT7LpD0F7liFWDQZyow94QqGzjxEtxB0LVu4mVbbT4dgfAn5pMOMnLI6/FfXk1UajmH0bfZfNjLAvzIqAcnhffoaOvNR5LHBynYlHL7tC8UPt1I9B6ntbyr5bddWejZj8XAkvk8xI25sJH4woBITAPAgVEplQJP+9M/Ln9/e1AgLIHI89NoMAu23MvkOX0YjKWPWTJNlSZ4sP42xKoWP6PJft6FahqEahCSb9zClQGqhcksHOpIQpUkcrVN7rUtObJxPqjikBVPwadHqx1o6TxsOyce8qjtkKmeLQVjwa8KT4wnDh3+uzy5vZtAR+2JZv8AaF+NCVYP+luej2Bil3eCuCFoe8lTxe4G7ifC20eGdVwfhzfZw1osvdTClT+MBfAmepFoj4zfabk6WZMO/i1w90D4NZj4Gnh81t48BvfYOYkVgG8xUmhUhaVNsj4/7zVh87dmDaQd3O50JdXc9ndmXEnXsc7M+8SR4VNCUrn2tRab312/2W4BtgTaN9MXBe+4N6zdt8PGxxPCrM0ie8UOYmS3H8O4IkAvhb62WYKFRF/GJ5K47WKGx6U+Oa16zlRW2688PWusMli17D3hyfVPMmLn1EJ679E17gvO7/9tXEzsF2XSDI6Bl4P4Bsm0R1fI/wGxd8B/wOlvwHw+vJ7AK4AcEvw93o/jilQhc/5GV+baxr/ESlFXXKNcv1uOQb+wwFwo/kYXW/PrqOx75Hc+I/85gqlwguyuy+vCoZoo4m+y9qIg7wYj4ByeDx2c/RcazxqHerWsjtH7mjM/UWg9Tyt5V8tu/ubaZpZTQSWyOclbNTEULaFgBAYjkABkWkogYpOmDqU35M751yBXbaPyUxekYpKVzyj4ntPdmpUQxWo/jjsVz4kjPXwQNq6pAyhnS+lCFSsRuL3yY6AR4Y9vs1end//ewzwpYISftfyXOsQ+GI469qU2zsCrnRlA+2zZOm/2F8LQEqByj8YaTbtQcvUg5fDM639HiJQNR6jtW6UNB6WnXNPedRWyBSPtuLRgDfFB4YT506fXbsZfpE7RCZzn4fK/D8Pry8PB86PdiX8KBvKFw+sk3WpHUHp8a7OsxGd7uqqGc0Sfl+9/HLeLN4V3TT6G8N7U0SoY+DZdihMB4+Bj4e5XfSfHQOdrHo7TCbB6wC4PRwSb25i7wN8N4y7qX29lhtKt4768qqBJVfXhYnXcd3JTGxd2AwGtNZ667MbK0vF1wuSmSjjTcKUlfozktVnwzXGSLwvCaj4En4cn0QkKk/x2nHdyVf6TQBYQtY/jWYkLb/pQV88IZjXOGvHcoC2sZIjUH0IwJsS18EHn/gZlxncuB42Qa6Pr1nxtY6bKxkClZF7Kb19fbj2mOLTZsPkf7zjjv/GEn5GmrLrlL8ucUPHXbPY9myjxZOtYuVEjnUMfPUAeNgBcCb1HW/2ZP5+gRGKC7K7L68Khmijib7L2oiDvBiPgHJ4PHZz9FxrPGod6tayO0fuaMz9RaD1PK3lXy27+5tpmllNBJbIZ5Xwqxlh2RYCbSJQQGQaQ6Ay4tMDAfwvqZkX2LVucQlBe3jfv88HNb8D4D8CeCWAN4TOVKfi3iFf3B+8OYgEcE+RD1bafp/5ywc8+T73Fe8O511n7vcRqOzz8EAkBQAeBmBz9jWCQGVCBE/1D+/TmZTQQHDytvD/TQk/R5Ta+GATSRGo+Fn0MOYlD2nGpQDbzOjxXolANR67RXqudaNkEXBXZER51FawFY+24tGAN8UHhhPnTp9df3j9FQCxAoj/nAfYVPwgaYolfvh/3lSafKodRG/gLpEQjdpQfeMP2JcEqv94+eVU4LjKDmXtsPcIuOEQ+IjdiMY3sZ45HxOd5qhR7QlU5lMD+Ta3C315Nbf95sefeB03P98hDgqbIWht2tZab312PYHKiFF2HbDrAolSn3AEKl5n/Cul/PTiUKqPJCkqT/Faw/FeG649HIOfGUmKsuD8tylU+esYnyDjdcs2T6wfyVjskyNQUZmRpC6zZWP0EahI4H1KTND1T4rlCFS2IdEln20Eqri8Hq89GUWpDbHJnoBz/Shzfm6DxYLiSVmxr3xaro9QVZDdfXlVMEQbTfRd1kYc5MV4BJTD47Gbo+da47HEwXEqXrXszpE7GnN/EWg9T2v5V8vu/maaZlYTAeVzTfRlWwisF4EBRKZJQapld9JJ7MBgYe/u16ys3xiXpxhjjN2l+4hAtTTiA+2tdaNkIExq3oOA8qitFFE82opHA94UHxhOnDt9dmPCVHwo7Q+3YwKVlV8yeM/Js6YIVAnWvT/EPSNQPeRv/ubar//iL5Kxz1J5/vX5I+D3Dk/L+W3UnyKW/FlbqnccAv+OSlFz1qiOCFRfvXCqerLvr7682vf5985v4nXca2+XGgibwdGqtd767Prrg5XlM2ItJ2mkpphAZepRBoSV9uPfXt3JnhLzgNl1xpeU5VNlOQIV5byf4AhUds2jimIXgcr74W31Eag2pF+clrI7IygtQaAKIFlZP8NsU0bQygQmiFcbZStfem8kgepMsaogu/vyqmCINprou6yNOMiL8Qgoh8djN0fPtcaj4OA4dT/g7x086ZmhsafSPxo/Pe7jVmB3jjDPNab/TU8bpvyZIq5TZdrfr83l0yXjTl32PnWok7IR7RdwH2Fz77MLh0Kt52kt/2rZXWyxyNCqEFA+ryrcmqwQaAaBWkSmQrvcN2rp9RMA923JoT5f7gF+gSUAj4Dr+XBkeDi3r9vZ54n+xX13raEIVI1HbK0bJY2HZefcUx61FTLFo614NOBN8YHhxLnTZzelOOUPjnMKVCx/xHbxpqy/0bpE4SLe0ByiQGUDxzKkubrObN8lsXq4UT796QE3APp751CJVSlQNbC6GnRh4nXc4AzHuyRsBmPX9z0+eMDCDn12xyhQxUSrnAIVCbupA1G7PsXKUtsqUHWVEtwJAlWsQOVj3HPt7SRQJfqyxOCZOmRMjC7Irb68KhiijSb6LmsjDvJiPALK4fHYzdFzrfEoODjmNZ4vkn7iV0pNmWV4rTx9NlQFducI81xjro5AZXsCx8CtVwLvIbC+rElMGme7A8BKI2/KmXjl6nCwNFd8Ro/bep7W8q+W3dGBVEch0IHAEvmsEn5KQSEgBGIEColMkwNXy+7kE9GAe4OACFSNh3KtGyWNh2Xn3FMetRUyxaOteDTgTfGB4cS502c3JlBZ7WeWNeLTqdywvjyodzzalUKieodtZNtTvuc2qlMKVDH5KVdSjyX8vnr55VcdAndx8/MQ+KKRm0Ld6jNlj+DH2d/HAEso3UjVDX6WU6DiJmkoC7g5CLYSRyeloja1nktrVHsCld/AbSDn5nShL6/mtL0TY0+8jndizqVOCptSpM7a1VpvfXY9+Ylk2vh68Q4AzwJA0pQpIcQEKir2vSK044SNIBUrR/Ezuz7ZAaovzZcjUJGIZQepXwDw1hPVgW8BIAnY/s3xcn6wPODWBKoD4Aq7Fh0Atwfy7uNT6lAlJfxwqsJ4MVzvNupPVrKWiovOBnG7GCtg8U1//btwGqPNK1ag8geUbtx7ee1z7TelAv04HVnel1eDF0itDvouq4W87E6FgHJ4KiSnGWet8Sg4OC4lUKXUMLPBKbBrv5P/AsBbAJjqlT1AxHuHDwQD9pkpNlvpYI7BssEkH78BAO9FfhfAowBQVfOh4bftJ8O9CO87rAzyC8PYvwzg7qCsxfuk/wLAf/bl8Lud6tAc55+HMe1hJz/euwA8JKVAZfcFJBkdA68HsFGxZPnemEzt71VM5RIA1aR/D8AV/D0dfKcy5iXjhM9NNXPz25vtI6Woz9u9hXuf47LfLZnSxe+2gBuBqosIHiuGekXOaVb19qMU5On2RrYYoZZ/texuAZW6CoFtrkdbo6c1szWEGkAI7B0CtYhMtezuXQA1ockQEIFqMijnGWitGyXzoLneUZVHbcVe8WgrHg14U3xgOHHu9NmNCVSEyghR3Nj1m7n+EJntePhsm7fnyvfxwxSBKrzPjWUqPT2Of7unQ88Uq0ig+vnLLz/wT5HagTE3NuODX0fMOjdmlwIVCVT2edjo5YH0w8YoUE1djqCBfO1zoS+v+vrv/ecTr+O9wkvYDA5nrfXWZ9cO5P5hIEB9M7ou2IFf3O6CO3DkNYTkXJJ2efDJwz4rr/fZcCDoATOS1ocB/KYrzZcjUBkB6nNhEB4c+kNNkqt4reOB32ODfTbNlfDjdYrkYr54cMrxNy9/XUodyIXPNweJJ7Y+dnJO+NQtCFR2gEiS8HWmvNB38GjXW/qbU46KCVRsm7hWblSrctf5ngzvy6vBC6RWB32X1UJedqdCQDk8FZLTjLPWeBQc6pYQqG52pXntOt0ZmAK7cSlAXvetLDDvXeiX3QuYj++MyudZafc/DvdI9In3IezPexP+hrbP7L7Hz5e/v42Qzr68b3lT4kEnX2KY7XwJv5jgTrt2j3aGkd2nxA8vkdxUSKDaEKFsHN6fOMWnTclgI3RHDywVE8Gtn7vvepAvx3cMfPUAeNgBcFZaOL7fyfw9hAg+zYIvHKUgTwtHmqdZgX+7XIJzdcpubm3BiI253w27XBpzntUwftSCdTR+8NBzCRtbO6kBhIAQWBSBWkSmWnYXBVfGdgoBEagaD9daN0oaD8vOuac8aitkikdb8WjAm+IDw4lzp9huAxidudCHQTjMfe8B8Hw+FVvb97AR+2u2gVvbnwXs72ReLYBLcQ4v6UtrtvrWd2v+NuBPrfVWy24DkLfpwpRrx4jHR8D1Y8vWjBxjb/Jqyni0mXHyat8RUA63FeG1xqPgUDdFwPCqTEaGZkAveagnF+UCu3F5wFh50w9NohTVpKhqSX//PKhNvRYAVZGMZG4kqfghJiOCfyKQozgOVaeMhG5Ec1/eOKeQSb+MQGV22T8ej3+fvQLxiUrOTzk+JXufKTzHSpYpBSojaXcpacbjeHXqjKLUhthkStGpB6/i398xEbyQQLVRr25hXyHO14I8rfpFVuBfCQHyJQCo7JZUNk9NsMDuFLisjkCVKmvpHwKxdRIp1O5cacwpkmPKMZbIZ5XwmzJiGksI7AcCtYhMtezuR9Q0izkQEIFqDlQnHHOtGyUTQqihACiP2koDxaOteDTgTfGB4cS5U2y3AYzOXCjBIGzknHsyrsYcRh4g13B1Sps7mVdTAtA3VkkO942xr58Lm8GRrbXeatkdDNBaOky9drYl/47svzd5NXU81pLHmmc7CCiH24kFPVlrPAoOjvsIGKbKdI8r23uOHJSKdIHdVKn7mJhkasw0cWMgUJHY9EQAVMtk+b6bgn2qNxuRqY9AxXJ8/kViGOeXU8jMKVDFZQ09IStFoNqUto+VNJcgUIXJWlk/m/um/J+VCXQEKlO03ihb+dJ7IwlUZ4pVbX0rAAV5WtXlAv/61q+RAqcuwUlcrPy3lbc0xTiuUVOnZTsjZPJ9ruN/AOD/OSERXn7S7n8dWxozUmpl6c3fAXBJacoU+bBWacyQTJvvAZbmduQpfpQt69mnxFs1SXfAeME62oFZyEUhIAR2DYFaRKZadnctPvJ3OQREoFoO61GW1rpRMgosdcoioDxqKzkUj7bi0YA3xQeGE+dOsd0GMDpzYWIMWpravviyk3m1JPjK4TzawmZwJtZab7XsDgZoLR32ZO3sTV7tSTzWsnw0zwQCyuG20mKt8Sg4OC4lYFDBhgQIX1ovG+QCu7EClf+b5YitnN+PQyk/U6AiaeP1QVHnu0FRKiYudRGo6BEFHQAAIABJREFUfPk973/cZw4FqmoEqliByk88LiHYVUI4JlAl+r4RwBlBJFfSuJVvh4I8repqgX8l63eOEpzxmjOVOBIbvZJbXJrTSmaaIpaRFonzoNKYLk8fTyIgBzgGPn4M3Mzy262VxnT+3mvl+/4KeOVJufN/cww8D8BGoY5KbYXKbs2Wxqy6aBLGC9ZRay7LHyEgBPYAgVpEplp29yBkmsJMCIhANROwUw271o2SqfDTOKcIKI/aygTFo614NOBN8YHhxLlTbLcBjM5cmBiDlqa2L77sZF4tCb5yOI+2sBmcibXWWy27gwFaS4c9WTt7k1d7Eo+1LB/NM4GAcrittFhrPAoOjksIGFYCjEFleyrHvAwAyU3JV4FdKyf2pkCC8kSLZzgC1f3C51R0Yuk98+E3ADwrEKlKCVQfDP5zDI7lS5pRoWeoAhVJIDFBhMo7prhzhk2XgswBcIURPw6A20N5vw0pJFaHKinhB+CPqBx1fErI2Kg/3Qf4bsIG/bsYK2DxTe8vlXJsIjGBKio1Zr6fEURC+2aJHgV5WvWLrMC/miU4/XrJ4eSJiI+OCJi5En5FpTEdIelhQdmNPtx5QuC7iwSlEgLVwqUxTdlt458HzJf4HECgarY0ZtVFkzBesI62dlkl/LaGUAMIgb1DoBaRqZbdvQugJjQZAiJQTQblPAOtdaNkHjTXO6ryqK3YKx5txaMBb4oPDCfOnWK7DWB05sLEGLQ0tX3xZSfzaknwlcN5tIXN4Eystd5q2R0M0Fo67Mna2Zu82pN4rGX5aJ4JBJTDbaXFWuNRcHA8lEBlZbu+DuC3c1EusGvkCZbeYqm+TwYy0g8SpcH+8KQ0FxVmjLTlSRkkcQ0hUFlbKw/I8n0kVnUpUBmJi9P95wCo6EPyCAlUfrx3AfghgD8BUFzCjyXyXCmvbwD4GICnbkGguuWE3LYp13cMXEc1Hv7bCCUhZtlSZ/w8pxwVE6jY9q+AR5CcBeAKI2+FORG324K9c6UAW/l2KMjTqq4W+Ne3fucqwdmlRheTurguuHZJoHquW8c5AlVRacxYKQ0A821RAlVIjqLSmG6d3D4RgarZ0phVF03CeME62trlJWxs7aQGEAJCYFEEahGZatldFFwZ2ykERKBqPFxr3ShpPCw7557yqK2QKR5txaMBb4oPDCfOnWK7DWB05sLEGLQ0tX3xZSfzaknwlcN5tIXN4Eystd5q2R0M0Fo67Mna2Zu82pN4rGX5aJ4JBJTDbaXFWuNR61C3wG5MWBqSMCRofC0Qn4b0U9tCBExZ6gi4/rHAZwq7nWs2xRhj7A7pU5CnQ4abvG2Bf30EKl9Ob+oSnCkFqthGrEBVQqAaqkBF3C/WIFANLI1ZrEC166UxJ18IWw5YsI62tAAsYWNrJzWAEBACiyJQi8hUy+6i4MrYTiEgAlXj4VrrRknjYdk595RHbYVM8WgrHg14U3xgOHHuFNttAKMzFybGoKWp7YsvO5lXS4KvHM6jLWwGZ2Kt9VbL7mCA1tJhT9bO3uTVnsRjLctH80wgoBxuKy3WGo9ah7oFdscQqEzticnVWUKwrezbTW+C2tSvkZxCRamhs9i2/1B7Y9oX5OmYYSfrU+DfEAIV/ZqqBKcp0bEUJtXWrJTlhwH87+Fv5sxbAxhDFKiKSmP2KVCZ4tMxcHMLpTFjf/2aikv47XppzMkWwEQDFayjrS2phN/WEGoAIbB3CITvhZv2bmKakBAYgcBr/+QFrz2wfmv9YT4Ct0W6KB6LwLz3RpRHbYVY8WgrHg14U3xgOHHuFNttAKMzFybGoKWp7YsvO5lXS4KvHM6jLWwGZ2Kt9VbL7mCA1tJhT9bO3uTVnsRjLctH80wgoBxuKy3WGo8lDo5Tka5lt62skzetI9B6nhb4N5RANVUJToaWJEiWCHyUK8FppCmWyPzrkyqSPDh+NoAXA3h4VMLPfOFYg0tj9hGoOGhrpTGDP1eduHb1BYClCjevmEDF93a5NGZr675gHbXmsvwRAkJgDxCopQRVy+4ehExTmAkBKVDNBOxUw651o2Qq/DTOKQLKo7YyQfFoKx4NeFN8YDhx7hTbbQCjMxcmxqClqe2LLzuZV0uCrxzOoy1sBmdirfVWy+5ggNbSYU/Wzt7k1Z7EYy3LR/NMIKAcbist1hqPWgfHtey2lXXypnUEWs/TWv7Vstt6vmzrXyBFvfcAeP5jgC+NGW8XSmOOmdecfZTPc6KrsYWAEMghUIvIVMuuMkEI9K2FcwpUgksICAEhIASEgBBYBoHLLruMJMdljDkrtewuPlEZXBQB5dWicMvYyhGotd5q2V15uPd++sqrvQ+xJigEhMAWCFx22WVn+7ZbDLNTXWsdHNeyu1PBkbPVEWg9T2v5V8tu9YRYwIGgNoULwA1jzO1Cacwx85qzzxL5rBJ+c0ZQYwuB3USgFpGplt3djJK8XgIBKVAtgfIWNtb6pNkWkKlrAgHlUVtpoXi0FY8GvClWXJg4d4rtNoDRmQsTY9DS1PbFl53MqyXBVw7n0RY2gzOx1nqrZXcwQGvpsCdrZ2/yak/isZblo3lq/6D5HFjrd8oSB8ep4Ney23wiysGmEGg9T2v5V8tuU8khZ/YGgSXyeQkbexMQTUQIrASBWkSmWnZXElZNcwQCIlCNAG3JLmvdKFkS4zXYUh61FWXFo614NODNpwFc1YAfckEITIHAXQB+dYqB9nUMXQPykRU2g7Ne14/BkKlDwwjszfVD32UNZ5lcK0JAOVwE02KN1hqPWoe6tewullAytBcItJ6ntfyrZXcvkkqTaA6BJfJ5CRvNASuHhIAQ6ESgFpGpll2lgxDIISACVeO5sdaNksbDsnPuKY/aCpni0VY8dskb5Q5Y7vB4jSUsdilP5Ws3AsrhPD7CRqtHCIxDQGtnHG5z9VI85kJW4y6FgHJ4KaTL7Kw1HrUOdWvZLcsGtRICpwi0nqe1/KtlV3kpBOZAYIl8Vgm/OSKnMYXAbiNQi8hUy+5uR0vez4mACFRzojvB2GvdKJkAOg3hEFAetZUOikdb8dglb5Q7IlDtUr7K1zQCWsf5zBA2WjVCYBwCWjvjcJurl+IxF7IadykElMNLIV1mZ63xWOLgOBWBWnbLskGthMApAq3naS3/atlVXgqBORBQPs+BqsYUAkKgD4FaRKZadvvw0OfrRUAEqsZjv9aNksbDsnPuKY/aCpni0VY8dskb5Y4IVLuUr/I1jYDWcT4zhI1WjRAYh4DWzjjc5uqleMyFrMZdCgHl8FJIl9lZazxqHRzXsluWDWolBE4RaD1Pa/lXy67yUgjMgYDyeQ5UNaYQEAJ9CNQiMtWy24eHPl8vAiJQNR77tW6UNB6WnXNPedRWyBSPtuKxS94od0Sg2qV8la9pBLSO85khbLRqhMA4BLR2xuE2Vy/FYy5kNe5SCCiHl0K6zM5a41Hr4LiW3bJsUCshcIpA63lay79adpWXQmAOBJbIZ5XwmyNyGlMI7DYCtYhMtezudrTk/ZwIiEA1J7oTjL3WjZIJoNMQDgHlUVvpoHi0FY9d8ka5IwLVLuWrfE0joHWczwxho1UjBMYhoLUzDre5eikecyGrcZdCQDm8FNJldtYajyUOjlMReN0dFz/96mtu+9Wy6KiVEKiDQK31UTrbWv7VsluKi9oJgSEILJHPS9gYMme1FQJCoD4ChUSmV5PPHXn71wCeFd57G4CXAPhK+Pt/BvAhAB8F8LrULAvt5gDi+K8B8GIAP5gQRc7zawA+mBjznwF4AoCXAfjxhDZ7h7oHeCOAqwBcfQH4fm+HjgZ/CfzWAfDu0OQbB8BTHgN8iX//FfCIY+C9B8Dz+V6we31o+3mzfw9wPwC3AbiWnx0BVz0W+MxfAL9yCNwyhZ/bzHFsXxGoxiK3UL+1bpQsBO9qzCiP2gq14tFWPHbJG+WOCFS7lK/yNY2A1nE+M4SNVo0QGIeA1s443ObqpXjMhazGXQoB5fBSSJfZWWs8ah3q1rJblg1qJQROEWg9T2v5V8uu8lIIzIHAEvm8hI05sNGYQkAIzIPA6+544T89xtFbj4H333TNba/ssEJiEV8pMhTJTJ5AZeSpFwG4OzemCFTlMZ2KQBUIUh8/Bm6+EnhPGPdBAC5eAH7k/z4CrjwE7iI56hD4y0CYuvcCcEMgYb2ARKlj4GkHwI0kYh0D3wNw5zFwK8cvn2EbLUWgaiMOWS/WulHSeFh2zj3lUVshUzzaiscueaPcEYFql/JVvqYR0DrOZ4aw0aoRAuMQ0NoZh9tcvRSPuZDVuEshoBxeCukyO2uNR61D3Vp2y7JBrYTAKQKt52kt/2rZVV4KgTkQWCKfVcJvjshpTCHQBgKv+be/+8DDo5/8/sEBnn58jAMA//fR4X3/xWv+0Tu/HXt4Spw6/r3N+wcH9x7/3fGXbnr6rVR0yr1KCVRUR6J6E4lWWfIUjQwgUP18GPNJAD4JgEpQDzgZwytQ8b0PBOdNGYtqWI8H8LnwvvWlYlXu/ViBytpxzE8BuL9XoHJKTDThSUgbtagD4BeOgY8DuIINjoHrSCwyIhOAjwF4asDqopGWgr9n6lCOQPXVoPp0TjmqQynKlKs2/UwpyoIciFAb8lPw74xcFSeC+XAEPPPwVBFrM+cD4ArOMSJlTaKWtfTKEoFqacQH2lvrRslAmNS8BwHlUVsponi0FY9d8ka5IwLVLuWrfE0joHWczwxho1UjBMYhoLUzDre5eikecyGrcZdCQDm8FNJldtYajyUOjlMRqGW3LBvUSgicItB6ntbyr5Zd5aUQmAMB5fMcqGpMIbAeBG6+4+I9Bzi44+9+8t//gLO+z33/3kuPcXzNjdfcdsFQ8MSpAxy85dXXvOtfFxKZSghULPHHdu/PlMA7F4xCuz8D4K1hTBKySJR6KIAPnwxmBKqHB7v8jOQo8/WdJ0Srt4d2JFPxc74+kXmfxC9PoPJKWl8IfrD/uRJ+Xo0pjH/nSbm9u0LJw9uOgFtZ3i4QkJ7tyUpGnKL6k5GqjoDnOcUnDnnxpErejSdlA68PalBfpMoTbVANKpTNoxrUGZkJwO38zIhVMXGKg95zSkLjOHxdfQQ88hB4ny/pZwFzhK+7j4AbDoGPmH03jvcnOU7rq1EEqsYjtNaNksbDsnPuKY/aCpni0VY8dskb5Y4IVLuUr/I1jYDWcT4zhI1WjRAYh4DWzjjc5uqleMyFrMZdCgHl8FJIl9lZazxqHRzXsluWDWolBE4RaD1Pa/lXy67yUgjMgYDyeQ5UNaYQWAcCN//JC5+Dw+Nn3njNrU/3M775jhf8CY4OPnJwiP/PFKcOcPSWV1/zf/1ra1dIZCKxiAQp//rlQAAyotGjwofPmZBAxbG90pTZz73Pz41kFROorC8VrTyxys/JE6ioPvVcR5iK/97088Qn/m1l70ia8p8HFaqNchTf96pN/NsTsS4AVPI6e3ny1THwjVBOj59vVK/4j0iF6hZHoLpEDcopZ10LYNPWq1E9BviSGXcEqcdRQesA+FNP4MoQqDal/wyDXVmFIlA1Hqm1bpQ0Hpadc0951FbIFI+24rFL3ih3RKDapXyVr2kEtI7zmSFstGqEwDgEtHbG4TZXL8VjLmQ17lIIKIeXQrrMzlrjUevguJbdsmxQKyFwikDreVrLv1p2lZdCYA4ElshnHg4fHOIm+n98hNdayS69f1q6TDgIh51dFwe46uAAn371Nbe+1n8/ve6OF9x0jOP7Awen5foyLz/vTJM+BaoPAXjTKY8H/PeLJirhR9ISbZu6lLnnCVQkEFGl6oXOdyo2sYygJ3e9y5Ghcu97AhVtPqGPQOXISPcG+xvCUvg3FZ4eSNLUEfBLB0C2XJ4r03d1hkBl43K+t4XxLx4DVLV6N4lQAN4ckZushN+5MR3Z6vP0lfY8ScsIVBHR6o+CGtb9SghUVq5wjuvlXGOKQDUXshONu9aNkong0zABAeVRW6mgeLQVj13yRrkjAtUu5at8TSOgdZzPDGGjVSMExiGgtTMOt7l6KR5zIatxl0JAObwU0mV21hqPJQ6OUxGoZbcsG9RKCJwi0Hqe1vKvll3lpRCYAwHl8xyoakwhsA4EhilQnZbuM2QGKFCxC0lJ8YtkpLcBeAkAlsrLkZ7O9Su0W6JA9eSI6GQKVLGvJe8PVqDipEy9CcB3AHzaldY7U2LyCk/sk1Gg2hCsvAIU23pyFU4Vp4xA9VIAm5KNGXLTJQSq4AcJVxs1LLOVUqDKEK1IoDojcB0AV/i5hJKCUqBax1fPsrNc60bJsijvvzXlUVsxVjzaiscueaPcEYFql/JVvqYR0DrOZ4aw0aoRAuMQ0NoZh9tcvRSPuZDVuEshoBxeCukyO2uNR62D41p2y7JBrYTAKQKt52kt/2rZVV4KgTkQUD7PgarGFALrQeDmOy7ec4CDO/7uJ/99Q6i5z33/3kuPcXzNjdfcdsFQeN0dL/ynPy3ld0qkKiQy9SlQeQIVzbH95U696ZJAFNplub0PBuLW3UGJiqpQfwjgBgAvBuAJVCT3sD3bfvjEqC//RwIVX1TJSr3Pfp5A5W1/Iahcsf/LAPzYT8jK+LFMn5Wus/eOgZtd2buNGhX7xgQq3/5K4D0RaerlAJIKVACotrX57Bh4mqlRpUr4pfy0ecTEJ/s7JlqxvS83eAQ88hB4n5GxQr+zv3dpBUqBqvForXWjpPGw7Jx7yqO2QqZ4tBWPXfJGuSMC1S7lq3xNI6B1nM8MYaNVIwTGIaC1Mw63uXopHnMhq3GXQkA5vBTSZXbWGo9aB8e17JZlg1oJgVMEWs/TWv7Vsqu8FAJzIKB8ngNVjSkE1oPAa/7t7z7w8Ognvw/gHx8c4Pj4GH9ydHjff/Gaf/TOb8coeCIVDg7uPf674y9ZSc8MYkMJVEY++jqA306NWUigYldfbu+TgUT1gJMPjATFNiQ/PQkAPye5iiQlEp2eAeADwb4v4UcyVep9T6BiN6ppfS70Z4nAXzzhPrEM6jkClSt19zAricc+TsGJhKlPHABPJsHqPsB3YwIV2zvSEv88U4jqUKC6aApQJG+xT1DB+pugSHVGrmKZPqc+5UOyscM3vE/ed9c4Lvl3PT8z0pib84bQFZcibH01ikDVeITWulHSeFh2zj3lUVshUzzaiscueaPcEYFql/JVvqYR0DrOZ4aw0aoRAuMQ0NoZh9tcvRSPuZDVuEshoBxeCukyO2uNR62D41p2y7JBrYTAKQKt52kt/2rZVV4KgTkQUD7PgarGFAJCoAuBUyLV0VuPgfffdM1tr1wSrQEEqiXdWrWtQJoC1avGAGFEsmPgz6iiNWaMmn1EoKqJfoHttW6UFECjJgMQUB4NAGuBporHAiDvqQnljghUe5raq5qW1nE+3MJmVUtBk50QAa2dCcGcYCjFYwIQNURVBJTDVeG/xPha41FwcMwnwm+OAPtrAM8K78WlQ+xp9Y+Gsh/JQBfYzSUIx/flP6ZKpPjJdz8un5Zn2ZJLSodMZTw3TlxWZFt7Ybz3HgDPfwzwJY53D0A1gTtPypDcZQc37r3H+SfxwxP6t+zi0+1jsNsiT8eYG9ynwD+tX0DrF3gK1/va1m/pgipYR6VDqZ0QEAJCoBiBWkSmWnaLgVlhw9T9+RAYdv36LgLVkGhXaLvWjZIKUO+1SeVRW+FVPNqKxy55o9wRgWqX8lW+phHQOs5nhrDRqhEC4xDQ2hmH21y9FI+5kNW4SyGgHF4K6TI7a41HwcHxkNIhRp56EYC7u5AvsJvrLgJVWUonW4Un3B/E8iIXgB8ZQSuUH7nFEajeCGDT7qRCyFkZkjDoncfArbv4hPtQ6OI85QGPL7UT/z10/L72ffYK1pHW7x4RqLR++1bMuM8L1tG4gdVLCAgBIdCBQC0iUy27SgYhkENABKrGc2OtGyWNh2Xn3FMetRUyxaOteOySN8odEah2KV/laxoBreN8ZggbrRohMA4BrZ1xuM3VS/GYC1mNuxQCyuGlkC6zs9Z4FBwclxIwvg/gg0F1qpM8xYgU2GWznw9jPgnAJ3FKhKBakleg4nsfCFE2ZayvAHg8gM+F963vDzrejxWorD/H/BSA+8cKVOFp77sAvBTA75GEdAxcR2JRrBxlbY+Aqw6BLwbFpy8A+PsArgXweQC/D+DD9DkeB8DHADw1EJ3+yAhQkVIUOP5jgc84YpT1u/u+wJt/AvybY+Bm72MYk2Y3BKpYkcr7zrEDieOqNahQxXna93fZt015qz57BetI61fr91cOgbvsu2FN67d0pRWso9Kh1E4ICAEhUIxALSJTLbvFwKjh6hAQgarxkK91o6TxsOyce8qjtkKmeLQVj13yRrkjAtUu5at8TSOgdZzPDGGjVSMExiGgtTMOt7l6KR5zIatxl0JAObwU0mV21hqPgoPjEgIGS/yx3fsD4akX9AK7P3NCLnprGJOELBKlHhoIRkageniwy89IjjJf33lCtHr7iRNsRzIVP+frE5n3SfzyBCqvpEWSE/3g61wJP0egMuIRVZs2xKID4BeOgY8bWSlDoOKYVx8BjyTBAcCGGBUUn559ADyFDThOUPS6eARcybYkWB0AtwO4Lfh28RhgnxtT/ag2FXx4Hz9nOS+SrAD8E5ySqmjjdhKoYvJXhgx2Nk5vsHe4wQQEpq1mP4F9rV+t30ckvotWsX5LF1/B9ah0KLUTAkJACBQjUIvIVMtuMTBquDoEkgSq1aHQ8IQvu+yyhr2Ta7uEwN/+7d/ukrt77avW9V6Hd/bJrX0ta/3MnmIysAACa1/HOYi1vhdIPpnYWwT0vdJOaPVd1k4s5Ml4BPSdMh67OXpedtllB3OM2/KYBQfHJGCQIOVfvxwIPUY0elT48DkTEqhypfq6SvgZySomUJnvVLTyxCo/J0+govrUcx1hKv57089IUaYW9ZfAb8UEph4C1V0pwlLXOPcA9zPSVE5R6gh43n2A73rSBP3145JAZZN3alVDCFRnijYt5/e2vk1AYNrKhQnsa/2eqtH59az16xSptkrQPelccB3ck5lqGkJACLSEQC0iUy27LWEvX9pCQApUbcUj5c0xgNVtlLQflp3zUHnUVsgUj7bisUveKHc2D7rqurhLSStfL0FAOZxPCmGjBSMExiGgtTMOt7l6KR5zIatxl0JAObwU0gV2pECVBalPweZDAN50oqR0DwD++0WBXNWJesGBNUkPtG3qUjaeJ1D9KKhDvdAZuzGUEfTkrnc5MlTufU+gos0nlBKorDTW0gSqvwP+1X1OVbXOvUjoOgT+XUygCqW7NspWUxCojDhWsLx2tgnz9PgIrz04xE02iRuvuXVzfsDDHnufbW56+q1UPJv1/S5/MiBr/fYQqLR+d3Z5TuZ4wfVoMlsaSAgIASFgCNQiMtWyq8gLgRwCIlC1nxvauGo/RrvgofKorSgpHm3FY5e8Ue6IQLVL+Spf0whoHeczQ9ho1QiBcQho7YzDba5eisdcyGrcpRBQDi+FdIEdEaiyIPURMN4G4CWhVF6O9HTJ4AUH1iUKVE+OiE6mQPW6yGDJ+6MVqGoRMGIFKj/nuOwePytVoLoHeACAO0/KEW4Usnz5wccCn4n/LlheO9tkAgWoreY+gX2t30YJVFq/Wy2NSTsXXI8mtafBhIAQEAJEoBaRqZZdRV0I5BAQgar93NDGVfsx2gUPlUdtRUnxaCseu+SNckcEql3KV/maRkDrOJ8ZwkarRgiMQ0BrZxxuc/VSPOZCVuMuhYByeCmkC+yIQJUFaQgBg4Ow/eVOvSk5cMGBNcvtfTCoSd0dlKioCvWHAG4A8GIAnkDF0nZsz7YfPjFKNSC2+UHoSz+okpV6n/08gcrb/kJQuWL/lwH4sU0oJhJ5gtIx8D1PQgrqT9eTbHUIfNF/FpOdUkpWAL594v/VR8AjD4G7qP50ANxu5fwAXDwGqC51IxWm6GOsQJUjPsUl/AJQbwTwIDfuC2j/AvD9MM77YiWrgmW2c00mIDBtNecJ7Gv9Am8NQdD6Xdn6LV18Bdej0qHUTggIASFQjEAtIlMtu8XAqOHqEBCBqv2Qa+Oq/RjtgofKo7aipHi0FY9d8ka5IwLVLuWrfE0joHWczwxho1UjBMYhoLUzDre5eikecyGrcZdCQDm8FNIFdkSgyoI0lIBh5KOvn5B+fjs3auGBtS+398lAhKI6kpGgODzJT08CwM9JriJ5iESJZwD4QLDvS/hRjSr1vidQsRvVtD4X+rNE4C+ecJJYxq2IQMUSeYEI9e4wxi0nfbchUH0MwFMBXAHgFipDcVynFvU4/m1qWCkFqtR77JMhUJGQdhuAawF8w5OlAhnsKiNUFSyvnW0yAYFpq7lPYF/rF9D6dWU717R+Sxdf4fWodDi1EwJCQAgUIVCLyFTLbhEoarRKBESgaj/sa9u44iaEl9m2COXebz+CbXi4tjxqA/W8F2uJR/xkpiGSe7/1uLXg31pypwtrYVCeidyUvNk1/+Xw5DPf0nW1HMepWyqHdX2cOqf8IZ4f+8agjjC1PY3XHgL6XmkrJorH+Hh4AgFHeU4gIYwfUT3HIKAcHoPaTH1EoJoJ2MywOrBeFm+zFsgTMALWUC/uATbEqmPgz64E3jO0/661j/OUBzw3Pf1WEvg2r/jvqefXZ6/WOqpld2p8d208rd95IqZ8ngdXjSoEhEA3ArWITLXsKh+EQA4BEajaz421bVzNTaDihiyltc/J47afBlt7uLY82hqwmQdYSzxEoJo+kdaSO13ICYP+vPqZRDkHI1i8KJCoRKDqx3GuFsrhPLLCZlzWpdazXYPfvyPkg7Xeo4+L+KW9tHamQnKacRSPcTiS+E1lFX4fsLTVtt9jemhjXBzYSzk8HrvJe4pANTmknQPqwHpZvM1aUJt67wHwfKpkDfUilO+jmtamnN/Q/rvWvvU8reVfLbu7lj9T+6vzNgvpAAAgAElEQVT1OzWip+Mpn+fBVaMKASHQjUAtItPr7rj4aXr26mtu+1XFSAi0gIAIVC1EoduHtW1ciUA1T06uLY/mQXG6UdcSDxGopssZG2ktudOFnDDozysePvIQ0g4grYcnKDw4o/jYP7pabIuAcjiPoLAZl125++ddIiXtkq/jojRvL62defEdOrriMRSxvDJm7p6mxIIIVCUopdsoh8djN3lPEagmh7RzQB1YL4u3rI1DoPU8reVfLbvjoqheQqAbAeWzMkQICIEaCNQiUNWyWwNj2dwNBESgaj9Oa9u4GkKg8vL+73KqUqa8wVrifFn5Em6+fi6859u3nwXbe7i2PNoesXlHWEs8SglUcekhX2aMkfBlyHw5Iq7pF4dQPQLAswB8Zd7QVR99LbnTBbQw6E9Drhm+XtfRNL7exuswXmt2/fzraK359bm2a2t/JNItlMN55ITNuKwqJVD59erXMt//mlOq4vX1ueHe+tHhOvxJAG8J7vE6/URXIjQuD/ohAI8C4G3Y/fkPAfx6+Jxj8n7+4Su+Rx8X8Ut7ae1MheQ04ygew3EsJVF23a/wu+xnw3fMPcGF69z31t3D3VptD+VwQ6EXgWrZYOjAelm8ZW0cAq3naS3/atkdF0X1EgLdCCiflSFCQAjUQKAWkamW3RoYy+ZuICACVftxWtvGVbwh6iPkD2H8k6g/CqWKvhUOi7n5+tDwbzusYfkSbpiWbsy2nxnDPFxbHg1DZ/nWa4lHCYHqC2H92hrld8BrAjGKpTv8mmWk3grgs+GQ10iRMeFq+YguZ3EtudOFqDDozje77tk6ybX2hItvJtbh2wC85GQtsvzB28O6JEExJlYYyeLHgWThSRjLrYzdsqQczsdL2IzL5ZISfn7t2nqlNRItU5/ZWrZr7XPCtdceYLBrLwkLlwey1f1CG47J++7U/fpDwrU9df++xjLb4yJ+aS+tnamQnGYcxWM4jiXk7/i3ffzdlysBaN9Jw71abw/lcEOxF4Fq2WDowHpZvGVtHAKt52kt/2rZHRdF9RIC3Qgon5UhQkAI1ECgFpGplt0aGMvmbiAgAlX7cVrbxlWpAlW8weoPaJ4M4BUZNRoRqNrP+TV4uJZ1PYRAxbi/DAAPde0VH5Lw/ZQqRlymbJ9zaC250xVDYdCd4WMIVLFyG9fZO8J1lASqDwYyRKxotUYS4xTfL8rhPIrCZlyG5R5A8EpyfmT7nrCHD3i9NqJkijTpS4LG5bT8vTXVqjyp0l/HjTDtyZ3+fn6t9+jjIn5pL62dqZCcZhzFYziOJQSqeFR/v8J7mXgMlfAbHgfroRwej93kPUWgmhzSzgF1YL0s3rI2DoHW87SWf7XsjouiegmBbgSUz8oQISAEaiBQi8hUy24NjGVzNxAQgar9OK1t46qEQGVKGf4AJnWY84EQXq9ctdbDmbXlUesrey3xyBE54sOMuOymlQEzJYsnRQH1JX/8oW7rcZ/Cv7XkThdWwqA/k0oOIVOqDTeHoT8V/k8FKh5I2pq1tZgr78dua1KE649EuoVyOI+csBmXVbn7Zz+aJ1nx3vg7oWyeESOtjB/LXrHk1U2B1BzfY3cRqJ4BwO6/vW2qV/1xpCLJz0WgGhfvVC+tnemwnGIkxWM4iqW/030p0vh+RQSq4bjneiiHp8Ny65FEoNoawkED6MB6EFxqXAmB1vO0ln+17FZKA5ndcwSUz3seYE1PCDSKQC0iUy27jYZBbjWAgAhUDQShx4W1bVyVEKhST5fGhzkeVl9ahAc7aywPsrY8an1lryUeOQJV10GvETVY0s8OW628XxzXrnXfeg6M9W8tudOFjzDoz57c2vDvPwCAlenjiPZvXmO71qiRMF4UVKm8Nzz8pPrMmlTh+qNxaQvlcB41YTMmo7rXrI0YEwtSaq5cv1SK+m9BeY59hxCoYgUqP5vUPYEIVOPineqltTMdllOMpHgMR7FkH6DvfkUEquG453ooh6fDcuuRRKDaGsJBA+jAehBcalwJgdbztJZ/texWSgOZ3XMElM97HmBNTwg0ikAtIlMtu42GQW41gIAIVA0EoceFtW1clWyc8nDXH+b8KDzRbmVI4o1THuQ+FACfsC99srX9zBjm4dryaBg6y7deUzy45uKSmp7UaCpTXJ93A4jL9sVr1vflQa0UqJbP39oW17R+xmJt64j9rTSmJyeyJJ+/3rLdhwAYKYrr6jdCCb/4sNKX+roQkZJ9iU1fjnPsPPa1n3I4H1lhMy7rSxSo/PXzwWHNfzTcH9OqV5rzSnJDCFTxNd0TLlXCb1xsS3tp7ZQitUw7xWMczvye4neOEbHjcqMxidvfr6iE3zjMc72Uw9PiudVoIlBtBd/gzjqwHgyZOlRAoPU8reVfLbsVUkAmV4CA8nkFQdYUhUCDCNQiMtWy22AI5FIjCIhA1UggOtxY28ZVKYGKkHFj1cqEWMkvHtjG5cCs3NcPwoExD4m/vTKFjLXlUesre23x8GuVsfHrlX/7skL825cH49++VIdfz1Kgaj3T5/FvbetnGxT92uE4nhTRVcLvH5+U9/qdQKwgsZFr7XPOEZbjIgkrXp++ZO42fu97X+VwPsLCZlz2lxCo/LWW12ESmkhENpKlrWdPXuB7QwhUvA+Pr+n2fdGnQGX91naPPi7il/bS2pkKyWnGUTzG4xj/bvD3HPF9R3y/kiphbPdC8TjjPVxHT+VwQ3EWgWrZYOjAelm8ZW0cAq3naS3/atkdF0X1EgLdCCiflSFCQAjUQKAWkamW3RoYy+ZuICACVftx0sZV+zHaBQ+VR21FSfFoKx675I1yBxAGu5Sx8jWFgHI4nxfCpu6a8aqtdT2R9aEIaO0MRWze9orHvPhq9PkRUA7Pj3GxBRGoiqGapKEOrCeBUYPMjEDreVrLv1p2Zw63hl8pAsrnlQZe0xYClRGoRWSqZbcy3DLfMAIiUDUcnOCaNq7aj9EueKg8aitKikdb8dglb5Q7IlDtUr7K1zQCWsf5zBA29VZNXEK3nieyPAYBrZ0xqM3XR/GYD1uNvAwCyuFlcC6yIgJVEUyTNXrdHRc//eprbvvVyQbUQEJgBgRaJ1bU8q+W3RlCrCGFAJTPSgIhIARqIFBIZIqrXtBVq0zBf78NwEsAfCXMwVTnPxoqXlwytUK7c0PCeX3NVd7w9vjQ6RMiJf+5/dmMfw/wRgBXnfzz6gvA97cx+pfAbx0A7w5jfOMAeMpjgC/x778CHnEMvPcAeD7fC3avD20/b/bvAe4H4DYA1/KzI+CqxwKf+QvgVw6BW6bwc5s5TtVXBKqpkJxvHG1czYftmkZWHrUVbcWjrXjskjfKHRGodilf5WsaAa3jfGYImzqrpncjo45bsjoAAa2dAWAt0FTxWABkmZgVAeXwrPAOG1wEqmF4bdtaB9bbIqj+SyDQep7W8q+W3SViLhvrQ0D5vL6Ya8ZCoAUEColMJBrx9bqEz9xj9AQq23N8EYC7c3MstDs3RHtNoAoEqY8fAzdfCbwnEKQeBODiBeBH/u8j4MpD4C6Sow6BvwyEqXsvADcEEtYLSJQ6Bp52ANxIItYx8D0Adx4Dt3L8uYM19/giUM2N8Pbja+Nqeww1gggHreWA1nVrEdkdf5Q7+j7bnWyVpzkEtI7zuSFstG6EwDgEtHbG4TZXL8VjLmQ17lIIKIeXQrrAjghUBSBN2EQH1hOCqaFmQ6D1PK3lXy27swVaA68aAeXzqsOvyQuBaggUEplKCVRUS/pgIFplyVOcbKFdkrFeA+DFAH4A4PEAnhtUoTjMWwG8MID3HKckxXafC++/K2r/cwCeBeCXATwxUqCyflTX+hSA+3sFKqfExKE9CWmjFnUA/MIx8HEAV7DBMXAdiUVGZALwMQBPDcSyi0ZaCn6eqUM5BaqvBtWnc8pRHUpRply16WdKUZZcgQi1IT8F/87IVXECmg9HwDMPTxWxNnM+AK7gHCNS1iRqWdUWQTAsAlXtCPTb18ZVP0Zq0Y+A8qgfoyVbKB5Lor1ftpQ7IlDtV0avczZax/m4C5t1rgnNensEtHa2x3DKERSPKdHUWDUQUA7XQD1jUwSqZYOhA+tl8Za1cQi0nqe1/Ktld1wU1UsIdCOgfFaGCAEhUAOBQiJTCYHqZgBs9/5MSbxz0yu020WgegaAhway1s8DeD2AVwF4gFPE+mYgWX0LwJvdv01JyytQeeWsL4S29PllAH5szns1pvDenSfl9u4CwPnfdgTcyvJ2gYD0bE9WMuIU1Z+MVHUEPM8pPnHIiydV8m48sXl9UIP6IlWeaINqUKFsHtWgzshMAG7nZ0asiolTHPSeU1w4Dl9XHwGPPATe50v62Rwd4evuI+CGQ+AjZt+N4/1JjlMjn7exKQLVNugt01cbV8vgvO9WlEdtRVjxaCseu+SNckcEql3KV/maRkDrOJ8ZwkarRgiMQ0BrZxxuc/VSPOZCVuMuhYByeCmkC+yIQFUA0oRNdGA9IZgaajYEWs/TWv7VsjtboDXwqhFQPq86/Jq8EKiGQCGRiUQjEoT8iwpOVJky4tGjwodeCSo7r0K7pQQqb+efAXiCIz6ZatUrAbwBwGcdwcsTqLy6FQlT8d8bG574xL+t7B1JU/7zoEK1UY7i+161iX97ItYFgMpdZy9PvjoGvhHK6fHzjeoV/xGpUN3iCFSXqEE55axrAWzaejWqxwBfMuOOIPU4KmgdAH/qCVwZAtWm9J9hUC2ZtzScJFBtOaa6T4jAZZddNuFoGmrNCPzt3/7tmqff1Ny1rpsKx845s/a1rPWzcykrhxMIrH0d55JC61vLRQiMR0DfK+Oxm7qnvsumRlTj1UBA3yk1UM/bvOyyyw7a8mh+b2odHNeyOz+isrBPCLSep7X8q2V3n3JLc2kHAeVzO7GQJ0JgTQgUEpn6FKg+BOBNp7we8N8vCuSqLJSFdrsIVCQ5eWKXEbpIoPpAZPiTAK5zCllWXtATqHLEq3MKVI6MdG+wsSEshX9T4emBJE0dAb90AGTL5bkyfVdnCFQ2LglTt4XxLx4DVLV6N4lQQVXrTJ0qN6YjW32evtKeJ2kZgSoiWv1RUMO6XwmBysoV7vLakQJV+9HTk3/tx2gXPFQetRUlxaOteOySN8odKVDtUr7K1zQCWsf5zBA2WjVCYBwCWjvjcJurl+IxF7IadykElMNLIV1gRwpUBSBN2EQH1hOCqaFmQ6D1PK3lXy27swVaA68aAeXzqsOvyQuBaggUEpn6CFRvA/ASAF8Jyk1sT0LSD3ITK7QbE6hikpMNzxJ+bz/54zUnZJ8LrrSfN/8zoSwfSwymCFRFClQc0NSbAHwHwKddab0zJSav8MQ+GQWqDcHKK0CxrSdC4VRxyghULwXwB2FSLPUXk5veeFJq75wCVfCDhKuNGpbZSilQZYhWtHFG4DoArvBzCSUF91eBao1PNlX7Nuo3rI2rfozUoh8B5VE/Rku2UDyWRHu/bCl3RKDar4xe52y0jvNxFzbrXBOa9fYIaO1sj+GUIygeU6KpsWogoByugXrGpghUywZDB9bL4i1r4xBoPU9r+VfL7rgoqpcQ6EZA+awMEQJCoAYChUSmIQQqToPtL3dl9C6ZWqFdKw9IRasvBAIUx6Iq1MsBfC2U4yOB6vUAXnVCpHoAAE/oMl+shF+OQMUxPgjgdQlbVLs6e1kZP5bps9J19t4xcLMre7dRo2LHmEDl218JvCciTXFuSQUqADfaZ8fA00yNKlXCL+WnTSImPtnfMdGK7X25wSPgkYfA+4yMFfqd/V0jh6eyKQWqqZCcbxxtXM2H7ZpGVh61FW3Fo6147JI3yh0RqHYpX+VrGgGt43xmCButGiEwDgGtnXG4zdVL8ZgLWY27FALK4aWQLrAjAlUBSBM20YH1hGBqqNkQaD1PC/zzJXYMp78G8Kzwhz/o5Ft2YPrRcJCZxLbA7mwxCQP70j+xrZxKxtw+nVOuiMsCDTXulCvY9Zx6RTiYfe8B8HwqWjjlCrb1ZYJMveJafmCHzeHQlSWILilfNNTPfWjfQD7vA4yagxAQAgMRKCQyDSVQGRnp6wB+O+VSoV12tZJ8vG94J4BHBwIVry0kPD0pjG8l/Pgn1aQ+F95n+T6OQSWntwLIEajifi88KQX4iyfcp5sAnCNQuVJ3D/PXMH8dPAY+cQA8mde8+wDfjQlUNOZIS+eusR0KVBdNAYrkLV6XgwrW34Rye2fkKl7/o2u4hWFzLecf3qfoGm5t45J/1/vrOP/dVYpwYCpWby4CVfUQ9DqgjateiNSgAAHlUQFICzZRPBYEe89MKXfWS6DyN/qptH5O+JFQkvL8kfPnAL4f6n1fcuNfMsgWbfhUyMeCjO+QYcxvk9Ut6csfRHzxB1QrL63jfCSETStZKj92DQGtnbYipnik4zH2+r9tdHno+lT3dGrpeGPuIWjrutSmaqnRRtophxsJBN0QgWrZYOjAelm8ZW0cAq3naYF/Qw5evdpE515Agd1xgJf32msCVUYd40E8pL0A/Cgcmm7+PgKuPAQ2JXwON2IVm3I/91IRwytXBLWMTcmiY+B7J6WW7jwGbqX6Rjns+9mygXzeT2A1KyEgBDoRGEBkmhTJWnYnncSODxau46x5eMOYqRiR7Bj4s324jotANSYLlu2jjatl8d5Xa8qjtiKreLQVj13yRrmzHYGKG2/xk4xTxt9Lu3Jjr+upStYA73qRMPXErqcrXefUAZ/5Yk9dsPm7nKRtKYFq7EFg6skOq3PedYDqMeNTEpTJtVeKQGVPncRYGqGs7/Az198/pZJ6UtQ/OUPJX/6wYP3wvrjST63jfOYLmym/kTTWmhDQ2mkr2rsUj58JxKLPBrKxHVI+KoI0vianrs2pa6o93cl7gNz1P3XP4s3b/cu5pzwj/2wefCqUL08s7yJQeZ9jO6l7iBw+1vfBPQSq3Fy97dz9Ku+DfiOoc7AMQel94pjVsUs5PGZ+O9VHBKpsuKRgs2AmT/k0uRRstg9c68SKAv9KCVR86MvK5/Q+SFVgl9fY15w8TPZiALw34b7Fc8M9CgNDJYrUvYTf37BrtrX/uXBt5h4Cr81WPoifWz+qZHwKwP19+SKnWMG2noS0KdNzAPwC1SCCqgQ3Eq7jgaQrwcMH00gSJzZnpKWQYWfqUG79fhUAVZ/OKUd1KEW9MZQF2vQzpSjL4LCWN+SnsNHxcZYqSh2amg9HwDMPAY67mbMpZ1i/Kb9rtl9pdUcoyOe6Dsq6EBACe4lALSJTLbt7GcSRk4qVJIcOs29KkiJQDc2A5dtr42p5zPfRovKoragqHm3FY5e8Ue5sRz6pQaBifnkSEA/jXhE22HJkG1+n20hHqQMCn7ue8JPKaU+EYt3sUgIV/eWGIv9vvvStma5NSR5+5g5QaeOhDq94UzVHoKI/OYWpEgLVE6Ia7NzkfIeLUUygskPabzlfhxDNtI7zGSRs+laXPhcCaQS0dtrKjNbj4a9rRI6HhZ5AFZPNjfTDwzl/T9NH9o7vZ7oIVK8H8KoB9xpxxL3ig12nTYo/R6Dyh6a8P4mv9zkCVZfCVN/9QEy25zzi+4rU/WrqfmyMMmfpSmk9h0vnsRftRKDKhrGUgMHfXFKw2XI1TEVqkILNloEI3VsnVhT4V7J+bw4PpfF6XqQoXWC3a6/iGW4/wt/DkLRs90bfDPdN3At4s/u33R/5+xH/vfMFp4TJ+6EzUrhXYwrhvfOEtHQXAM7/tiPg1scCnwlr8NmerGTEKao/2do6Ap7nFJ845MWTKnkkwl8f1KC+SJUn2qDCRDjsfIEnMwG4nZ8ZsSomTnHQewDiwnH4uvoIeOQh8D76x/J9PtMd4evuI+CGQ+AjZt+N4/1JjjPN6tmdUeJ85kHuTU+/lQTAzSv+e3dmJk+FgBCoiUBMVOr7eylfRaBaCmnZKUVABKpSpOq108ZVPez3ybLyqK1oKh5txWOXvFHu7D6BivnWtVnIz/tIP3HOsj1riHc9kTmGQGWbi38RDh3ObfR1LJzUgZ5/L3WAmiKNxe8tRaCK1TjiA1X6cXlEurK4kpjW92Ss1nE+eYTNLl2R5GtLCGjttBSN7e5VlpjJUAIVfYpJPbxWvrZHfTEmWI1VoBpCErcDSX/fQ1WouIRfyv/4vaUIVMSXWPH+gjb9QS2JHzGx23Kkj6y1TS7pO2Ub9CbuKwJVFtASAsZLQtlyKdgAVxBJKdhMvEArDVdAFKrk2anZAv9SD4jZ9T5We/Sqkp3zKrBbSqDyduL9ACNgU4n6DY6EbnsCpkAVE7Xjvzc2PPGJf1vZO5Km/OdBhWqjHBXW8jm1J0/EugBQuevs5clXx8A3Qjk9fr5RveI/IhWqWxyBaqOG5cd0yllUs9q09WpUnkDlCFKP4/fPAfCnnsCVIVBtSv8ZBlWTuaLxOJ/7/q7oqkwLASGwQwj0EaZqEZlq2d2h0MnVhREQgWphwEeY08bVCNDU5RIElEdtJYXi0VY8dskb5U75oWSqFFx8+BdvzPnyNF6inXLrz3Ll2fzYvuRKqoQf88urNfDvVEk4y8OSA8k4Z58O4MtR+bhtS/hxjsTAlKcMj75DzJz//hDS4+c3SWNFh3isFghUfCo1p8gVK2jlvlu0jvPfusJml65I8rUlBLR2WopG+b3KUK/9fUvXvYn/zA4K/0soSfM7AP4wGOY9THz4l1PrjO9xYvJOrjSdv2+YS4EqpYQVK0d8CADLEtp92/0ApFSv/L1GCwQqhoq+vyhB0OYc337SgEoEJSWEh+SbvlOGoDVzWxGosgCXEKikYCMFm3NKODMv18WGLyAKLeZLylCBf33rl9e+N53yerLXwUtMF9jtU8tO7VXkShRz/4LtTfGS/ngFqhzx6tyDaY6MdG+Y0IawFP5NhacHkjR1BPzSAZAtl9elEuc/wylh6rYw/sVjgKpW7yYRKqhqnalT5cZ0ZKvPG7nKk7SMQBURrf4oqGHxHszbMCUrr0B1l5E9qyZyZeN9hKmCfK88A5kXAkKgRQREoGoxKvKpRQREoGoxKud90sZV+zHaBQ+VR21FSfFoKx675I1yp+xQMqeswM23WHrdl3exz/i0nj+Q8k8KPjoQaGzTy2+QlRKovMpAXBYv3tCLSV5d+eoPTFOKTtY3RwCzDT8eNOSIUtY393kJgSp1gJpSUahFoMqV8Pto2MT1ZDofjzh2uVhpHeezWNjs0hVJvraEgNZOS9Eou1cZ6nF8j+HvJR6euDfh+CRw230EDyGt/M0YBaqUOqMvuxvPJ0VqSh1Ksl/XPUsJTiUEqliBKmezBoEqV8KvhPjh70NLsCpto++UUqQWaCcCVRZkKdgEaKRgc1ZK7BwBY58VbFonThT410eg8uWEu/ZPzn1BFNiNf7PnHm7zJOULrrSftxeXDLb9lEEKVOxk6k0AvgPg06603pkSk1d4Yp9jIKVAtSFYxSX0OghULwXwB2FSLPUXk5veeFJq75wCVfCDhKuNGpbZSilQZYhWtHFG4DoArvBzCSUFpUCVUHLrI1QtcEsiE0JACOwBAiJQ7UEQNYVFEBCBahGYtzKijaut4FPngIDyqK1UUDzaiscueaPc6T+UjA/4fHxzqgps40kzJFDxkJGl2GL1qC4lpikIVElZ9xFJ2kegYqk5zjNWfRph6pIuu1bC7wOJSXuCmD1xSoIaNzT/Y6J8H4foyi9vQus4n2XCZooVqDHWiIDWTltRnyMepYeHOTIOy1iZStEUBKou4k7O17El/D7pFDFTkU6RsFsv4fekaCJe0dST56nAQYJcjrzdVxZ67MqYI4fH+rL6fiJQZVOgj4AhBZtT6KRgs4ffIgVEoaqzLvCvb/16AhXnwvaXZ36Hn821wK5dY6ns+AUAbw2deY/ycgBGfoqVLL0/5oupeOYUqPz+UGzLSg5vzBsJkmX6jPhn7x0DN7uydxs1KvaJCVS+/ZXAeyLSFOdmylbnFKgAUIl989kx8DRTo0qV8Ev5aeDHxCf7OyZasb0vN3gEPPIQeJ+RsUK/s7+rJnJl4z6f+W9z58Zrbj3gv/17/Nvejz/T+6fICYdhOBzg+K5jHFwl3IbhFq/TXViPZySRQ9xk/h8f4bU3Pf1WKh0v9lIJv8WglqFCBESgKgSqYjNtXFUEf49MK4/aCqbi0VY8dskb5U4/gSomMfn4xgQX/9Typ0JDO2CMS9Hkyvuxm5FtSglUXSX8cgQqX1IwlbOxIlRNAlWfLH7uADUugRcfzi5Vwi/G1whUxJilEnPkutJSOlrH+W9dYbNLVyT52hICWjstRaP/XmWMt133DnFpP5J9P+cUqOJDyDEEqtQ9jh0y2nyszdczB5y56/8YPOI+/p4hVoQgPrECFfvH91zxfciSJfzi+1USP6h8SSJ/XFbZty0tHzwUY32nDEVsxvYiUGXBHULAKCWhbg6k/WFhwroUbM6XAJOCzYzrPzd0QZ5W8OqnJgv8G7J+ObC/x/jtLXHxD0i9EwBVxnmPQmUk/tY3krPfY/H7MUbsJhGJBKwcgcruNXhPxtcLAfziCfeJB9TnCFSu1N3DrCQeOzgFJxKmPnEAPJkEq/sA340JVGzvSEv880whqquEnylAkbzFPuGhsb8J5fbOyFUXgO879Skfgo0dvuF98r67xnHJv+v5mVeL6ypFWDWpKxjvU5wqWGcVvJZJISAEWkdAClStR0j+tYKACFStRCLvhzauponRmM3asaUEUhut08xi/CjKo/HYzdFT8ZgGVa7R3wXw5njzoWf41FPqJR6lyBsl/aZso9zpP5QsVaBiXPyBYpd6kH9KkapU/sXv/OcGZQS+zw03HnaxXWpTMFaGiPNjjAIVfeBhpfctJoCZHW6A8TWnAhXHT20wWrnCrmuyJ7V50hrHzBGoUgpSVs6QcvsWl9Ra7DqQtvZxm1w+SIFq+287fcdtj+GcI6S+V0pLh6b8sjX9kDLY/CcAACAASURBVJ51Gn/nxt93/Dz1vcLvIY5tZcvi75Ex9+yp79s5MS8dW2unFKll2s0Rj67D//h+w/+dujaNIVDF5W1jkrN9P/AQ0a85j/iY3+SlEbP7Kx5O8vUc50eOQMV2dojKf3sVKPssvofoKq1MmywX3aXu2UX0t7nGMeu6d5QCVWmG7HA7EaiywRtKwJCCjVOjIqpSsNndL4bWiRO1/Ktld3czaVrPA/kJVK8aM7IRyY6BP6OK1pgx9qmPCFT7FE3NRQi0g4AIVO3EQp60jYAIVG3HJ/yexUaWc+FX8dNZW/gVH3LnNiPjA1SaZN/XAmDNbStFMOawNj4I8k+X5AhUfpPVT982aePDGPr1xEQZqC2gG9x1jk38wU6owxkC+xaPbdZynBYpclOOUNFFoIqfxPdlL3IEKm/H+2XfCzF5owahat9yZ8zXQgkGMeHFNtc/7EhTtM2n+yndbmSn3wglUviZJ1d5ZSEScp7glBU84cmeWOwiUNG3V3SUYomfaDaMhipQdWFruRuX8Ouz4cfsK6fTZX/sAeqYNddHkBhDoOLcUnHMxS7GoiSHx6yNfegjbKaJYnwfn7q+eeJTyfdFTB5lH7sO/3sApuIXfzek7pvN9m8GMufSBKqb3YQ9yYJv5+4F7PdITKBK/SaZJorDRtHaGYbX3K3niEdMvPEkG64lK2vz4HB/Y+pFUxCozLYvbTxG+Si+/sekp764xOu1r7193kWg6hqj7x4i1bfvQY0xBCrasd82b0qQQmMlsFJcutrNkcNT+LXKMUSgyoZ9KIFKCjZSsNmb75DWiUK1/Ktld28Sa8uJhBJ/7z0Anv8Y4EtDhwsKWrd4Fa6hY+xTexGo9imamosQaAcBEajaiYU8aRsBEajajg+9q7VxNReBym9wpEgXcXmB1GYtcYk3M8eUC4ql/ePNzC4CFX3IPVmb2mgdc+g7ZXbWyqMp57BPY+1bPLZZyz6uqUPIrpJeOQJVXEYrPjjqIlBRlSd1SEw/43U8VqVum1zet9wZg0UpBv4Q3BQFeKjorzO+zT8+kSr/HaceFZOJ/KGd7xerr8QKVP6gnvPtIx7lDuOnJOPmCFRj4jGmT00CVfz9MJZAZd97/9CR4UoPk0tzeAy2u95H2IyLYHydSxGoODLJnfbqI3OyXd/3Tkwm6rou5gjSvO6WEqi6VFhyClRWMsMja8ToLnJE1++AWAGrjzAxLqrDemntDMNr7tZzxSN+4Mhy2b/Pe54vuHI08b0P527tvx3Uknhf8Nnw+zb3UFNMXhqT92Ov/9vGqzaByt8fjCVQ2R4IVTctFqWlg8fgN1cOj/Fl9X1EoFo2BUTAWBbv2JoUbMrwbz1Pa/lXy25Z1NRKCAxDIM5nHuTe9PRbX2OjxH8PG12thYAQWCsCIlCtNfKa91AERKAaitjy7WttXLVCoLIN3lgJ5PUAXgXAygGlCEr+vdyhSqwM5Q+KpiRQjdlgnjLbauXRlHPYp7H2LR4lBKrUWo5jGh/Uptagf4/9UyX8Ugei/r2pCFR2kMH/5wiVU+ftvuXOGHzWgEEqh/vUoeKyM13YrplARVyeDuDLTsFyTB7GfWJSdteYa8jhsZgKm3HIjSFQ0VKXckOfspInBHiVqRxJdAoCFb8HrQzpS6I1PKSEX5cClUVgCIHKsOwiYY+LbHkvrZ1yrJZouYZ49H1HpHBeK4GK3yfPOFEJu23i5BtT9rnUhTXkcCkW1duJQLVsCETAWBbv2JoUbMrwbz1Pa/lXy25Z1NRKCAxDQPk8DC+1FgJCYBoEYoLVNKP2j/K6Oy5+erO5ds1tv9rfWi2EwPwIiEA1P8bbWqi1cWUEKh6CvCVMoqvEhS+zl3sy1h+usP2bAbw1eto1VqCi6fgpzZhkkdu89QfQXi2k66lzf7jDUkwxUYv+9En5pz6f8+nQkhyrlUclvq2xzVLxiA9UU6U/WMLsUSEIvoTl5n4FgB0y+jXO938WwK8DYNmeVwJ4w4i1HMc+JkKmDlv9emf5MRKXnhSp+qQIlf57Y0oC1ZwHF6m1sVTutLwu14BBDXWzlmM+pW/8DnkugPcD+PGEAw8hSq8hh8dCWwsbI8CxLDSvKfwvJiXmVOl4zfHlk/x14dHhWurvp3mtJYHfrq9x+Wi7rhFD+8z8+2G49vK6bUQltrM+poj3gGCX96R82CBHlOpSYMvltN1LcA3F5OGu7y77bfG/Afg/ALzQ3XuUKFD5hzs4v/g3w9QKVKmyZ/Y7IFagsvcfWrFkd621M3at73u/tcSjT6Vu3+NcOj/ixFdO5bZ0nL7fTmPH0W+OKZGbYSwRqGYAtWNIHVgvi7esjUOg9Tyt5V8tu+OiqF5CoBsB5bMyRAgIgRoI1CJQ1bJbA2PZ3A0ERKBqP061Nl/tkMhIU/z7HVGZmicA4GEFiUY8QOFByh8HUhT/zQ3CuLTe0BJ+jFCsbhMfVJUQqFKHKimi01wEKs4j9nvJ7KuVR0vOcZdsLRWPLgIVS3uQwJhbq/5Qldh6siNzmd8JdjBbqkAVt/MxS5EMSwhUKQWqJQlUS5Mjl8qdltfTWjDQoWTLWXjet6EqHGvJ4TERrIVNXJLxm+G6961AiIm/6z2Z5+GBlMd7TZLy/P1efD9tDxMYMYptLw/30/G11l/DzR8SjTjGjyL/xipQdSnOpkpSxtf/ITE2UrYnjNn1uo9AlSJ6xTGZWtnG5s85xqUPWUKLL/9wSfybZwg2U7SttXam8H0fx1hTPGqXqt/H/CmZ09z3iWvK4RK8q7YRgWpZ+HVgvSzesjYOgdbztJZ/teyOi6J6CYFuBJTPyhAhIARqIFCLyFTLbg2MZXM3EBCBqv041dq4ig9UUoc4n3VPntvBhinREFk7SPIob0ugiglaNnbrJfzoZ1eZlLkzsVYezT2vXR1/qXiUEKhSazVVisorarw8AG8HilMQqFIHj7tQwi9W9Zo7J5fKnbnnsc34wmAb9NS3BQSUw/ko1MLGrmNGmKKHfeQiKpkZGf/tJx1eA4DKiPZvqlnFY8R/e2LQg8MYL45KVFPdyu5//b23v6+cg0DVRfz3qrJxNFMl/OwaT2xYQvMmRzZj2bs+AtU269au01QVS71ihV22MQL3LUGN1sjm/IxzTylQ5RSrtvF9SN9aa2eIj2tqq3isKdr7OVflcENxFYFq2WDowHpZvGVtHAKt52kt/2rZHRdF9RIC3Qgon5UhQkAI1ECgFpGplt0aGMvmbiAgAlX7caq1cdVFoLKyWSRPmAx9Sq3GSnP4EihjCFSeoBCr5lgEY/JFXFYr9VR6TBKJn2TPlSEZU8LPDlxqlfaolUftr7A6Hi4Vj74SfrYG4rVqqnLxYaMdilL1ia+hBKouslFOuSFWwPAHuhwvpUAVr+V47ClL+KXIZnNm1VK5M+ccth1bGGyLoPrXRkA5nI9ALWxSCon+2mGKT3a9ZPnbn3NKjHZtugfAdY4gNIRAxXJ/n0tAkyp7zWZTEKi6SviNUU5N3TvH10k/bqkClcHiSwvHUFn5QhLXSl8lZbfje4ocgWppRcp4jrXWTinWa2uneKwt4vs3X+VwQzEVgWrZYOjAelm8ZW0cAq3naS3/atkdF0X1EgLdCCiflSFCQAjUQKAWkamW3RoYy+ZuICACVftxqrVxNVaBKladMsIEn9xmmb8xBCpfPtBKmPgnwS2KViaFf8dPv+fKesRPpfuyIl0EKivd4TPIDm4uhDc5X/+SAlX7620pD5da130EKj9fv1ZzSm/WPs7lUgWquBSot99V+sYfmPIg2YhbOQIVx+V4POB+FID4ULWLQHVzIgk8cYxKGUYcZVMpUC21an5qZ6n1s/zM9tdibs2lZuyVbeK1myIupJRwfD9+71DdJr4m10RbOZxHvxY2fQpULNPHa5GVrk0Ro6hIRaL/f3P5NoRAlVKgMqRSBK9tCVSpOcf3rVS/Sq2dIQpUqdLbVkL4iQCmUqAqvdePs88rUOVIUP4e5clSoKr59bkztmt9l9UEqOt7gX7539ldfvp7Bqrexvfec8+R9p8ayqQOsTXkXsfGze03DLE7V9s15vBcWG49rghUW0M4aAAdWA+CS40rIdB6ntbyr5bdSmkgs3uOgPJ5zwOs6QmBRhGoRWSqZbfRMMitBhAQgaqBIPS4UGvjqotAxSe7/RPrplZDUtMnwkGLqVOlnjrnlPl5CenCyAkkLBhpYswT8blDlS74x25o5hSqxvg9VYbWyqOp/N+3cZaKR0xgNJIhDzC+3LNWY1UK5u/loTTnmBJ+qbXs4zpGuaGLQFV6MPPjAcmVKhU6xu8BJi9pulTubOPj3H1bxGBOgmxu7SytftYX19T6sD5dpdD8uLHiXEy6zBGoOIaRPGJlPX7mCRIck6QNu6fom9ccn7eYw3PMc8yYtbCxvCHZjnlmilNW0i9F5re2P3BkWio3epLAEAIV8SKxyMr0pYjNU5bw4zxfAeBZAFKqTfF6jNeqX3djYs0+QxWouux0EaheD+BVrjTiWH/Zr6uEH8s4+hKM29gZ2rfW2hnq51raTxGPFHFySvzihwByBKgU8Ym+vRbAuzPfH7GfqXuElD3aotq1KfmVEKi67j9yeMX3Cv4+oYtANfQBjVwJUXs4g/51fT91lSC1uKTuQc3PjwL4cKSMWJpDU+RwqS2160FABKplU0QH1sviLWvjEGg9T2v5V8vuuCiqlxDoRkD5rAwRAkKgBgK1iEy17NbAWDZ3AwERqNqPU62Nqz4ClR16mFqLV4XxG4ts5z8zAgfL+r0SwBvcQVHcz6LjNzT53pjDz9oEqqVJFnFm18qj9ldYHQ+XjIc/nHgTgPsDMAW3rrUar3Gv6laiQGXqTx7heC2XHK50RagFAlVcLnTujFoyd+aey9jxW8RgCQLVAyOiQ0sEqq7rsl3/7gXw/3YQl3KHsXHJrvggNyYtx+OkFKjGHLaOzddUvxZzeMr5bTNWLWxsPf0QwK8H9UJfgtoftlPh7KZQQvYljjzAvGK+mUqV3bN2KVfFZOX4sNzuofsUqLx/XCN2DTdfUqXvYrXWOG5daip95axLc2CfCFRdhLNSPLZpV2vtbOPzPvedIh41CFRPCA9L2AMG/uELr8CauvaSAGplTuPYlpTYtO+DIQSq+GGR0pzyDzbF91M5AlWqRPjbANh1IPWd2fdAVsnnJIjbw2mp+cX3oClMxnxnT5HDpfFQux4ERKBaNkV0YL0s3rI2DoHW87SWf7XsjouiegmBbgSUz8oQISAEaiBQi8hUy24NjGVzNxAQgar9OGnj6tIY9W00pqJam0C1NMkixkB51NZaVzzS8RhKjmyBQLW0spxyB2gRgyUIVP8ZAP+zUrmtEKi6VChihRv+zTJnnmBi3wa5cfz1u1SByqtipAhUY8rsTHkVaTGHp5zfNmPVwmYKokJtAs02uKf69q3tVDlrG6e0VNdSBCoSEKgOlnp5olwJhqnvoRa+j2utnRLM1thminhM8b3UhX1KgSomULF/iug5VNWt5Lf4GAIV+/zXsL67SEYeh9Q9gH+P5VRTJfxSJCT/XgsEqlxp1jH7J1Pk8BrX/ixzFoFqFlizg+rAelm8ZW0cAq3naS3/atkdF0X1EgLdCCiflSFCQAjUQKAWkamW3RoYy+ZuICACVftx0sZVOkZjnqKsGW2pXdREvz3bWtfpmAwtB1I7smMOI7b1WblTl0CVK90SE6i82otXXYhLxnSpNxoBwQ44/xDA7wQFOZIBUgf2phRheWaqb9aWZbpIIuB/JA38SwDvTajtsL+fg/czzuHUgaH1TanOeYWd+PNUCT8Srow0VkqgilUwYjtShdz2m2i+/rW+47YlKrRAoJkjKkOJzXP4sAtj1iZlEqNaa2cX4lPDx6Hx8IqxRuqj376sZ3wP4VXkYlXZuJTo5wII/p6klECVKkU6tBTuRQB/HJXR3KaEn82X6rr+nojTtHuGXNxT32v+nv4BAExJ1xMsU7/n/VgtEKh8yXVfpnzMNWpoDtdYZ6uxKQLVsqHWgfWyeMvaOARaz9Na/tWyOy6K6iUEuhFQPitDhIAQqIFALSJTLbs1MJbN3UBABKr246SNq3SMdolo0cLhk/KorbWueOTj0cIhZGm21CBGKnfqHRLHB43+QPF3Q9JQ/SBWHPTkKk8Q8odZXwiHpL685msAvDiMa+Vb+KeVA/tR1CcmBXn/rO1DgpIEx+GYXw8HjVRb4GHhiwCwRI9Xm4gPcOP1MbXqTuoQ2Q4BcwSqWAnHHxCnFKgMx68FHErX/FTttI7zSNbCZhsClR3kf7SjROVUuVNjnBrXuhrzHGuzld8ktdbOWNz2vd+QeMQEJbtveHNEoErdQ3w2EJNItMrdQ7z9BGzeU5BE7e9R7heugabcFCtNWYz4HedL1cXqqzF5uyu2nvSVeyCqiwxmn/37DFGq73P6VkKgSilQ1SRQxQp6nhhu+cJ7mpzKJ+c99H5tSA7v+3quPj8RqJYNwevuuPjpV19z268ua1XWhMAwBFonVtTyr5bdYdFTayFQhoDyuQwntRICQmBaBAqJTP7Ba3PA9uP5t99D4N+9e6eFdnOT5fh2lvKDCRHhPLmH4KtpzGVrQrfHDXUP8EYAVwG4+gLw/XGjnPb6S+C3DoB3hzG+cQA85THAl/j3XwGPOAbeewA8n+8Fu9eHtp83+/cA3Le6DcC1/OwIuOqxwGf+AviVQ+CWKfzsmqMIVNtkwDJ9tXG1DM77bkV51FaEFY+24rFL3ih36hGo4gNOnze5En5xKZW4pJ2NYe34d6ycEBO34oNVOzCN89iXyzMCFQ9avVKD/e1txGQujttVhnbpMpZD12sXgYpj8eB46ZfWcR5xYbN0NsreviCgtdNWJIfEo+8ewq7VfoZ23eY9AJWdSKDquocgOTq+3pUqUHkC1Tcj8vY2qHcRqK47UVW76aQ838sB/Hkgd29jy/fdxxJ+NwPgZvV3AFBtLHVvkyPI5XAdksNTxUbjZBAQgWrZ1NCB9bJ4y9o4BFrP01r+1bI7LorqJQS6EVA+K0OEgBCogUAhkSm3j0GX44ewjDxlD24np1VoNwfJXKSmVJWNuWzVCPc5m1MRqAJB6uPHwM1XAu8J4z4IwMULwI/830fAlYfAXSRHHW54VxvC1L0XgBsCCesFJEodA087AG4kEesY+B6AO4+BWzn+XMCJQDUXstONq42r6bBc80jKo7air3i0FY9d8ka5U49A1XXw5H80xGX+4sMsr7DUVd7PysbEChE2/isA/IZTnIhL+1BR6ufCExJDCFRfDiSrWO3Aq0b4NTOVEoWN2aVCl1Kgsn6+NKC95/GN1/lQJYYpvye0jvNoCpspM01jrQkBrZ22ol0ajy71u/gzr/RkZJl/FRGjXxhg8KXn4uujleUtJVClFC1T5O1USb6u63EtAhV98vcucXk73oekFKhipc9407RmCT/eDz4rgM37Pytt6FdFFxk+tXpKc7itlben3ohAtWxgdWC9LN6yNg6B1vO0ln+17I6LonoJgW4ElM/KECEgBGogUEhkKiVQUcXIKmvwwa7sq9Au+/s9DjuveMDJB16BKnf+4vdV/FlH7n3O82cBPArAS4Kyd7wXEKty/3J4CMx+g/8QAM9xaI8PO70jjOeVpf0Yfj9ng5dTYuKfnoS0UYs6AH7hGPg4gCvY4Bi4jsQiIzIB+FjY52AMLhppKQTjTB3KEai+GlSfzilHdShFmXLVpp8pRVmwAxFqQ34K/p2Rq+KEMB+OgGcenipibeZ8AFzBOUakrEnUsnJJKQJVjW+gYTa1cTUMr21a5w5t+8oS2BfiNrbn7qs8mhvhYeMrHsPwGts6dzAz9IBnrP05+il36hGoShWo4h8QXT8o+NnlHapTPKD8ROKHBnP46pBgLM3Dm9/Yv9SB51gFqq5cLlGgGlKacwyBKn6yxfyND4f9PLriMsfa9WNqHecRFjbDsq/resaRSu9R/bqbQ/Glb1Y5wkJJP1OqsVKffX34vfB6AK8CMKWsd5/duT/X2pkb4WHjD4lHiQKVqUzlruPeO69OxY1K//JPfhphuq+En79X4Vi+XGApKlTX5IYdywjaK/X9RWIYlad4DzOXAhXtx6Rzv3HZ9X0Uk+RJWrI55QhUjEFMSqcPJLK9s+f7qOs+xnCM84fYcUPW+8a2UqAqzdYG24lAtWxQdGC9LN6yNg6B1vO0ln+17I6LonoJgW4ElM/KECEgBGogUEhkKiFQUSmZ7Xi+Ee9NXDK1QrvxA1D2gPSHTwY0AtXDg10ru2e+8vc3z1HYjr/j7eyQZy+p9+mznXvQ34cGApQnUJG45csV+t/djw4K0dybtYofDwl2vY9+DFP9/lasLO3VmAJ4d56U27sLAHG+7Qi4leXtAgHp2Z6sFM6ONsQrI1UdAc9zik8c8mLYp7g+qEF9kSpPtEE1qFA2j2pQZ2QmALfzMyNWxcQpDnoPwPlxHL6uPgIeeQi8z5f0s2RwhK+7j4AbDoGPmH03jvcnOc5U60YEqqmQnG+cIZuv5kXXIe9UntpmXlwOIP4Cm8remHHoy2txWmfTb2zyqUwyRmNliiEHvOYPv0C7ygqkFDHYN/VUsG1e29i2qcwvWL6euEWpoTF5NAZz9SlDoMV42IFA/MRy/LR12QznaZVao/7wJWZn5whUOe9S3xlx25I1nSNz8PvCnhDnjcOYNd1i7swT7fyotTCID7F8nH8zuMvvcX/Q+GAAvOZ8NHx/xz8u7CafN/D+aQx/LY0POGnKH/z5pxrswMxutu2mfIgCFa/r8SFbjuhFX0qUnIZcX/3hZCoLUoSQXJk+9u8q4fe1kh9wMyR4rRyeYSqTD1kDm7nJdH492XcC70P9yxRhugAtuUb5/ql71BRhgWuKT4QNKZnVd/+bmkdtwoI9WUbfhhCoct9J9juC4/nNEpv7FNf8IQusxtoZ4t/a2g6JR/zb3b4zXgngDQBImjIClW2i2QM+JP7ERGt/D8G17fPT39fHT4KmCDZmx197c8TpqR5QyBE64++QvpzypKi+tv7zlgidYwhUnAtjxNjZhnHp/ZrHYUgOD8FXbUcgIALVCNC26KID6y3AU9fFEGg9T2v5V8vuYoGXoVUhoHxeVbg1WSHQDAKFRCYrbef9tn2DeB+t6Ld5od1c+byusnr+/MUTpcz3rvNP2//w+y7cS/FqVx4Dr/xMAhX7eyKXnUV4f58M4AnuAfukerQnPtGglb0jaYp/O/IRVag2ylF836s28W9PxLpwuh989vLkq2PgG6GcHj/fkK/4j0iF6hZHoLpEDcopZ117cp61aevVqB4DfMmMO4LU46igdQD8qSdwZQhUm9J/hsHUi0gEqqkRnX68MRtXcxGo/AGTbeY9MHq6sSUCVUyeSMnu+w3lORSoUpuehpFtgKfapJ4cHXNYZRk5Jo+mz2aN2HI87Mbm29FmeysEqtTBcXwzER/8zKFAVbKmUwQq+vLcCNsxa1pruZ4CFddv/APAfhj466NvQ1IfnzDgDTPVF/iicoOV2PFSsfHYuRI79j0SH2r6g0VTcPjdIC9rhKoSBSqT0/U/hHLl+wyTPgWYoQSq3HhcR18PT034K8pQBara32tax/n7gRrYLE2gisk2uYcSYpTia1ofmaCrhKWNbdehIQSqLnWbrjs9T7rYpmRW3717n8JU3+fxHHLfL9Zuzmv+kDvnGmtniH9razs0Hp58ZNfcmPzsVZF5j2Avkrdz9xBsE6sp2+ZlqoTfB6JApb5HOF7qIYChDy7kcmLtiniemD6WQGX9iDHHs1xKlV7MxWFoDq9tjS86XxGoFoUbOrBeFm9ZG4dA63lay79adsdFUb2EQDcCymdliBAQAjUQKCQy9SlQWWn5e8LD5S9K7Oefm16h3Rz3wROS7Pevnb/Qjp2zxOc2PK+hon3ufb+XaWeR//Kkz/UnD6O+OCjbx2QyE3ngeRDPA82GHysmUMV7MZecxTgy0r0BuA1hKfybCk8PJGnqCPilAyBbLs+V6bs6Q6CycYnjbWH8i8cAVa0oVnMLgDdH5CYr4XduTEe2+jx9pT1P0jICVUS0+qOghnW/EgKVlSucY62IQDUHqtOOOWbjakkC1X8GwP/sS6AVAlXqcCS1qevf6yJQjVGKYSbkNj19jNjOK4/Yl3V8URlyAB1n4Zg8mjaTNZpHoMV42AEg/fycUzurTTQw3OLDmhShKn6vi0Bl625oZpas6Vi6M1dKY8yabjF3hmK4bXthsC2C0/YvUcUZkutjFKj89daXyckRSJJPckwLS+doyuE8PDWwqU2gIhp9JJ2hpB+OmSqZFSM/hkDFPv81lKSK1VNzkU19B/j3qMz11EAw9WOMuXfvw6rv83gOfbGJP5/ymj/ka6nG2hni39ra7nM8cmuoS4GK8S9R2rPvwyGKeFPnFtd06vuoz86Qex0bK4Ul33uG26jss1vyedfTuLn++5zDJZg11UYEqmXDoQPrZfGWtXEItJ6ntfyrZXdcFNVLCHQjoHxWhggBIVADgUIiUx+Byj/8WMRXKLSb+20bE5K8olOuekbJ+6mHQX94UvXqQYFAFZcLjBWoSglUVh6wM+Sm3gTgOwA+7UrrnSkxeYUnDpZRoNoQrLwCFNt6clV4EMsIVC8F8AfBOZb6i8lNlxCogh8kXG3UsMxWSoEqQ7SijTMC1wFwhZ9LKCkoBaoaXxIN2RyzcWVfSGQpviXMJZbJ86xIv5mZU9fwG6Jsb+WG/vBksf6Oq2OaIlB5W/4w0w4cWNqIrEy+6Cdfxrj0fsels1JlfCx0qSdjU2ovvl0XgYqEktyrS4KwhGzBcY1AZaWaUnVhtyGyjMmjhpbB3rkyJB7xwVycU/6p8pgs0LVmuB5+FsCvA/j3ALiW/8+wtln60gh8qbzLrenUdw/XKQmIrMXLl1+3Q9Z0vH5zhze+3RgFqtjHOPlK1rQnULE/X9sCaAAAIABJREFUGfcplv2YNT0kd/Zu4YQJCYP2IptTo2jP01OPxqi/TTkX5XAezTmx8fe4/noZ/+jPXeNixaeS+2fONC7hlyr31qcyMmaN8Qcty379wMG9TQk/w89K/RoeHN4epMhFNuW/v47zumkltn053jH37n0Eqb7P4zkMIVBNfc0f8r0z59oZ4ofaniKw7/GYSm1K+XIpAvy+5MsUQafAaEy89j2Hp8B1sTFEoFoM6o0hHVgvi7esjUOg9Tyt5V8tu+OiqF5CoBsB5bMyRAgIgRoIFBKZhhCoOA22v7xr/7DQbkpJm2Qpnm3eEEhNviQeSTg8e+fv6w+fOOJL79nvZKpkpd5nP0+g4jxsb9Sq+HgClSlfsR33SUsVqGIxhixWvkyfla6z946Bm13Zu40aVdic+jg/uxJ4D//27fleRJp6OYCkAlV4KG7z2THwNFOjSpXwS/lpuRwTn+zvmGjF9r7c4BHwyEPgfUbGCv3O/p5jrUiBag5Upx1zzMaVESqM2BM/Ce0PcuwLhIQdHrKwtJBJu8dszlQJPz55bl+AKXn4WOUhVeaIBCqOE/vtS17FJQz6DjPiLzbz8c+jzcgSAtU2EU0diOVK+P0+gN84kaez0n4pu6l5lfg3Jo9KxlWbcQgMiUcXgYqEO1+31683esb1bCW74nGYS2xvNXj95xdc3V1+R+RsUN7Sr+nUGiYZ0pc5sxulPv88simi0TYEqnFRO+1VsqYNS5LGiE+KEGk+DF3TQ3Jnm3m23FcYtBmd2qSkUlTGEFFKxy5tpxzOIzUXNinyMXOW10CWuuTL7kXjp4PsM/9kkn9ggGU6u+6fSwhUNp5ds2OE4mtFXJKrK/e87HPuED33AAXHtc9Itk4Rpfo+5xglBKqU4ksrBCojd3mc7d5mzmt+6XcK2821dob4oLY/RWDf41GiPql8aAOBMcpY+k5pI3ZnXohAtWxAdGC9LN6yNg6B1vO0wD//0IqBYA+58O/4oRP7zWFnCEngCuzmAB+j1lgavHiuXQ+Ec8ypqnv436Hcv0295px3KT6XtOsqLzR0UKeAwa7nVDDCAe97D4DnUxnDKWCwrS83ZCoY1/IDO7QOh7csZXRJGaShfqbab5HPU5jXGEJACKwUgUIi01ACle3Lfh3Ab6egLbTLrn4P0/Y8SUIyEhTbkPzEKhX8nOQqkom4p0m1ZxNv8Q9w+gdO4wc7vxbGM7dTvAWWC+R9zE0Anu3UqUoUqPjgq9/nvaR8nxl2pe4e5q89/vp1DHziAHgyr1X3Ab4bK1BxLEdaOndt7FCgumgKUACu4PU0qGD9TSi3x4eMN+QqlumLrr3m/uYazD+8T9G119rGJf9YMvHs+st/T3mvkFvqIlC1/yU4ZvM1lsTzxIhvRqQKImA31K8E8IYASeqAJEegInvTPmPtS3+I5BGOiUMxoSNVAsMOt/wXoD1JnyMe5H5oDC0DEh8mdWVLrkxQrLBjY/gvYd/mUydf6P8go1bDvl0Xpi7/xuRR+6tjdz0cEo8+ApUxqI3MaKikfgT7NRPnUu574hMRgaprTcffPfHf8SGyZ3Zbfsc3JHZTFLcdU8Jv7IGzn3PJmvbfHTx0JRP9WQC+kkjZoWt6SO7s7grp9lwY7Gtk1zMv5XA+1nNh0yUXnfseju9beQ17ReL7vE+JaVsC1VQb6HbPz//z3sG//AE7nzaKHzjYdnWmDvD9e7tews8IVlNf84fgPtfaGeKD2v4UAcVD2bDrCCiHG4qgCFTLBkMH1sviLWvjEGg9Twv8G3LwantsKWX3cwAW2M0BPheRKFaRKJnLVL//Vk+gyqhssOzSxQvAj8Lh6+bvI+DKQ2BTCuhwI3qxKRt0L5U1vAJGUN3YlD46Br4H4M5j4FZT9hi3otO9tsjnKd3QWEJACKwMgQFEpkmRqWV30klosCIEwvUXvMYWdYgaGZHsGPizOa6/Zk4EqjHRWbbPmI2rLgLV9125OJOF9zfUnB0JUGRM8hWzLfkeiRrxk/z2A4AHS1RR8ipWdqhAkhFrc7IcHscYQqAiASFVRs+XT7HI5H5oxCo28Y+jsU9ndmVEX0kW9vXsW2PBpg7o2DZXl7UvK8fkUd+Y+nw8AkPi0UWg4hqOCT22JnJkIfu8i0BFoo8p13GD4sUnUyWBie97clC8pocQqChhWbqmcxsZscJdvD7GlKvoi2rJmo6fjIvVvryNoWt6SO70zWVXPxcGuxo5+W0IKIfzuTAXNl2bxyl11EeFJ4f8favdh9mTSp48H5f3i59iopw07/FIFBpawq9rAz1Vks/QTZH7uxSorgtPSs1BoKJPnsQdz4nXzZQC1Zh7974SfX2fx9kZ34elPudvHXsafspr/pBvzbnWzhAf1PanCCgeyoZdR0A53FAERaDKBkMKNvk8FQEDeKN/En6bJd2igk3rxIoC/0oJVKlzjGw4C+z6fXhTpuBvpPjBbf87y/+uyilEpN6Pq2mY3/Hc/XcZ1alM4Zj/p1oyf5talRGOkVLesIfNzQ/6zIe07w/AHpi3sxr/G4vj+QdW/Tz8b9qN7075gn96EpKV++H7dwJ4XJjsLTwcdaV8PhZ+93E/+4y0FNqeqUM5VYmvAqDq0znlqA6lKFv3m36mFGXAh7W8IT/xvZQqh7U1H46AZx6efp9s5mwKHFYOaU4FjMJ83ubrTX2FgBAQApcgUIvIVMuuUmB5BGIFyKEezK0Aaf6IQDU0Msu3H7NxNVaBKladMqKAlZ/qUqAiMvxxcXWAiCW/vDKVL/XHJkMJVCkFqlw0ujYKYvKHV4XJEaj6VGu6pHdLyBapNvETKjbXoWo11m9MHi2f7euxOCQefQQqj5p/kombDLFqk2/bR6BiW8vDvx/GIoEq9UPf1vQQAhUPkbv8i+eVa5uT17TvJP4/VtoYeuDsfSlZ03HMYhWTrjj0rYIhudM31q5+Lgx2NXI/9ZvriBuBVK3MScnH647t33nSnpKt784ouk2JDL8nKCtsZPMpx1YO59GcC5tSBaqua1zsde5eLb5/LlGgistte1tjD8B4X88Naq9+mLr+mcQ0faDU9FwEqphkFh8CpAhUxGHovXtOKZJjkUTO75HXA3gVADto6FrfJQQqT4qb8po/5HtnrrUzxAe1/SkCisf82TD2Oj3mAYs5HrSaH6HtLCiHt8Nv0t4iUGXhLCVg+AfBpGAzLDulYAM8IlFmpLqCTevEigL/StbvzWEP0s4lerO3wG7828oeavyw26PkQ9xWEYO/F8xX/o7geYc9YGr3FLFyv7/XsN9fqQfAbd/yoe6chGPz95jZ5G86PoD6jqCEHBPK/G9S7rPywQ5+zxkJizZKCVQ8e7HfNVbB5FvBtzPsvRpTeJOEqbtIlCKZ6Bj4D1SDMOKhLyEU9lc2xCsjVR0Bz3OKTxzyYvjddn1Qg/piIGVtbIRD0xd4MtOJ8v/tZp97RjFxioPec0qSo698XX0EPPIQeB/JVCzf55PLEb7uPgJuOAQ+4uZo43h/kuP0JmxPg4J83taE+gsBISAELkGgFpGpll2lgBDIISACVfu5MWbjqotAxY0D/wOYNZxJLuCPEd7w898kN/HAMP5R0Ueg8gcjRipK3cjbE9pDFKjipzbiw6k4kv4p99IodxGonhj/YAiD0k5XmZMSskWqjb3HOPjSbGPmRVfH5FEpbmo3HIEh8Yhz3Qh9XGP84ewP7fxTRHG5zi5CJGeQOiC0Pg90JYu61vQQAhVtUu3us+F7p2tNxwoUpYjnDkhy76fKAsa2StZ0Cks7AH5TROgauqaH5E4pTrvWbi4M7BpmOTkXLvHhfrau9VwOjBy3j8Dr1499/5iapZm0TcMcgSpFWOZ33ZcD4SpHoPIEi9T04s3KmMhhfWLVIE+gmvLwdK4cHhnaprrNhU1KOdWun78ZEOD9Vtc1Ll4DttnOvOy6f+4jUOXu+XxgcteKbQjBfvxcCb/cWskljSdFDUmsnAJV3xhj1uUcClSxqthU1/y++fvP51o7Q3xQ258isKZ4xN+vXYowqXLWPm94H+B/d3cRKLsIVEMfsMjdR9h9AQ8kTaUvRfzO9TfFipx6hvnJex2+cnsONdbWmnK4Br6DbIpAlYWrhIDxkrBv4u/VOvEvPLD2v+ns95wUbE7J6VKwCRk2p4JNYZ4O+q6ZsnGBf6n7BTtLiK+rxb8xCuzmFO5z7xMW/7vPE6gMsr49y1zlgNyDMvHelB+f3zOe3OX9JvHruUH5mPcrptpfSqB6MgBTTvb9zz1w74lPBMDK3j0W+Az/dkSljQqVJ1CZahPf90SsC6f722evsHaeHcrkfSOU0+PnG/JVsENVKD5gx9dG6SqnBuWUs6hmtWnr1ag8gcr7fwxcdwD8qSdwuc89gWpT+s8wmGotFeTzVKY0jhAQAkLgDIFaRKZadhV6IZBDQASq9nNjzMZVH4GKs/Y/VPzBYvwjxX9mP4K5kchDJipAGNnKkPTkDpJ//Hjsxycg+OREqoxJTDqI55H7wZGKYrz5WhLpqQhUviRXCdki18aw9AfOqR9qJXMbk0cl46rNOASGxsMfApCAQwlmk16OCQd+Y6FrzZQoUHF2tO1LSnataa5t/0M+XsPx04tD1nQfWTEViakIVEPXdE6twuJoMerbZEnNaWjujMvQtnvNhcESBKrUoTrzgptc/H+fGkrJNWWu6PURqPoUHfx1uYtAlTo8tPZjFKhK7wdin1IHs31zLMV+rhwutd9yuzmxie9xPdmfmJg6qpWeju9b2caXufbkx67755hAZeP7OPQdCuTyeKqczBGolsqV2gQqf52P5zxUgcr6T3HNH4L/nGtniB9qe4rAmuKRIlDZd6pfD7kS9dYmJjfG98nxwWaOQJUq8e0PA1Pfm31kzJLPU+VZ/dxi8kZKeXDM75251tyacnguDCcbVwSqLJQlBCop2Jzuv0rB5lR5Zm8UbFonVhT417d++ZuJ+5/3OFWlXnXoArs5ZWJ/n/H/s/f+sd8lVZ3neR72n3WVNb3s4IQIBMwGQzIk8DTuRomIySgEcBYyYogMRKYFpBezBGgiq0izGDswEh1Ql04TVJYAG9goBFmTgTYwGcGWZDcx4GRgaU0n8kMzmt32n53nu9/z/d7z9HnOU3Vv3frce6vu5/P6JIR+vp+6VXVf59S99al61zl2iNsfCLO1+bgmauKi3N/jA8yvO8WD7FY2CquigOrzoVITbF/LCKDmCKgsXb01ccuBPydG+quhkKXvU273Wuo8/c7EVY8S+WZMlzeW+s5/J5eCKa1XP3eciaiwSvek7hmimt8UASuVutOl/PuCRp9SwZYXaZmAKgitPjREw9LgA76NVASq+1VspZG3Fnv5n/Mr8Oclm6MuCEAAAhcEWgmZWrWL2SGQI4CAqn/fYOGqzkZzT5drK2MCqvjjxPcqpvDTtl/kJvd1d3DrVXExeE69+NEcWuuXxR7zGZeKIHzNYwKquChg19nCgz8h39OYxnfW25TcQkCVWiSc025LAdXYqC155/pNwb0KqErus+TpxjjOU4JNmk3O98YiUGlNuVQRsZVTF1Ct9Z73nA+Zx/NcKSHQV5lTepaVCKjUOnOF2Kl5vP9bSkCViiYb/9aDgMo2WWMqsSmh1pZefko+vCXXqrYQUGWxEcHm1swBBosINiIaneZoI9j0Lqwo6N+UgMoLk8fSsd/0gChotyQCVYzElDtsMfX3XOpwu+5dwwEdOyAbx6/9PQqofJSpsd8buQhU/oCIXq9pA+8UEb1vSyc4+r6y6E0i8g0R+axGdLLIVBZlaki1dxGZKSWgykWA0oZHBFQ/LyK/PnROU/1FcZOO+wtBl0W1slSCIvKgT9eXaj8jtNI2bgi4rog8wYvB/H0SgapqmsNFEIBAZwRaCZlatdsZfrrTEQEEVB0ZI9MVFq7qbbTUqfy5PdAfKPqZPBkzs+JDTqTiRzNhr1wce8wHXJJeb36tZVf0NKbxnWUEVKmUMDHtZUxd5U/exe/GIjmayHaO+CkVWe7jIfpNKrx9FAD6fup3fzREsLNTkrkUN7ao+HcioqcutS2NDKUfn1bWRlAUOKZS8Xl+YwIqEyz7e1k6AlVNCj+911yI/bInySOlGMd5YrDJs2k1r53r33ssv9Z73rM4ZB5fwpSxU0JpuzI92GMqKrUXHvgUtkopNU/SwwX2HnxID8UPIs2YxjS3IRoj0XprpOb5qTHj5xt+DuOju75DRN4Sonr6uloLqDQtsUaj0k1R/X//qYlOu5ZX9+DDa93b7upFQJU12ZQAgwg2j0QuJ4LNkUWwKRAKNX3WFfRvavzGyI4+1Xoqne7F/Ra0G9dlbH7yWyLyZicksuiVKp7R97Wu8X/0vA0TG2n0cJtTaJSs1N/1unif1r7NA/z3Jmx607kw6TUu84AfvzEtsI9orggs4qVmANHoyfqxCFQ6f9P1HL3GIoPq99Z3jazkuWeZm1hKRJ5gqet8arthnngjGlVKQBUFV0E09QYTQsUIVMP880IkdSbyQotGlUrhl+qnDYwofLJ/R6GVlvfpBq+LPPWqyO+YGGu47sa/lxx4Bf68ZHPUBQEIQOCCQCshU6t2MTsEcgQQUPXvGyxc1duopeCivtfpK2ui7/ia8KOlLXJYfdijjl9Pp7Lr7uCRq2rHNL5zuIAqLpjZBuMrh8Wtzw2LTv40YTzBm/pOF8BskcpOCvrTjXExKudDcfPMb4D6BTFdwMvdi6UD9JuVtvD39SGNrk+5aSHqbUEtlWpwbIFTv/taYiPQ7jFugvr0nV5YFceFL6ebu7oheteQQthHifMsU2KumBawZH6QSw00luqr9LnAOM6Tgk2eTYnflvog5bYlUPvOn9NLxs4cWuuX7cEeYwIqnZP46AX+PT42t7D5ghI0MXZpBKqx6BGpaBAlAiqd0/hDS7lofVsIqFLpWaOI/l+JyIvP08HYfCvliVNzqvW997KFHnx4q3vtvh0EVFkTzRFgEMFG5D3nJFUoEd8B8beUfz8QweYR8YSmDOsmgk3vwoqC/s0Zv+qjNt/Qd/+rc0+Fgnb1Ui8Ut/UIHRcmJLJ1lx8TEf1exVXPHeY+mnHCItp7AXrucJrWFaPl+fTt8XCXzh3iulIqrbHNO+IhOn+YTQ/Dfd/5O/2tIvL4IRXi00Tk9SLyzOF+tX9e/OWvvyV9n3F3qe6enIn2pEW/eM7usRqR6qrIv4sp/IYCP6xp/oZ6b4yvsRR+FgFKxVs6JocoWP9hSLenhxtvRKBy0ae8y1y0M0x2/tAiZrnoU75sTPmn61FiojH977FUhIdOMAr9+dBmuB4CEIDATQRaCZlatYv5IZAjgICqf99g4ap/G+2hh/hRX1bCHn3ZY0+9wXcO39DJLZ6PpdKLpwT9iT0v5LE61KdsY9H8y4dJz4l/Ur6YO1GoG4YxJZSPkGSLbiYI07q9oEpP9OnHIkp5LimxV26BcyoqU+q6NVP4pQRUTwzirhIhypiAyk6jZk++TjxUGMd5QLDZ0xuJvvZEgLHTkzUOn6sscTdTAiqN+BhT0Wu7c+cWSwioUikujzGFn27EajTQx4pITN9nNp9KdbiEb5TUwTOlhNJGZRBQZUHPFWAQweZSKEEEm8s017uOYNO7sKJV/1q1u9HrgGYWJjCIn0SjV9VUbUKyM5F/c7vI+2vqGLsGf16aKPVBAAIlBFoJmVq1W8KEMqdJAAFV/3Zn4ap/G+2hh/hRX1bCHn3ZY0+9wXcO35TMpZCJAip/8k5P9X1DRH7XCXH8CUN/6i+eILRTiRYBSgVLYyle4/V6svC7XXh4C8mudfg+eD/WE42fduHbrT27dwvh7sVVSwuojJ8/XWl93FJAldqAPURAldrknfsMYRznicFmrjdRHgKXBBg7fXlCD/aYSuEX0+2amGpsbmHphP38oVRANZbCL/VuTUVbiOlxYgQq9YJYV4wc2TKFn0UB1egVljoniuqXiHS5xGjowYeXuI+jqAMBVdaMcwVURLC5FFDpcyeXqtWeo5ZWnQg2Ij8zpAjzjtg8gk3vwopW/WvV7lG8bE7wJoYUfx+4IvKKZ4h8eS6CIX3fPT4K19w6xsrjz0vSpC4IQKCUQCshU6t2S7lQ7vQIIKDq3+YsXC1jI7844Gv0m94aLeRTw2JCbDWVOiy3Aat/18gevykimhNdP/563UR/x5CKyL5P3WUqbUEtDfyoltw612GPw7nGENhWo54kVIGKjrnnici7M01NpQXxl+lGTIxgM5UKpOQZUkMB3zl8k7gkAlXcIByLTqV2zJ1mjpGrcov8/u+xf2Mp/MbEPKk+bxWBSvv1XhF5SeadOiagssV6P6b1ffpzw3t1bgq/1DiLIjVfxsLU/7iIpDZmxzaAS8c04zhPCjalXpQulxtbVjoljIhpH0p7kIvSlhtzcW6s5caeBYe+d2M/xub5pffccznGTl/W6cEeUwIqT8xHu3xKSO/ny6XmFiUCKrsul7ouN58Z2+AfewaNpdHJCahSKfj03lUI/oCIaKpnTYGTij45FWU0MhqbOxKBqq+x3EVvEFBtawY2rLflvffWWkWw6d1PW/WvVbt792P63ycB/LlPu9ArCBw7gVZCplbtHrs9ub96Agio6tltdeUhi69TG75r3YMtEGrEC0sNpG1NpflZuj8xjY/fPEptirYUUI1t5nouPpLHHIHVIX60tF2or14AkhN+rM00l65siUgspX3PCRZzm6+tBVTxVH/qPk2ooULKlEgzdQ1juX78GM+4iWWbXm86jzL1GhHRqAomoLKNvhhNKW5uWbQAFfr4CFHxvWcbge90kayi2Mj/+y8HEaAKCfyGn0WxSt2LbgBaWhgv9rEIWBb94OmD8EvLPDy0Y/eb2ggc29DT774W0uSNje0pkUe81sorXy+gKn13Wn2paFi5fo6l8HtSmN+UPsesHOM4T+xY2MQ5eE7Ib6LfMR/KvR9SIoCxsZWLahKjvFhfpoTKLQRUdztQfjyPPQus3FwBVS4Kj0UVfLyI/IaIvC4IRZXbiwcB6U+KyGcmog7OfX7kyh/L2FmKR+t6erCHPXf8nMCiHl0TEZ+O1s/pY8RMX08qPXCJgCr3W8LspG346FIl9pvzDPL1pZ6dU+1NzdNrBFS5NZO5c6qpvtd+34MP1/b96K5DQLWtSdmw3pb33ltrFcGmdz9t1b9W7e7dj+l/nwTw5z7tQq8gcOwEWgmZ3v6JOz6rbH/xBff+yLEz5v72QQABVf92OmThqrWA6ntC9IktBVS6IJmL8uQXJf3mUDyBPyaAUOHDvxw2Te4LGydLRaCa8s6xe4zXHuJHU/3g+/kEau3RUkD1QRGJG71bCqhymx1+w+UxIuJPj/v+TgktdINVhSXPSQgjlohAVeIlJRs6tb5T0v5eyizBIIoZNG1N3BT07wD1JfuoeCn6UxTD5fxQ67ANsx8bKvTX6p983fpe0mgHGn3JNuntvWWigHgvOVGBtqP/0/IqJNAICrkIDXMFVDnBcs6nlhJQremzqY3ZpeYxS/jwmvfesu5jYZMSUEWxTW7z3PMfSze5toDK+pGbb84RL0Qhh69bn2/vClFdcnNwn2JM61DBavzkhA41AiovMEm1E23qo/ioOHrOXP3QcXcsY+dQDr1c34s9/G/d159HW37mOSBL3zT2Ozg3tyiNQOXFjmqTONeJdipJrRuvmfMM8teWzLennispgXxKUOmfdV5gb3+3Z539ZskJWlv4dS8+3OLeu2sTAdW2JmHDelvetFZHoHc/bdW/Vu3WWZGrIDBOAH/GQyAAgRYEWgmoWrXbgjFt7oMAAqr+7XTIwlVrAdV/FBH9n23ULrXxWGK1MbGFbmz/9bBx7FPozd1YGUvhp2nDXjXS0dwictxYtypyEQpKF4AP8aMS3pSZR6DWHi0FVP9CRB7rItvoHW8loJoSROomTYwsMxWBKmWxnAikJJpULrLNnHRJJRuttb4zz0P7Lg2DevvkItDU13h5ZYnv+jb2KqCqiZCRYosP5z3uWNiUCKiUwlTUkjFx4lwBlbY3551kVlpCQKVCjaeG3wX27MgJqFIp/HIRqLxHtRJQ5VKXls7VD30OH8vYOZRDL9djj/mWmDtWWgqo7HeQ/r9G3V7qs9Vvq5L+4sMllDYqg4BqI9BDM2xYb8ub1uoI9O6nrfrXqt06K3IVBMYJ4M94CAQg0IJAKyFTq3ZbMKbNfRBAQNW/naYWrmzj5WMioikl9GMb+bZ58xciopEu9H9RuONPl/oITHbt34vIPxWRpyWuzUWuMBHQbw3pkH5vOCEeBVRRDOI3kfQ+9BRnvC/9u0bC8fcZrTglbNL+6KZMTMGTElClotZ4vm8TkaUiUI1tQOc2vUsXWaf8qP+RcFw9HLOHbjJ+l4g8ehDh+TFrY0b/9muZceBPk3vhnV2rUZZM3OdFP1G8Z1EetBlLA6YRel7kxIfe/7ScCgc1/ZlFhPApv1L3pRF1dJynnk3e4mPCppeJyP8sIpoSzU7U67U5AVUUQ0W+S0agym0E5U6Xl4hMGcuHp/A7rqfJ+N34iIs2xu2dvDSHuRufS7e/RX1L3SPjOG+ttdlEwVIuDabOe/Xj34Vj70l7x+mc+U9E5BdE5FfcOzEnlIrtRzJj6ZpTaTWnxInxfVoifsz1vVS84Ptp8wk7XJHr7yERqHJi87kHJWJfo23i7xafPjXOYXSuYve81rNq7bGzVr+PtV7sMd+yJc+j+bWud8UdQ8pnfyDr0NbGnvmH1j33enx4LrEVyyOgWhFuomo2rLflTWt1BHr301b9a9VunRW5CgLjBPBnPAQCEGhBoJWQqVW7LRjT5j4IIKDq305TC1cmgNLNGl2Yf/yQwuq1Lh2RioV0E+DhQeDw0JCiKm7a+LQTVjZ3bdyc8Jsjvl4lrN/59nXzVk9qTgmodCNCBVSaLsk2UkzwEVNkeEumIkSYMMHuPf5br0+Q4NijAAAgAElEQVRtrMRFTC9wsHRPKkbxIozaFH41AqrSMP9TftT/SDiuHk4JqDTCgm3aqg8+bvDPp4vI551IMkY78Jt93zEImUwsEceQv/Yvg/gpbpZavW8ZUmOaSGqugOrFQ1pPa8+eL2pdFV3lhB1eBGKeEO89/jsloEpFpfD3YHy1DS8uq03hN1dApe1ORQhiLCOgmvM0jCl4ctEM59SZK1uTfmeJdreqIxfVpqZ9xnGe2tpsxgRUNq+zeaqfT9q82N5/sR59T+m7Qp/hupleGoFqLFrs2BxPv7trEFureFkPS+jHi7xsbvqUYe5Q4qupCKn2XtLrdU5uH3+QIhWFMXdv/r2rc5VUBKqSvubK6Hz+H4uIHgzxKf68wNwL43L1pKJ1xXStKgLXOZvWnZvDlM7VD7lnvXbtsXNo/07teuxRZ/GxqHt1Ne7nqt7uHR/uyHcQUG1rDDast+VNa3UEevfTVv1r1W6dFbkKAuME8Gc8BAIQaEGglZCpVbstGNPmPgggoOrfTlMLV7Y5qoIpCx9vYqZ3TUSEiQImL3yyTaSxaDJfcxsTfpNJqeqGhW6yaJ9if0oFVLopoRFqdFMoblTlTpdr26moTClRQoz2UiOgykWgSqXw0whh2oZuFr1DRFSMEk+szk3hNxW5wDx8yo/6HwnH1cMpAZUJpv4h+P5jnCBRfcePiyiCUmJeUKXiIBMzxmu1rEZvutP5pBct+XpUpGljU/tjURW0jqkIVFrGNl+96HJsAzkVlSm3GenHvvbzeUOfzHtKBFS5CFQqXIsf24Adi0ozN13SVMQLxjKbxMf1NDzNu2Ec5+2+NpsSAZX2LkYLSonz/XsyRoNaQkA1ljLSBP7fFpFXnotn3nouqNI5w1QEqrkjzt6b9wxzV5vD2xxDo1oumb7K9y83J7YyKdGWCRB+U0TeM8xtTFy2RgQqPeyh0cr0/1Wo9hInZrN+ls7V59omll977Bzav1O7HnucmsWP737x4Y5sioBqW2OwYb0tb1qrI9C7n7bqX6t266zIVRAYJ4A/4yEQgEALAq2ETK3abcGYNvdBAAFV/3aaWrhKpdUwsdCUgCqVRsOET2MCKqvX0oAZRUsBqJs5XkBlIq83iohGoGkhoCqx9FIp/KbaKk1PUBLCvyTll/Znyo+m+sz3yxKYElBpayY08mKhMQFVHHdaR6mASutNCYQsWk18VlhULI0Qp2Nax45+thJQlVhjyRR+U+2VpPUqjV4zlZaTsczzbMof+b5/AozjvI3WZjOVwi+mbjbxu49Q6Htv78laAdWYuGYsoqo/4BCjT45FdEqlxktFndJ7jGLl+O/SFH5TQihjrAKw0k/qvRt5xX+vJaCyaLkxCpndS+lcvfTec+XWHjuH9u/Urscep2bx47tffLgjmyKg2tYYbFhvy5vW6gj07qet+teq3TorchUExgngz3gIBCDQgkArIVOrdlswps19EEBA1b+dphaueolA5UmmNoN0o+P5QyE9EV6Swm/JCFTWv7HQ+GMbKynxw1S6olTaL9uQykWg8hxLBFSlp9qn/Kj/kXBcPZwSUPUQgcoTz4ktdRxbX7X81gKqsTGYE1DZfaXG19jzIZWa0+paUkBFBKrpsc7zbJpRLyV8yiwTWVs0mDgGcyILf13JWOvl3sf6gQ/n6azNZkpAlZrPqvD/gfMvYqTGOGfTf5v4uTQCVUw/6+vMRb3y7fj30JNERCMv5QRUueitqb/nIj36Pv24iBwagWosYtaU8MpHoMpF6/Ki5FeLyKcSEaJy3jj1Po6+lEoPbvN+f7BkrWfU2mNnrX4fa73Yo71lS+cMOeGsijpz838/v7E79WLUUoFpe0rt3sc933t3fUNAta1J2LDeljet1RHo3U9b9a9Vu3VW5CoIjBPAn/EQCECgBYFWQqZW7bZgTJv7IICAqn87TS2+moDKTj97QdVUGr4ovtGFPk3Hpf//8Mz0f/5apRo3CvzCpKW9iuIvrUOjVGn6C/3UCqjGUp6MCSS8N8SF1JSnaASu7xOR+zKbMTkBVayrpC1/jd8wym1wxTam/Kj/kXBcPZwSUGlUJ0sDY9GeVOA3loZPRQkxCoWOQ9341f+PG6Rj6f/s2WDXpjYRLYqFjxzh+6qpKrVdFVnphnKMzlGawk8t79MkxXGaSqOZ8pZU1A1fTjc9fktE/onbAI9tvWHYnI6pN2N7U23FdpWv1ZlKN+rLM5aPPwJVKrJk7ROwVGSr9Y+lxi1pP75f47iN76sxkXDu/Rk3Q0vf6SX937IM4zhPe2028f1mz2udm34lzF995KA4p4711ESgsjrsPRmplM7x/HVjgqSxMTc3OpO2uYRAYEpAVXLgoHTszr3HuQIq7Yf9tnmnS3NeY8fSe2J+UENqm2vWfpaNpb9e4g5zz6etIqqV3MPUYab4XE7Vmbof/3tGr0nN/0tE4LbmMXUvY2JRqyN1L34d6KMhnetUmyXfr+3DJX2gzEAAAdW2rsCG9ba8aa2OQO9+2qp/rdqtsyJXQWCcAP6Mh0AAAi0ItBIytWq3BWPa3AcBBFT922lq4co2WjVCg4qP9GMCm9TCalx8s4W3p4mIj/JQcq1uLHxwaNNfm9uw9ZtUulmkH3968/XnJ8Ofef5HPeGvn1oB1dhi6pKbrVOLtqUCqkO8cCrdl9U95UeH9IFr5xOYElBpVKcnisiPiYg/zTwmgvJRXe4eumSphfSfU9fGxXt/bWoT0Z4RWrduSuopbf880X7r/75zAQFVbtxOjcG5lqmNQDW3nVz5kk0pxjICqjn+tpWAKqamzY1Nv+E4JuaIwlGfYtSLiG0e8ZlBrDmHTcuyjOM8/S3Y+PmrCl0e7dJL+/eY9tK/C8fekyUCqo+IiM63/Sf6cyRTEo3UXzMmSMrNGWvFk3sXUE29c2sEVGoL8y+zbelc/dBn0hZj59A+ntL1a9tjKwHV97hDHWq/qXGzpY3HIkzpuLtz6IxFv071LRVlOj7rU2lOUwIqL/ic83wsmavFd0wU8dqzR/9fD7As8Vnbh5fo48nUgYBqW1OzYb0tb1qrI9C7n7bqX6t266zIVRAYJ4A/4yEQgEALAq2ETK3abcGYNvdBAAFV/3aaWrhaMlJF/zTKe5hbUJ2KDDO1keV7MCXeWLKt3J3nIvPE8lN+VE6WkksQmBJQaRuWBmiJ9vZeRxRn2P1MRW9LbXiMsZgSUGmKQo08l/rMbStVx1j0PCvPWEZANWc8l2zKWX21Igq9PvXOje+nOF/JCUP8pucnw0Zgqp3U5uccRi3KMo7z1GFzM5u5wv8xAZXWnJqb+kiSc8bDHIFArt6pCFQqBFAxeeozt9+pCFTKQz92sGPO/ZeWLZ2rl9aXK8fYOZTgstevbY+tBFT/UUT0f3ZYohcB1dRvA7Wm9lk/On9/KPPbKiegslSoen1pBKqtBFRj6UKXjNq3tg8vO+KOvDYEVNsa+O2fuOOzv/iCe39k21ZpDQLzCPQurGjVv1btzrMepSFQRgB/LuNEKQhAYFkChUKmVFp7C7KiHfLBUfTfMZPWLZ0ubFevs7bnrgsuC6qwtgdENFPPvUPxO65dZv+q/jwg8hgR+eR1kbueKfLHWlGujT8V+Zkrlxm09HPPNZE3p66v7syRX4iAqn8DTy1cIaBK2zC3qNq/xct7OOcep/yovFVKLkEAAdV8imOnzOfX1ucVJffIWN6XgCqK/Hw0Gz/h1/+27+y9rql59YeA/84810fQiT8WvEBCv9NodirInErrm4pSZxFzfJTJOHrGxMT+x1SsIyWg8ql8vx3SgGq7qTGyVXqsJZ8ajOM8TdjczGZKrL+kX55iXXecp+79uEujuzSDOXP1Q9tm7BxKcNnrl7RH6p2vvVVh0OeGd2Wcb3hhf4ys51PL+TlDKqK0prd+jUsJnkt5Z9FvfR2p+YweVtKPRbGOqem9aHIsBV4Ul5pgPEbMMqvafca5SO5+vua4lgqoouBzbgo/navlxJw+ApWP0qkRgO2ztLhtSR9ednSdYG0IqLY1OhvW2/KmtToCvftpq/61arfOilwFgXEC+DMeAgEItCBQKGRKpZm37kbNgq1JvHbsAGNhu7tbJ11aQDWIon72XDf1/Gsi3zZBlIj8gIh86PwA2YVI689Evv9M5A+vi7z8USLf1P8+E7n7dpH3PyDyqyLyvVa2hZ/toU0EVP1baWrhCgFV3oZzT+337w0393BOWpcpP9rbve+9vwio5ltwd5OjmbdYGkWHsbwvAZVuej5pEDDFjS2fHkrdxTZCHxARFS6pgEo30+KPjCh08j9YYsQp23TVTbw5Airtj24E2mbeWHSqkshpJcMh1UaKmfXN17lVhJeS+ygpwzjOU4LNrWxK3w8lvkeZbQnMmasf2jPGzqEEl71+KXvk3vnvCgKq1HxDxVUqENT5xe8NC5X+na13rOntfllENBW4TzepJyRtHqDl1Je1DT0p6euLKSr9nCSeMDURk4mmtL6XhXpNEDa1xrHkez+Kz7yoS7/LCahMNGae40VrcyL0xZSBVp/vh3FVYZcx+5uEy3o/ONSjl/LhQ/vB9SKCgGpbN2DDelvetFZHoHc/bdW/Vu3WWZGrIDBOAH/GQyAAgRYECoVMpQIqOyA9dmDo4jYL2/1tlyHG73dY1hh/kMkfJktmjzGR0RWR952JvHAQIVmkppsiR8llJCnNlnG/RnIahEx6IP7XROTXB1v9/FDHS0XkCypyGtZRNALVdw9lniciD14Ree4zRL6sfwuRoi5EUENZf91Tr4u89Oplexd9COIpveSGgMr6p+2ciTzoo2BdF7n9qsj910WebVGsWvha720ioOrdQvvaKO6f5un2kAXQvmyPPfqyx556g+/s673oIyrp5qR9xlLvxE3DKIpKpcbTzc87ReQpbpNTN9b8tXMEVFqPbtCVpOyJm6d+PMWoF3GslUZnsOtyUdrGfrT1OL4Zx3mrwKZHj6VPeyDA2OnLSkvZI/d+G5tH2LtfRVMmoFI69k43UlZOox7F1OGpuYdeZ8ItE2R56jG1XOrUqQ/j78VhGoLe5jImDMqJpJaOtLSG59QIqKYiUKlgSyNofUNEPp9JSejF+T46Vc09LuXDNW1zTSCAgGpbl2DDelvetFZHoHc/bdW/Vu3WWZGrIDBOAH/GQyAAgRYECoVMJQIq/Q2r5XT9QA9ojX4K243rAb4fusbwXhF5yfk+SRRuJSM5m4BqOHB2x5nIT10R+aWU6CgjoLrvTOSVV0Q+PAiUXqqiJIv4dL5Xo39XDiqE+sGh3m8NQqyvqlDKi5muivy5ibTidSq28lGlVPg0CKjs0NdHz/dzLurUCFRDlKlnu0hVGnXq4t+DIT55JvI+jUg1ZZtT/R4BVf+WZ+GqfxvtoYf4UV9Wwh592WNPvcF39iWgUt/yqXcsdczY6YsxAZWJoOxUhfmu1XtNRJ6VET7NEVD9uEuv48eHj4Zgfx8TUI2NrbHILDEahNWTE1wtGXFhi+cB4zhPGTZbeCBtHCMBxk5fVl3CHmMiqfhdTMWnIpvfzaT386l/Y/QjSyccBVQmiH6jiLw4RLTy6X69uGeOgEqF2yoKip+Y+li/n0ojOOUJqTpzAu1cBCprIyUUT55sHelUZJ0qqnMm5a4LwfpR5u9MLELXzslSbS7hw1O24PtCAgioCkEtVIwN64VAUs2qBHr301b9a9Xuqsam8pMlgD+frOm5cQg0JVAoZNLfqDEqs63bx9/Jqf2EW+6xsF2/HvCVkEHDf6f1WyRtPaSVzKDhBFQf1ohOXxT5YYvMdPUiMNSF8Ek/GhEqGYHKIkl5wdJwzUW0KieEuqhHxU0hOtTLTdg0pOSz9HoazcoiW11c5/vnI0e5SFSzBFQWyaqpw3XcOAKqjo0zdI2Fq+VtpKdvPzWkKrDac6HzbYE1lT4ltaDqy+kD9R0i8hYRSYXYt7a3SO+BHy3vR4fUiD0OoZe+Vseehr/UtCL2yYkwbOMoN0bjqfGYPrBkzK6Vcgnf2Z+AynusnXb4BRH5FRGxVDW+zNwIVP7amOpnqQhUYyN26QhUuY3EsY1kIlAt/0xtVSPPuFbk1203Nc824adG59PvS+bMce78xOEPUyfZ/MKOb9cWVD4znDYrpZD6LVF67VrlGDtrka2rdyl7lESgsihTNqcojU4Vx41PGRwXIpWCzo/tpKKm/tPIVbF/MYWfjzgV5zdTEahy5EsjUOVEUal6awRUufTGU+kHY/ulAiq9ziKF+ZO1PsIpEajqxmv3VyGg2tZEbFhvy5vW6gj07qet+teq3TorchUExgngz3gIBCDQgkChkGkqApUd+nlgOAD02ql1t8J2UwKqHwucVLD19cQhrbgeKCagOhO5WyMxbS2g+s9E/vv/T0QjSGnKP//5wnWRf35VRMVU+vHCq/ti6r0DBFRfvXa51sMnQQABVf9usdTia/93WtbD1ELllGhJFyV/bkg5oKHscwIqX0Z7o209Z1ioXEpAlRN0xLv3qlzfjzJKt5bCj2rJrXMd9rh8MftIOZF0FC2lNja80CknoLIQliZinHpeaD9qBFT+5H/Oa/yJ9FqBFb6zLwFV/DHhIyXFMWBlNdyq33CMG2vxPaj1aLo9P0YsNK75pZ0A8eFqVUCom6eWusfXqz6s31k6Gb+pquX9J3mCYyiQGpdTT9Wxd17uu1yan6m2Wn3POM6Th83hXplLnZmKunJ4a/kaxsTGNjf/ExH5o6GKGLXFR++zVmyx4ydFREVPJQKq+HzQtlX8oenCVHgQ+zk2V7f5efwtUftOX5I/Y2dJmofXtZQ9Uu98nT97IbYJqB4a3tv27ld//fTIiUyNhhnnGzY2UpEy/dhIzSsePyyMfsz9fi4VUD08HIIwEZhPQ5gSSJa89+cKqD6YMXsuotRYmr41Uvhp93yqRWWgtta27HfOkhE5l/Lhw0cTNQgCqm2dgA3rbXnTWh2B3v20Vf9atVtnRa6CwDgB/BkPgQAEWhAoFDJNCaj8WkDu8NFNt1fYbhRQ+fU9X19RdObWAqohpd9NEajsJh64jHh1IwLW3AhUIcrVg2PRtFr42R7aREDVv5VYuLrZRvFhG0UWqRPsPQmoaj2uJOLNWN34US35da7DHtMCqrjp0buAqsZT5mzsWP34zr4EVHEjPm7C+agoFhlNNyDHBFTqC6m0gBaBwIsnNM+2fixShP9O+6L/+0634RpD21paHq0jF243vof9WKgRUM2NQBXFEDVjcetrGMd54rCZ742pVFv+GaI1WhkTTE61MjeCSqxvSvwfxQVjEahS4iSbF08JqHLPJz+vHptj54RRqcMYNe/0KTvM+Z6xM4fW+mWXtId/59s8IgqOvJBfxZL2UcFNFFV6MWU8AGDv+ty7OAqzfd06j9F0wU8fDizF+cxYBCoVAOXSCaasNfWMsbmS/v9UhLqxsmMp/OZEoBpbvK2JQOWf69Z/8wkV0Uexe43HL+nDNe1zjSOAgGpbd2DDelvetFZHoHc/bdW/Vu3WWZGrIDBOAH/GQyAAgRYECoVMcwRUehv+ULcGObnlU9hujEgdo2DrXoZGu4pRtf0B9BvZosYEVJoiz6fluy7yVE3vJyL3aLo/L1B6hsiXC1L4vVQjR10V+XMR0fR+F+n2rovc7tIG2nfJ1H+xvwYxFYHKyl4Xebm1eSbyPo20ZeXt3y38bA9tIqDq30osXN1so7hQGRdPtxZQabqwV424Ue7E6lTKwFjloSfb8aO+xjr2GBdQpcbx1gKq3Cl08yQ7eR89ayxihk+xodfNTVmk1+A7MOjraXbZm5xwIBcJx+4hFxEnFwEmNe6KTpR0Bo1xnDcIbOY7a4mASmudI4qaUzb2eExUac+LJw3CzZQwJKa9PkRAZYs0X3MiinhvSwmoat7p863N2FmS2Zp18Sxbk27ZHHqOqDE1f7c7yP2et+eqF5vr31Ll9bmo0UJV3JRcLF4A11hE0Jrq8eEaaitdg4BqJbCZatmw3pY3rdUR6N1PW/WvVbt1Vpy8yr/btbCKwmOaotzaZKy8JHrnaIfiRvFYYU2BdEXkybpJO3WXf3YZWfV/j5vP10Q0IupJf47Mn0/altw8BPZEoFDINFdAZWuXmlrv1Skehe1GAVXcQ/AHwP2+xC3p+7QPUwIq+15EniAiHzr/Tf9kEbm/UkD13cN9P09EviAiz7d33fCOvW/4Xtu5Y/jvmyJQOaHURR+MY0pApd9ZSsKh3IXwy/89pgLck59u0VcEVFtQPqyN2oUr2xzQEPp6GlQ//uExFhUjfpc7pWoPnb8cQu7bace4kROjQ+QeXPbD4O8GUZJPDXD3cA/aFx+qPm565IRJFtljLIVf6oeI3ftSKfz0NsY2WHJh9w+NsFHrR4d5L1fnCMyxh/r4d4nIo4dxERflS0+Vx0lCKvKNhoX0YS/jJmNcmPd1xOfEncPNf7+IvERE7DmhgkPti6bs0XvSKA5xIyF1qjy3sWHPiVSkm5wIw54Her/vEJG3uNQX2u2aFH52nf5/POmeG79xwlcyYub4Tkl9eywDg/6s1lI4cGiExhY08eE89VZsat+1UcDnn/d6lxoJKs7F9e8m0o2R3XLvVTuppRGXdNE8zsFNzK/vxJiWy2jH+Xnut4C9x3w7KgD272E/r47WzIn+x1JyjT1D7PDEvxSR/8kdXNB7nYpAZX3zXFPzIU0HmIrYkoswk4pAVfNOX/L502rsLHkPx1QX9ljfmnMEUuv3ZrwFfS4+RUR+f8WOLM0DH17RWHOrRkA1l9hh5dmwPowfV29DoHc/bdW/Vu2uZPWUgEqji9rvFlsP1kgbU9EnNxNQ5aJjpBjNEWWtxLjrao/Mn7tmTecgAIFHCBQKmRZH1qrdxW9k5QqHd+ePqshK0/rVNLdEHTXt7u0aBFT9W6x24com0X/iQuhb+DqdVHuhji34f27Y+E99p+IoDXvnxRV+0+hFImKnyfXv/4NchqLTib0vp4IFFRfYhN+HznuMiGgf3+kECH7jwsLS62aJLRDGHKe1EahqPCEV0t9vGuXEGTUCKu3fIT92av2ohgvXTBOYYw/b9POCwscN41pb0ihoJl70gifdQM2NV02toaegTbzkfcv/t46zF4jIJxLPBv3uWUMdNq61Hzq+Y3oP7WeqvCrOUwKqlK/XRKCatkS6xFYCKuNiz86S/s7xnZL69lgGBn1arSSdztI9b9HmEveAD+cptmKzxrtW01fpvFYFVDYf/rw70BDDR/v3pL3fbW6u/XvxIEhWMZMPfR3n1rnoUSXzfWtvKtXW2Emz1GEALe8PQMwZR9E2NidW0VOpgGpOe76szlH+8SBY8+JoL8jyp75zByFq259zXauxM6ePp1QWe6xv7alod+v3oJ8WDo1WnboTfLgf+woCqqwx/PvYCplQWv8dUxrbOqnNzZIVH9mGNRFsOhrLS3aldz9t1b+Cdm1MfPH8UOevuYMpFjHeHxqx54nuV/g1VHvv/qqI/MqQwvjnzqMoPW34radrfHoQ3B+AjYdX/GHQXz5fG7XD5Oom+p2lHtJDLVqP7rP8a7efYu7kf0Pq4dRU/68lDvD4NM7ZwzFDOqK7RORBEfnUeTCL510Rea5GiwrRMh7Uv5+JfGtIS/QDQwd9mqObImtYyiK7kSGt0XPPI3s8W6NynIm88IqIHtZVO/36UO7nRUTrfqmP3vGAiP4m1igd+ncN3f/KkuhXS47JNeoq8Oc1mqVOCEDgxAm0EjK1andv5rZoU9dF7tI0g3P7f+j1c9vbc3kEVP1br3bhKnUKIbfZEU+E62T7jW6TxihZORVg6UaQ/0Qx1f8jIv9ERN4lIm8QEUudEU9y+9PwqRPzsc/+ev0Boz8yNNKNpfs4VECVWoCx+4w/KGqj22h9c1P46TVjm1VTnlzrR1P18n0dgTn2iPmBx9Lq6Ph47zB2dTzpZl9uvOombirUs9/8041DHbv64/+3nVjrS8N/20arUvA/2lWgpf3Wv+nYjJu2sbyPQJWL4HCIgGpuWo5UeR+xYizizdS10WPiYseUR83xnam69vo9DPZqOfptBPDhvC+0YlP7rjUxk81zvQA4FcXRb+SlDgmYIFoJ+bm1zqX1Y/PvlCjZDieUCqi8FeJvgVSau5gGL87Brb4xwf/c97FtcKgg/CfO18LfOkSttPdwqYAqRuuMHphLD/ocEfnNIEjXa1MRqMbmNls8/VqNnS3ubY9tYI89Wo0+ewL4cEf+gIAqa4yxNbLUPMwfKs1WemQb1kSw6WgsL9mV3v20Vf8K2o1CyrG1THvGxN8Dtj758WFt1H4f6FqoHZix7/yBGPs959du9W/+MLn/XaoHcuw3l5bzB9LNnfwY12iXfi3WPyNzv1MtW8BDca/H0v6oGOmKyIcHgdIPqlBKGz+73PN5+dCRT56LzL6q0TCuiDzhTOQPz0TuVhGT1TMIpPSwvZadTH80CKjuC+2/VOt5lMg3tY3zCJ8f1nREg9DrQnh1XeSpV0XuP4a0RAX+vORjhbogAAEIXBBoJWRq1S5mh0COAAKq/n2jduEqtXnihRH+pIEKA75xLpL4XRf5KXViQTeJovDH0nZZypJ7BrW/5ulU1b/9v54ysPQfFrVGRRNjAqqU6ML/MFhDQJXziJpTnaUpjcbEGL4/h5xqr/Wj/kfIPns4xx5xUTCmg/OiP02Lp5/XDeMtN161jH8G6L/j6SfdpHz9cNLH/7+mu0v9cB9bdIhpg6x9f4LLLLmGgCrnJaVjNF5fMmZLnxkx/dOUR8/xnam69vo9DPZqOfptBPDhvC+0YnPIu9ae4/p+1NO5NuedI6Cy96qeMPYfO7WsJ5r1c4iAKr6Lx34L+L77FLy+bzEVnn03JqCa8z6O8wFf71wB1djTJ/VO9783VAge/50TUM19py/5VGw1dpa8h2OqC3sckzVP817w4Y7sjoAqa4xSAZUdLvOpr7fAnnYAACAASURBVLKVFmxYE8Hm5sjjypIINhs/Mwr8dOMe3dxcq/4VtBt/o8U1Vn8jfh3efjPogdK3Db/57HeSj+LrD5nY75dPB/GT/50TD5P73xNzBVR2uNzuIfbfDsTEg5zJ3zBelHRN5NupdHshCpXuAd0ioIr1DP/+Xi17JvJTGmXKolr5shaBKvXdcIMXQqzh8P4NUZZF1jgTed/eo1AV+HPTcU7jEIDAcRJoJWRq1e5xWpG7WoIAAqolKK5bR+3C1VgEKj0hoGm/bIKfEir5u4qn8u272IaW+79c5ClN6/dfnIeJ/T53YnyLCFR6IiNuQPkf87lND72vORGojIPek56A96k99LtScUaJGMP6pv8fo3+VeGCtH5XUTZn5BObYYywqhrbso1mMRadKPRP8j2oVM+mPaE2VqYsBGrlKI0/ps0LHzP8rIo8d/G8qotRaEag+mEDthV/Pc6e/4qJH6lot40Nq+2t0/OqGtT4vfYQsG4uaOkgZ5T6lAioiUK07fubXzhVjBFLRY0rfr2NjJTd2j9Uac94Bx8ogd1+t2BzyrrVFdz2Vq3NCi5I0R0Blaap9BKo4F/dzwJoIVP6kc1zsj+/1qQhUY365VASqWI/faNDIUHNS+M2JQBXFUn6+b8LvVw8pLCzVh59P+YMiW47fVmNny3vcU1vYY9paJb+Vc1GbS+b/0z2gxBgBfLgj/0BAlTVGiYBK02hpOZ1jxTW7ZMUFG9ZEsLkUl9taFBFsGjwvCvy0Qa8eabJV/wrajXN9L6BKHRyxg+P6W0p/g3xURF45/ObTG9Y1U/sNF+uOAqq4V/HT5xGTHjivxIuu5gqoUlGNX+WMb/33v61S6zq3rI2OCaj+k8g/0ihPw8F5TatnKfZuElC5yFUXqfXc5ws+Td8hAqorIr8zRKN6QmjjIn1g04FwYOMF/nxgC1wOAQhA4FYCrYRMrdrFByCQI4CAqn/fqF24ij/ovXjC0m9ZeFY7ga4Td11QiIsQdmJBfyR4sUY8paHl/oWI6MkK/QGh9WqO7k+4hYp4+l2vMeGGRpTy9at1/GaPpUnRv1m4XE3poT804gbGmGWnBFRTwohYd05AFcvlUv7l+mr2sO9rTvTbtbV+1P8I2WcP59hD7f5il1IzhnP2Yeh9WSWTG6/XRMRv8MXTRlrPU93Y1fH2gnNR4L92oqHU5q0tSkahpPbFj3XbKNa/63hMCZR8qqASK+szbkxApXUULZgOjY0JqFLPAA3TXfKJixJzI8vN8Z2S/uyxTAsGKZ9emp29p98ZfHXsROTSfUjVNybytUVEE/aOvV+17lyklzkCqtxmqtavG6pfyYS2t0VCLaOnPG3RMz5/tmDawoe3uK8l2mjFpvZda/NPE+DbArWymCOg0tPCUVDr3/eHpvCLabhtTpr7LRD7Hp+B/p0+dtI5+kQqHW+N38yNQDU2R6hpfyyFn4rPaw471PTDX9Nq7Bza72O9fi/28O/U+NtzCduMzSHGDn7k2tZnl0V90OdvbmyPzRW07twBily7uUNW9sxPHYiwPnxdRH5BLjfwLELhEmzXrmMvPrw2hy7qR0CVNUNqbHqBpa6VPG24uvgZV7BhTQSbW+etRLDZ+GlR4Kcb9+jm5lr1r6Ddsd9oca3Ur9eZ8FvnH98c1hxixNwxAVVu/yJeM1dA5ecgepDdr/WORaCa/M0yCKg0QtRznyHyZR+B6uwydd9FyrzhIO69gwdMRqDynhKjWi0Rgaqp4y/ceIE/L9wi1UEAAhAghR8+AAEjgICqf1+oXbiyHwSaXuONiQUDn7ZDF/7sowv+UejjFxhj2i+/CBE3f3OLov4UuE//kSvvT0boxrKGeb3zXJylGzal0Zu8pVsJqA7xtkM30Gv96JA+c22ewBx72AaqRjnT00pxwd8vGv6z83Scrxk27jQ60th49dfFNDx2nS0+5sQjvg6/aVxa/nEZAVUUZZT4UksBVUn/UmVy6QrH6pvjO7X96v26FgzWEFBFQbG9G/96EFKYKOHQ5/8h9pwai/EdvKWAKpeCI5cy9L1OiKpMlhJy1PBt4cM1/WxxTSs2h7xrlVN8b+rf5gqo9Br/XvXv+9ThBr84btfZKWa/YWh2jBuHpb8FbC6QS+8d/WQsAuNS465HAVXNO33JMdZq7Cx5D8dU117sMTcS6hwbjc0hvIgz93sg1VZ8vtSII0siX8W2x6Lc2JzCP5OjSNXeCS3F23Nsp2X34sNz72uX5RFQZc02FYFK50O6hqgRXvzBs1E/KNiwJoLN5W+pGOWbCDYbPmEK/HTD3tzaVKv+FbQb9y5yAqTvGERSurZqhyPioZtSAVU8rO4PuevhrtoIVL4e7WfqoKv13x/Kjr9T/cGdGwfMvijywxpl6kzklS6S1A+qoOq6yH9nqfdCNKpbBFRWz3WRZ18V+XMRuZFubwkBlUaZ8sKr6yJP1X5re88U+eOmA+HAxgv8+cAWuBwCEIDArQRaRYJq1S4+AIEcAQRU/ftG7cJVzYnO/mnc2sOpzd3UPU0JqDTEd+oTRSZWJopU4rXFJ91GDJA8zTXDYLV+NKMJis4gMMceUwv2M5rdTdGajY0pAVUuhZ9Csc1hD2jq5LpPW1YLNi68ltQzx3dK6ttjmRYMthJQadQ4/WhEM1ukayWgilEeoq+k3ksm4si9L5eMQFUqoIqLinYfNc+ZpcZLCx9equ9r19OKzaHv2prn+dosW9U/9uxIbbb5fqbex6n7qBFQpURlVrcXgZdwS/2WaO0DrcZOCa9TLLMXe8yNhFpqy7HnQOqgRhQ5p9pJiRT9wSw/jqfm8TURqLRPuehyYxEEfaTLmsNfpcyXLrcXH176vrusDwFV1ixTAiofkbv491zBhjURbC6FGkSwafjEKPDThr0TadW/gnZtzv53IqKp7vycwM8f9O+/JSLPdQc/4xrIHAFVPKxuewVjEahMxKW21AwfmhUgpgH0v5/G+q/RqXRd1Nr1exnZedEgcNIImg8OKcyfpwKqM5FvDUKoHxi++8YgvvYRqTRt34dE5I4zEY1kpfXo5+Jv10Qe/jOR77f0e4NQ67+xyFZnIi80kZZGwPIiqaGeG0KsB0SUlUbBukgVqHXdLvL+poNggcYL/HmBVqgCAhCAwM0EWgmZWrWL/SGQI4CAqn/fqF24OhUB1dQGb/8WLuvhoYuttX5U1jtKzSUwxx6HburO7Vsv5ZeKUtHL/aT6UXOPc3yn53s/pG8tGNiCuy4s/drQeS+OjRt1fhHLb+7ppfqdpdLVBTv7m5481EX+3xzS07x2SJmZElDlIsil+qntPUdETBycW2CzfugJRf2MRZHJbUCMCZRtwfBzIUXh3OgRqQhT3p/895bOz9KL+nIto8W08OFDxtyW17Zic+i7tmgTaUuQjduqOeDQuMsHN1/zTj+4UVdBq7Gz5D0cU117sIcXNNrGmdpAoyTY5lwUNeaiz0bbpeYQ1l5KsOg3Fce+L51DLC2SnnpHxOgVLwvRRI3Pnt4Ve/DhY3pmjN4LAqosnjkCKq0kGWUl1l6wYU0Em1sjrRLBZuMnUoGfbtyjm5tr1b+Cdg859OCjODXlS+OnQaDAn08DBHcJAQhsSqCVkKlVu5vCpbFdEUBA1b+5aheuTkVApRYc2+Tt38LTPVxiE6rWj6Z7R4kaAnPsMbVgX9P+Hq45dnFk7XNrju/swc41fWzBwE7n+dN6Fi3hL0Xk3SJim3paNn6nAh4VJvnFOr133aS0SEr+vX1NRCwVjJ6ke895YQ3r/hdDqjDdmFOxkkY18M+I2E/brLQNUL+wre37fsd5Q26Tb2zjYUxAZT7/aBF5y5CG197hFhmmJLJbLqqE2ca+/1ci8uLzk40PTUSMmDw5XeOkE9e08OEVbmOVKluxqX3X2qa/ptnVMWOpN1eBs7NKDxX/7+l2a9/pS95jq7Gz5D0cU117sYcX/pTMC2xuEstG2y0pFMpFkrQ5xPOG+YzvwxoCqhil2s9ZjOPHhnRhLxnmbJHLIZu2W4+Pvfjw1lyatIeAKot9roDKfid8XURenau1YMOaCDaXv2OJYNPkiXDZaIGfNuxdu/4VcKl5F9tvPmVq6zBN+dL4aRAo8OfTAMFdQgACmxJoJWRq1e6mcGlsVwQQUPVvLhau+rfRHnqIH/VlJezRlz321Bt85yIat1zZ2Ggx4pIXG2lXfHoIH2np425TLy60xUhKvk4vyvp0EFD5W7e2TCQU+xn/7TdKH39ekYqy7nSiD3+iMp6utP6mojlZn3ICKi+IfMwQEcvS4KwVgUqjZ/zRedj9x4qIRfOKbhNT7mzlVi18eKt7O7Qd2BxKkOtPlQBjpy/L78UepfMCm8+YIFxpj6WYXypCg/YvF81J+5CbQ0yl8NNrS1OGatkpka0J1jWFsaaw+b8zG6x7OuS2Fx/ua+Sv1BsEVCuBzVRbsGFdI8Cw1pZ6Pm4Lhda6I1Dgp0373Kp/rdptCpvGj5YA/ny0puXGINA1gVZCplbtdm0MOteUAAKqpviLGmfhqggThSYI4Ed9uQj26Msee+oNvtOfgEoFQboQbtFnYqo6n5ZGfc0iFmhkqVwEKos0pZGsVPyjIieLQOVTAtpG3eeHKEtzBFRPFxG9Ln4sdc7Y4n5MS6h1WPqfGIEnlXLPb0SuJaDSk+Uq6HqRiLxRRFLRIMY2f9d8LjCO83Rhs6bnUfcxE2Ds9GXdvdjDC6jG5gWaXtin9jPauXd/nEOk5g05i+ncJvXO9ukD7VqfTjlVn77nNUKg9l0/er86P7B0xaVeUyqgUlGWpQ/WNkwsbu2k0jKX9mHrcnvx4a25NGkPAdW22As2rGsEVESw2daMR99agZ82ZdCqf63abQqbxo+WAP58tKblxiDQNYFWQqa3f+KOzyqYX3zBvT/SNSA6dzIEEFD1b2oWrta3kQ877VuzTeS48OrL5NID6OKsfmyxdv27GG8BP2ptgZvbxx7r2SOKVawl24zRyD5vEBHdCEqlWkqN3aXTgBxy9/hOfwIqtWcuAlV8B/goThpZakxAdfGbQUQedx7F6r88/4cJqOImXkzh58VccyNQed/MCahinXZNKqpCFJOl6n9ARFLpd3LjJCXIiu9lz9VzjFHAiEB1yNNonWt5xq3DtWWtFpkl1YcSoYTNxy1N3j3n6UvvEpH7MimyWt5ry7YZOy3p39r2XuwxFYHK7sze5z4C1RjxkggrpfPrqbmE9iMKlaxvWwqoLL2hplfOpR0kAlVf43Q3vUFAta2p2LDeljet1RHo3U9b9a9Vu3VW5CoIjBPAn/EQCECgBYFWAqpW7bZgTJv7IICAqn877WXxNUUyt8laQ33JxUafSkijfOT6/hwX0cOfXB1LCWAbQdeGSm3zvKTNGi6l1+zZj0rvcU/l9miPsc2LGvZTJ7nn1KnPGhuvqev8+EsJqMY2d3XjVsVW7xCRtzjR1VSbc/o/p+wefWfO/ZWUbcFgLIWfT7enz3wtq5GjNHrCt4NIym9AWoQC3fTTKAWp95y9b77HRWMwUZWKgTQN30dE5GMVEaiU9btF5HNDH2OKPh0XT0psSo5Fb6iJ7LBWBCrjqvdp9xajQeTuscQPDynTwocP6e+W18JmS9rLtzVnvpsrG8elCTFUbPlKEUkJqLTMZyqiyixPoF2NjJ127FMt78UeXkBVMi/wIiE/H1HRkP+UvF9LBVRa7udE5F3n4snYTuq7VKSqnHeYQHPKe6Z+t6QE2fq3GAGzJmrNVN/W+n4vPrzW/XdVLwKqbc3BhvW2vGmtjkDvftqqf63arbMiV0FgnAD+jIdAAAItCLQSMrVqtwVj2twHAQRU/dtpbwtXY5EwDqHtN5bjhvTcekuiQ/nTqmMRqHJtp9qwk/NvTSz+zr2HueX35kdz729v5fdiDz/uokjkUOb+WXFIFJiSzRfdpLWoUw9PRKBK3VeujRYbtnvxnUP9Y+z6FgzGBFQqxI3CWk3hYulhYtoav1lnm3yagkbFAT6SlTGIG3C+Pk0H+CUR0bQ7KqjS/y+NQKWbkLHfvm+5d9acCFQlfpASUI2l1quJQKX9sGiTdo9zo2mU3EtpmRY+XNq31uVg09oC+fanxp5eWTLHthZyAip9ln3KRZeyZ4T+LSegKpkL9Et2mZ4xdpbhuFQte7FHnIOPzQuUjRcn5dL3abmS372l4/aQCFSl9pyaE9QIqKzO/9aJ4EuEZaV9XrvcXnx4bQ5d1I+AalszsGG9LW9aqyPQu5+26l+rduusyFUQGCeAP+MhEIBACwKthEyt2m3BmDb3QQABVf922tvC1VoCKm+pkg2cnGVLF2pLBFQx9Z9ugFvEqdwGUgvBhbLYmx/1PzIP6+Fe7LGmgMoTPERAVbJZWyKgiqn//KZQ7rlRsjl0mKfcevVefGfp+/b1wWBNuo/UPRZJJorC9KqxjdSxHqcEVNr2y0REUwXFaBNL3X3LKBD4cN6KsFnKw5evZ2r+XTrHtp7VCKg04t7TRCSV+q9kPrA8lX5qZOz0Ywt+e4mURKOb+8xIRZbyv78P9QD9ba8fE8AfWl+8fkqktXR7h9bHM+VQggtej4BqQZgFVbFhXQCJIs0J9O6nrfrXqt3mDkEHjpIA/nyUZuWmINA9gVZCplbtdm8QOtiMAAKqZuiLG26xcDUmJBiLwqFp6z443JlGeNBUGrrQqZuqvzb8PS5y+oVQH/lC27lzuOb7ReTNQ3SNN4nIa0TkVcN3PyoiPzlsstpi59jJzph2K4qgomHsPnwKPy0TN17jgmhuE6fVqdMWflTs5CdYcGt75MR+qRPdJoLUtHUqCPyxYaPy5cPY02g7+jf9XxRMeFGF39y0dh4SkbtFRMeVffQ58fnhHxpN56PDmNYIFBYh5z3n3/+yi0Zh18bNmfjsiq6lfXqFiLxgSMv3N66ApQgyEaSPgPMdiRR+eqlu/OT6tpZbb+07a93HIfXC4BB6865tlapSnyVPEZHfn9fdWaVbii3w4bypTpnN2Pxb31HfdT6ffvQwB9b37+uGqHVz3scxVWgURVlKLp332vtf05FaFEqbf/soe2bNuc8LL2727+OaFH7ah7HIdbMeDjstfMpjp0eTYY/LMTmWYrs3u90hIh936bqX7l+LgxeH3AM+fAi9ha9FQLUw0Inq2LDeljet1RHo3U9b9a9Vu3VW5CoIjBPAn/EQCECgBYFWQqZW7bZgTJv7IICAqn87tVi48hsXUWAxlcYoRqBSYYSJpvTa94YQ9s8ahFEqUFDhgkab0P83wYdt0Iyl8Ev1V+tJnR6NIonoAakIUakUfqmNV79IrN+bmCymclIhiIrD/GbR2p7Ywo/Wvqc917+lPaLIx49hTWf3bhH5nIue5sdwKgKVbqqqf9u1Kop6u0sFpv+tY0/LaAQZX1ZtZsKoXAo/fRZ4UdLYhuhUBJnURkVqwzZ1At6LsyxtqG4mq8jL7kHvZ+qZsrSfbuk7S/d9qfpgsBTJsnpaRU4s611dqdabmPhw3m6nzGZs/q3j8MXDHNrETPY+Vpp+Dh1FUf59/JiQKjQloLJ2VDBtgip979lc3d7zqTn019x8YuqQgr8+CrJTByxs3N5zLrC+S0TuC8LqFqLmuifQOled8thZh+hhtWKPS37HOIeo8YySiFw19a55DT68Jt2ZdSOgmgnswOJsWB8IkMs3IdC7n7bqX6t2NzE6jZwcAfz55EzODUOgCwKthEyt2u0COp3okgACqi7NclOnWi9c2caKFzbpQqhuxqgAKJ5kH0vhN5UOzKfxevqw4Jpqx8QMtoHjRRS6MZQTKJWEzbdF3q+46DtqkBg5qzYCVeS1lQe29qOt7nMv7bS0R0rYNEdAlSsbxZV+U/ZLE0KtmMLPi5LGBEpT0Sa8SOJFTtSYSjVWE4HKNob0//V5tMWnpe9scX8lbcCghBJleiaAD+etA5tLNnH+7efX8d0zddjBv491Dv0bQ/QqFUilBFT+nebfz2MCqpI59tpjcirF4Nrtt66fsdPaAje3jz36sge9mU8AH57PbLUrEFCthjZZMRvW2/KmtToCvftpq/61arfOilwFgXEC+DMeAgEItCDQSsjUqt0WjGlzHwQQUPVvpxYLV/7EuKa8+oaI/K6LDLWEgCqKoNQStQIqv2mj9eRSBZRs7pRGoNJ2cmnR7F70/y0dmHlaq9PxLfyo/9HVrodb2iOmBPqIiHx3iAy1hIAqiqAOEVCZMOotmSgTZrk5AipNB6ifXMqgsdRJqQhV1oet03Ju6TvtRsh4yzDo1TL0q5QAPpwndcpsxubfcwRUY+/jFgIqH5U1Wt6n+/XflaTk1dSCKgKzT8k8v3SM7rHcKY+dHu2FPXq0Cn2aQwAfnkNr5bIIqFYGHKpnw3pb3rRWR6B3P23Vv1bt1lmRqyAwTgB/xkMgAIEWBFoJmVq124Ixbe6DAAKq/u209cJVPMU+daq9hwhUakUTMeh/fyaTvm9sY8VS8j0pcX0qhd+U56RS/Ok1RKCaInca3285rmNkqENT+G0RgcqEhh8ehIpvPRdSmQDKe0hOQGWCJ42c9xMi4q/PCajGPG9MQBU3tdf24C19Z+17qa0fBrXk8teN+bhdlRM0WIRGrePnRORdmfG6fK/3WyM+nLfdqbKZmn/PEVCNRYRsJaBSi8dDBbUprXLXEYFK5Mp+H4tH1/NTfZbt1ZBrpPbV1KefSqQa1WehpgW3jxeSlszHtmKMD29FuqAdBFQFkBYswob1gjCpajUCvftpq/61anc1Q1PxSRPAn0/a/Nw8BJoRaCVkatVuM9A03D0BBFTdm0i2XriyDZyHhpRUdhreNkh1cVEj2Lx2ECmpUOiNImKnwEtT+OmJ8VRakJJUganoVdYvtWg8ke6tnEsHlhM8jXlIzQJnTP23lQdu7Udb3dde29nSHjqG3zuMi78cUuk90aXh1DHxOBHRRX5Lz/Nvh/E/lXbTj/e4cTknVWCMlqF21brvFpFfGkmPlxtPNWNT26x5DoylGFzDP7f0nTX6v0Sdx8rAC5TG/L6WoT4LchEaa8W9PmrjmIDKxnOu7z/khM9rbGLWMlvrumP14SV4nSqbqfn3HAHV2PtYbaSb936+/XkRsTEY2ylN4Wfv7a8lhFK5d+saAqr3nHdEU3n7yFRL+OUe6jjVsdOrbY7BHlHYaaztd/c7E+O9V3vE5409J72QKfZ9ai6Wiq7nxVApAVVsIx7sSP2GSUXI3oLzMfjwFpw2aQMB1SaYbzTy9k/c8dlffMG9P7Jtq7QGgXkEehdWtOpfq3bnWY/SECgjgD+XcaIUBCCwLIFCIVNqrd9+D2uHfkNEXufW52wd4WO5vb7CdnM3u+a+e7xXv4+R6s9SEfJTe6axvTXvu9qxHhD5VRF5tog8/5qI6jmqP38q8jNXRO4bKnjwishznyHyZf33n4l8/5nIB66IvEL/NrR711D2C9b+A5f73veKyEv1u+siz36myB9/UeSHr4rck+snAqpqs212YYuFK59CRBcO7fP24T/8A+P15ycrn3n+d9ussGv/FxH5qIi8yQk1Uhu0vi6/SBlPz6ciXam4woRd9lDSLupiZSpajX6X20CuEU7UiDS2TvdltmvhR5sNkh02tKU9vChDJzEajUmjxNgExiYvTxOR/2P433cOExl/7Y+KyE+KSC4ClZrB1+U3EFIbMH6T1q77a/e8sGfJ2IRkLArFO0REUwD+zQz/mPscaJGSc0vfmYFu06LHyiC+95aEOva+8sINE1Pm3qG+T7HO2ghUqY3BuWNxSVZb1HWsPrwEu1NmMzb/niOgGnsf63d+018FEI8eBFUqnh4TUOlzwebtNv/2Np87x15aQDWV1ncJ/+y5jlMeOz3aZWt7zImIWlo2J6DSZ4j+btBPLkpsS5ukFhmn5hXxUFhN/6MYqkRAZc9NjaCtYlb96O8x7Y/9hqlZc6jpf7xmax9eos9HWwcCqm1Ny4b1trxprY5A737aqn+t2q2zIldBYJwA/oyHQAACLQgUCpnG1hXiXn4MypK8rcJ2c0jWEhL54BO6LlpyLwioFhJQDQKpPzwTuft2kfcPAqnvFZE7rok87P99XeT2qyL3qzjqqsifDoKpv7om8uZBhPWzKpQ6E3nhFZFfUiHWmci3ROSTZyLv0/qjcyGgavEEmtcmC1flvEoiweQWIFMnSH3LKgiLwqypk6vxmqUenOVEHimJH9VQW+8a7DHNtnTSk9oQmRqb2npKmDX1HIjXtNisxXdk88iM0966TIk1/Sm3cRiFij5i3VQEl/jO9eMuvv/mRKBSmq02C5ex5HQtjOM8I9hM+0+vJWrm2F5sXXpfOeFVye+A0jb2WI6x05fVtrZHqShKKZWWTQmo7PCARnvTevSAlYove/pEAdXYnMKfgtUUxO8ebmTsQNbYgu3zQh0xhZ+/NvUsG3uO6rUxFeqa3Lf24TXvZfd1I6Da1oRsWG/Lm9bqCPTup63616rdOityFQTGCeDPeAgEINCCQKGQqVRAlcomlbytwnb1Wr8HYQeQHnP+hQZ5uXM4jOT3+fzaoz+86g8vpf7+8PD73geUSK2p+H0P3T/80nCd/r8GstADaP4gagxo4Q9QWT+0z380HHr9BRH5FXf41Qd10P74+/b3cYumwUVi0uu8COkiWtRgmE+KyA8M/32PCpBMyHQeTEfXOHTdQ9eB7jDR0lD2RnQoF4Hqq0PUp5siR41EirLIVRfXWaQoc5hBCHUhftK/nYncEFdFp7I+XBf551cvBV0X93xF5An+urFoWQioWjyB5rXJwlUZrzmRYKZOoJa1OL9Uy7RE+NF8e615BfaYplsara2l0KJFSg185zgFVH5y6yf1uSiNOoL8D4GUyNdGWWqDzq5NpacpSSWY+pE0lcJPoyuUbrK2FBxPP50OL8E4zjOEzeH+1bKGVnPslnOBlrx924ydXixx2Y8t7eHnA/Zez0WFUw9wZgAAIABJREFUnSqrfbc6UgIqL/Z+w4DcolRbeRVga2o8/Z/OT35bRD4wLBqOCaxLo1FbSvK/F5F/OtRrC59PcZGcrK2nJ1IYGwcr83gReeUQUUv/+yNDvVOh+b3Xxd8FYxGo4jzH2yVGoNI21hTZ50bOlj7c1+jtsDcIqLY1ChvW2/KmtToCvftpq/61arfOilwFgXEC+DMeAgEItCBQKGQqEVBpBikt93slh4EK2039ln7SkA3LhES6LqDtmjDJ+vqbIqKHwSyblq1hfjrzdz3ANLaHoubxe5gWEELXSqxNXRfQNYn3ishLzgVeUVDmI1zZWsRrnQhL2ygVUKmIzFIn2rrJQzFloo/GNPiXCqbuV6GUionORP69RmOy1HkqYnqUyDdVdGTCKY3+ZKKq6yIvdxGftMo7hnWlu4ZoUH+uUZ6sjSFtnkaDuiFmEpEPW/vn2cUurtMUe97/HxDR+9N69PP86yJPvSryOz6ln5V3gq9/e13kzVdF/jd3j1bPxT0P/UnWg4CqxRNoXpssXE3zso3nVDqR1NW1KUOme5Iv0aJN3xv86BDrLX8t9hgfK3r6+4khfcWYFXJpg5a33CM1tmhTW8d3jpdBTOHnIyio7XVc2ImHWHbqR4s/iXDIuLATHqkfPksKqOIPkEP63OO1jOO8VWDTo8eW96nVfLeFoLmcyjYlGTvbcC5tZWt7+HmAvastOpTOJ16WWDzU7+Piow+1bwtuMX3314bFzxgt1uqyObyy0gXHrw+RnP1ioAqq/TznO4ayNr+I85xUv6wdOxVqC4MxAlVJdLpDDzqlfhfEU6gmIh8L+Z8Tg845LFbqo1Pltvbhqf6c9PcIqLY1PxvW2/KmtToCvftpq/61arfOilwFgXEC+DMeAgEItCBQKGRKZZuwA0j+QJfeQtG+fWG7uaw1Y9lsTOQUBVSGd+r3dsx2Ew+d6TqGPzQeD6P5+lW848Vdvt8q/NK1G4uIbQepSgVUPy4iz0pcf1OEbS98UgCW9s4ES06odBGFyguoLJWe/t0Lsa5dCsNufIaoTj81pMl7cEinp99fRL3S/whRqC4iXeWiQbnIWS89X8e6KOujUT1D5MvWuO//mcgrr4j8gRdwue+9gOoi9V8UbSGgavEEmtcmC1fzeFE6TQA/6sszsEdf9thTb/Cd0xBQ2Wagn4DHqA+2gan+O/YjYamoBVPp/aYEVHrqJPdJRcKKG6B7GqdTfWUc5wnBZsp7+B4CzPX34ANbP8u8gCqKj6Kgakx07d/1UUAVxT1RfBUXCVOLhiqoUuGWhbT34iz/3tcTmnFRMZ6kjMIu9QutOyVAj/Opzxc6USoaVLw0NwdLRaDyp0v/obAPWizacMal1UW39uHqjp7ChQiotrUyG9bb8qa1OgK9+2mr/rVqt86KXAWBcQL4Mx4CAQi0IFAoZJo6zK1Rnd95qZO5iPCsUZVGM1MUthvXOwyR/11u+yqvcvxS0bp9hGwv+prK9GGH3DVyla1xpARUtg4RBVRxPcKykVzLCKDmCKg+GHzmljUNJ0b6q6Gspe9Tbvda6jz9zsRVFoHKC6jGUt/57+RSMKX16ueOMxEVVt2nQigReVcQN1kKv+d7UZYTW31Bo0/pd16kZQKqILT60BANSw/s+ShbqQhU96vYSiNveX4IqFo8gea1ycLVPF6UThPAj/ryDOzRlz321Bt85zQEVOqTOgHX9Df+o5NeTTGjP1L8jwAt41P/+WuigCqeAhnz/1ydPtWMXZ8SQfm6o8BK+6E5s/VHR+qzlPCrx/HNOM5bBTY9eix92gMBxk5fVtraHn7xMgqQpwRU/uToHw0YXyciUUCVevdrcVtc1P/20TLHBFRfSSw0biWgWtJTxsTeuRR+PlVyqi8p0VaL1MZb+/CSdjm6uhBQbWtSNqy35U1rdQR699NW/WvVbp0VuQoC4wTwZzwEAhBoQaBQyDQloLIDUH8xpKT3B6SSt1XYbkkEqhiJyafZ821P/V0jVr1DRN4iIn/jLrTrVPyjayC5CFQ5AZWPMuX7E/dCchGofIRuvd4yj+h9azpDPVg2+rHoTSLyDRH5rEZ0sshUJpIaUttdRGZKCahyEaC04REB1c+LyK8PndNUf1HcdIuAylIJisiDPl1fqv2M0ErbuCHguiLyBE1HmLpPIlBNeU5/37Nw1Z9N9tgj/Kgvq2GPvuyxp97gO6choEpFoPJ+WpKOxsqXCJFyKWNSYyP3A2kqYtRcAdVUfXsat7GvjOO89WCzZ8+m7y0JMHZa0r+17a3tURuByi+86cJmLoXfxzMLg2Mp/3qNQBUXTOMJzZx43F8X7y3lfTkB1ZinjqXwS51sXdPrt/bhNe9l93UjoNrWhGxYb8ub1uoI9O6nrfrXqt06K3IVBMYJ4M94CAQg0IJAoZBpjoBKb2MyGnNhu/GAmO0f/JaIvFlE7hQRL6BS8Yz+ltYIUR8974iJjVQQpdfqR6Nkpf6u18X7tPZVHBW/t/WRN50Lk17jhFU+ApWmuvO/7bUPKqiyvsSo3do/i0D1kIu6/UYRecnQf+u7RlbywrUscxNLicgTLHWdT213HnxKM4nciEaVElBFwVUQTb1BRGJkK+2uiqb0EP7Fd2ciL7RoVKkUfql+2pjwAi8VPtm/o9BKy/t0g9dFnnpV5HdMjDVcd+PffswRgarFE2hemyxczeNF6TQB/Kgvz8AefdljT73Bd05DQGWTeJ+32k96Y2obP9n2JyLUt8fS+5nvlwqodMNQJ8B6AiO2k/pOxVu1aXJyp0D2NF5zfWUc560Im2PwcO6hBQHGTgvq/TzL/KJeakHRFuT03e3LWlRKC6ev3714WIjzEajigqLduRcSmcjKUuuNCah08dILpW1R0xYhY7+0rC0QxshYthir/x9T+GmavJzoPDfP8IubKiqr/SwtoHrPsKh7SJ/m3AvPlDm0Vi6LgGplwKF6Nqy35U1rdQR699NW/WvVbp0Vb1xVsmZzYBP5y+MG5KENDRuo4qNZ6Aat1uvT47iNTv3qIs3ONZGHh03OH7V/H9qfPV+/U3/eM3L6DgEIiEihkGmugMrWKb4uIq9OgS5sVy/12TUsgrOKh0xIpGUss4d+r+Kq54qI/kZ/kYjYISqfqs9H3I4p/HzUbq37p4f69b9jhOkfEpEvhQNocY3B9z8e4PJ7KZp95PvOX59vFZHHD6kQnyYirxeRZw73q33w4i9/fSq69QV6l+ruyZYST//uoj3pP794zu6xGqnpqsi/81GbzH7hXX4jQtRYCj+LADXMDR4comD9hyiu0jR9oT/W7EU7w7ziRiQpF33Ku1dM+XeXfmmisYFFMm2gfoeAqv9HIgtX/dtoDz3Ej/qyEvboyx576g2+czoCKvVLP0GPk14/sR+LlqAT+bfJZW7p3KZbqYDK+qT/H8PBLhkxqkWqmi2fA4zjPG3YbOmJtHVMBBg7fVlza3vYIpkt9PnFtdyCnJVVYbSeLtTPPxtOSuo73hb9VBClYeBT7379m4m4LcVwqYAqznNiKmA/B/ILhFMCKluM/Ouhb08Rkedk5i2p8PY9CqhKookuPQK29uGl+39U9SGg2tacbFhvy5vW6gj07qet+teq3Tor3rjqaARUFiniusjLr17swz6SMue6yO0W8eFM5Fsi8skzkfddEfkD/e/zaBT3e9GV1hFT6RzIeXeX79Sfd8eZDkMAAjcTmCFkWhRdq3YXvQkq25SAF23XNGxCsjORf3O7yPtjHQioaqhuew0LV9vyPtbW8KO+LIs9+rLHnnqD7xyvgGpNP/RhYFPtzBFQ6fVevGX1xY3PQ+6n6QLiIR0vvJZxnAcFm0InohgEAgHGTl8ugT36scfYHCc1nylJ4Vdyd0tGoJqTurmkbyVl8OESShuVQUCVBR1Pg2tBG8P63z6Fhf7bBJYfS4gqbzSy0w3rpr+fiGCz0cPANdO7n7bqX2G7MVK2RovQ6JgmWP77IfKlHmJTUfl7RUQjPviIE74OE6Wrhd6dSdmj32mEiL8TEY0ooR9t9yshSobOTS6ifbvoEPpPvU7TAd2IpBDH3RCl4Zc0KsN/EvlHV0XuF5GfHyJVaASoe4Z2NfrCjSgRLnqEfn8RmUHLqphJ/yNEl7il/aFevc7qv0jLo5Ej/MjwqX7ORL6q/XNpg25EfxCRh73wSqNSbT/C+mix0J/76Cy9gAAEjoZAKyFTq3aPxnAneCPD3OIDV0Re8QyRL89FMMxxdP5yy7xF60JANZfo9uVZuNqe+TG2iB/1ZVXs0Zc99tQbfAcBVY2/zhVI1bSx5DVTgq8l22pRF+M4Tx02LTySNo+BAGOnLytij77ssed5Ras5HD7ckQ8joMoaY07qkJgaNFvpTjesj0ZARQSbsodP737aqn8F7epY8eJKH0n76SLy+UHYZJE4n+giWuozR8trmqCPiIimQLZyD4nIuyYEVHrNOwfBlNb1uCGdkEYO9el3LpzACah+MJWqplBAdSGEsrQ2mkLPRXz6qqbLGSJDqdjqoqyly1Fx06NEvmkpe66IfDgRUerGda6/f2XiK+/N1get94rIk6+IXIi9dMPTi7/cv382t6FZNkr2X6rAn/d/k9wBBCDQHYFWQqZW7XZnADrUDQEEVN2YItsRFq76t9Eeeogf9WUl7NGXPfbUG3wHAVWtv+oJyVQKm9r61rpOFzQ1DZDm9/6HtRppXC/jOG8A2DR2TprfLQHGTl+mwx592aMknXFfPX6kN7rB+pkhMsaWfcSHt6Q90RYCqiygUgGVRkH5X4dIMhplZvRTuGFNBBsi2Ey50qrfF/rpqn0Yq7xV/yra9WlyVUBlIimNAuUjQHqRoqYHftkgftI1C61Dy1o6498b3ts+LbDi8sIt3+6UgOrJKiQaeN9IdVcioLIIT16gdCbyYEoI5aJBqUDsop0zkX+fEDpdCJuuizw1RJG6cV0UUJkoyyJonYm8sEBAdUNg1cyRGzdc4c+Ne0zzEIDAMRBoJWRq1e4x2Ix7WIcAAqp1uC5ZKwtXS9I83brwo75sjz36sseeeoPvIKDak7/S1zQBxnHeM2DDqIFAHQHGTh23ta7CHmuRpd6tCODDW5EuaAcBVRZSiYDq7kHYoIIGFVFNfgo2rIlgI/IHg8CCCDaTHrVOgQI/Xafhwlpb9a+w3Zj+01LwqYDKC6NyAqofF5FnOQGViave4J43KtaMAiofZWqOgEqp3yEi32HCJhUobSGgGsxtaf3M+hfp/yxNoAmvLHqciHzYC6h8CsCUoGskAtV9Vr7Q7Y6uWKE/H919c0MQgEBbAq2ETK3abUub1nsmgICqZ+tc9o2Fq/5ttIce4kd9WQl79GWPPfUG3+G9uCd/pa9pAozjvGfAhlEDgToCjJ06bmtdhT3WIku9WxHAh7ciXdAOAqospCiC0II/NER+sZR9Txuu/ukFBVSxQ0SwEbk9F4mGCDYFg7yiSO/Cilb9K2jXokVpKj6NMhXHb4mAqjQClRdbqpV3J6CK49e7ahRwPXCZ2vBGhCwt60RVT9D0gbeLvF//nrj2V88jXj3bUvbFlH4VQ+QoLinw56O4T24CAhDoi0ArIVOrdvuiT296IoCAqidrpPvCwlX/NtpDD/GjvqyEPfqyx556g+8goNqTv9JX5nZzfYBn3FxilIfAJQHGTl+egD36sge9mU8AH57PbLUrEFBl0U5FoPqIiLzzfEP+ARHR/35tSTrMwg1rItiI3DtY5o7rIwKqoQwRbBZ+QhT66cKtllfXqn8F7XoB1cMi8u7hrv5HESmNQKVCIXumfGmo4yEReZf777eLiIq03igiLxnaWFRAZeKkM5G7r4h8eEjL94Op6FAlKfxE5EMa6epM5KeuiFxEf3qUyDfPRP4wtKG3kxr3GiHrxnNhuGf990tF5B4flcrEVmci73N9/ysrM/T3IlXgNRFNw3qSnwJ/Pkku3DQEILAugVZCplbtrkuT2vdMICmg2vMNHVvfb7vttmO7Je6nEYG//du/bdQyzUYCjGt84hACpz6WGT+HeA/X9kLg1Mdxzg6M7148lH7skQDPlX6sxrOsH1vQk3oCPFPq2a1x5W233XZljXp7rrNg43hKQPUbIvI6EfmLIcqMlreoM9lbL2iXCDYiD3qhxJiAigg264yyAj9dp+HCWlv1r6Dd/3wQOb1KRP7P80MIbxWRnxKRO89Tz8XIUrkUfha56vMDDksB+A8i4qPfvV5EnnleRoVT+skJqFR4ZClGbzyjHrhM2ecFSTel8NMKHxDRyE0qUNQx+anz4E7PO0BAdc9Ql57MuCVa1HAPXzBRU4wi5fpzEUnqish/reIrEXmCdxur20enMvHWNZGH433r3wrd7uiKFfjz0d0zNwQBCLQn0ErI1Krd9sTpQa8EiEDVq2WGfp3qSbPOzbK77uFHfZkMe/Rljz31Bt8RgcGePJa+pgjgw3m/gA1jBgJ1BBg7ddzWugp7rEWWercigA9vRbqsnVO1R8HG8RwBlcLW8o8TEY00o0KH5KegXSLYZARURLApG9NLlCrw0yWaqa6jVf9atVsN6sguHERRH7gi8opniHy55vYsOtV1kbueKfLHNXUcyzX487FYkvuAwL4ItBIytWp3X9aht1sSQEC1Je2Ktk51oaQCFZeMEMCP+nIP7NGXPfbUG3wHAdWe/JW+pgkwjvOeARtGDQTqCDB26ritdRX2WIss9W5FAB/einRZO6dqj4KN47kCqv9qiPLydRF5dY5+QbtEsMkLqIhgUzasDy5V4KcHt3FIBa3616rdQ1gd27VDVCzxKfvm3OOQvu9HNU3gKUefUmb48xzPoSwEILAUgVZCplbtLsWNeo6PAAKqzm16qgslnZtld93Dj/oyGfboyx576g2+g4BqT/5KX9MEGMd5z4ANowYCdQQYO3Xc1roKe6xFlnq3IoAPb0W6rJ1TtUerjeNW7ZZ5w/GXIoJNmY1799NW/WvVbpnVKAWBeQTw53m8KA0BCCxDoJWQqVW7y1CjlmMkgICqc6ue6kJJ52bZXffwo75Mhj36sseeeoPvIKDak7/S1zQBxnHeM2DDqIFAHQHGTh23ta7CHmuRpd6tCODDW5Eua+dU7dFq47hVu2XecBqliGAzbefe/bRV/1q1O20xSkBgPgH8eT4zroAABA4noKKRK1flrYfXRA0Q2D+Bs+vytit2G6f6w7xXM2KPXi2zr37hR33ZC3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9q/86uy9u2tteVq/LWFu1ufZ+0dxoE1J9/6QXvu7Fvexp3zV1CAAIQgAAE+iKAgKove9zozakulHRqjt12Cz/qy3TYoy977Kk3+A4Cqj35K31NE2Ac5z0DNowaCNQRYOzUcVvrKuyxFlnq3YoAPrwV6bJ2TtUerQQirdot8wZKQeCSQO9++rbf/9lfxlYQgMDhBN76E+9jLB2OkRogAAEIQAAC1QQQUFWjW/fCU10oWZfq6dWOH/Vlc+zRlz321Bt8BwHVnvyVvqYJMI7zngEbRg0E6ggwduq4rXUV9liLLPVuRQAf3op0WTunao9WApFW7ZZ5A6UgcEkAP8UTIAABCEAAAhCAAAQgsD4BBFTrM65q4VQXSqpgcVGWAH7Ul3Ngj77ssafe4DsIqPbkr/Q1TYBxnPcM2DBqIFBHgLFTx22tq7DHWmSpdysC+PBWpMvaOVV7vP0Td3z2TK48u4wSpSBwWgSuyNn9v/iCe3/ktO6au4UABCAAAQhAAAIQgMC2BBBQbcu7uLVTXSgpBkTBIgL4URGmzQphj81QH11D+A4CqqNz6hO8IcZx3uiwOcEBwS0vQoCxswjGxSrBHouhpKJGBPDhRuAzzWKPvuxBbyAAAQhAAAIQgAAEIAABCEDgNAggoOrUziyUdGqYnXULP+rLY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HCTgGrJiqkLAhCAAAQgAAEIQAACEIAABCAAAQhAAAIQgAAE5hO47bbbbqzbzr+aKyAAAQhAAAIQgAAEIAABCEAAAhCYS4AIVHOJbVSek2YbgT7yZvCjvgyMPfqyx556g+8QgW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ICAakmaC9bFQsmCME+4KvyoL+Njj77ssafe4DsIqPbkr/Q1TYBxnPcM2DBqIFBHgLFTx22tq7DHWmSpdysC+PBWpMvawR5lnCgFAQhAAAIQgAAEIAABCEAAAhBYkgACqiVpLlgXCyULwjzhqvC4eCIxAAAgAElEQVSjvoyPPfqyx556g+8goNqTv9LXNAHGcd4zYMOogUAdAcZOHbe1rsIea5Gl3q0I4MNbkS5rB3uUcaIUBCAAAQhAAAIQgAAEIAABCEBgSQIIqJakuWBdLJQsCPOEq8KP+jI+9ujLHnvqDb6DgG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jcJqJasmLogAAEIQAACEIAABCAAAQhAAAIQgAAEIAABCEBgPoHbbrvtxrrt/Ku5AgIQgAAEIAABCEAAAhCAAAQgAIG5BPghPp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AABOYSQEA1lxjlIQABCEAAAhCAAAQgAAEIQAACEIAABCAAAQhAAAIQgAAEIAABCEAAAhCAAAQgAIGjIYCA6mhMyY1AAAIQgAAEIAABCEAAAhCAAAQgAAEIQAACEIAABCAAAQhAAAIQgAAEIAABCEAAAnMJIKCaS4zyEIAABCAAAQhAAAIQgAAEIAABCEAAAhCAAAQgAAEIQAACEIAABCAAAQhAAAIQgMDREEBAdTSm5EYgAAEIQAACEIAABCAAAQhAAAIQgAAEIAABCEAAAhCAAAQgAAEIQAACEIAABCAAgbkEEFDNJUZ5CEAAAhCAAAQgAAEIQAACEIAABCAAAQhAAAIQgAAEIAABCEAAAhCAAAQgAAEIQOBoCCCgOhpTciMQgAAEIAABCEAAAhCAAAQgAAEIQAACEIAABCAAAQhAAAIQgAAEIAABCEAAAhCAwFwCCKjmEqM8BCAAAQhAAAIQgAAEIAABCEAAAhCAAAQgAAEIQAACEIAABCAAAQhAAAIQgAAEIHA0BBBQHY0puREIQAACEIAABCAAAQhAAAIQgAAEIAABCEAAAhCAAAQgAAEIQAACEIAABCAAAQhAYC4BBFRziVEeAhCAAAQgAAEIQAACEIAABCAAAQhAAAIQgAAEIAABCEAAAhCAAAQgAAEIQAACEDgaAgiojsaU3AgEIAABCEAAAhCAAAQgAAEIQAACEIAABCAAAQhAAAIQgAAEIAABCEAAAhCAAAQgMJcAAqq5xCgPAQhAAAIQgAAEIAABCEAAAhCAAAQgAAEIQAACEIAABCAAAQhAAAIQgAAEIAABCBwNAQRUR2NKbgQCEIAABCAAAQhAAAIQgAAEIAABCEAAAhCAAAQgAAEIQAACEIAABCAAAQhAAAIQmEsAAdVcYpSHAAQgAAEIQAACEIAABCAAAQhAAAIQgAAEIAABCEAAAhCAAAQgAAEIQAACEIAABI6GAAKqozElNwIBCEAAAhCAAAQgAAEIQAACEIAABCAAAQhAAAIQgAAEIAABCEAAAhCAAAQgAAEIzCWAgGouMcpDAAIQgAAEIAABCEAAAhCAAAQgAAEIQAACEIAABCAAAQhAAAIQgAAEIAABCEAAAkdDAAHV0ZiSG4EABCAAAQhAAAIQgAAEIAABCEAAAhCAAAQgAAEIQAACEIAABCAAAQhAAAIQgAAE5hJAQDWXGOUhAAEIQAACEIAABCAAAQhAAAIQgAAEIAABCEAAAhCAAAQgAAEIQAACEIAABCAAgaMhgIDqaEzJjUAAAhCAAAQgAAEIQAACEIAABCAAAQhAAAIQgAAEIAABCEAAAhCAAAQgAAEIQAACcwkgoJpLjPIQgAAEIAABCEAAAhCAAAQgAAEIQAACEIAABCAAAQhAAAIQgAAEIAABCEAAAhCAwNEQQEB1NKbkRiAAAQhAAAIQgAAEIAABCEAAAhCAAAQgAAEIQAACEIAABCAAAQhAAAIQgAAEIACBuQQQUM0lRnkIQAACEIAABCAAAQhAAAIQgAAEIAABCEAAAhCAAAQgAAEIQAACEIAABCAAAQhA4GgIIKA6GlNyIxCAAAQgAAEIQAACEIAABCAAAQhAAAIQgAAEIAABCEAAAhCAAAQgAAEIQAACEIDAXAIIqOYSozwEIAABCEAAAhCAAAQgAAEIQAACEIAABCAAAQhAAAIQgAAEIAABCEAAAhCAAAQgcDQEEFAdjSm5EQhAAAIQgAAEIAABCEAAAhCAAAQgAAEIQAACEIAABCAAAQhAAAIQgAAEIAABCEBgLgEEVHOJUR4CEIAABCAAAQhAAAIQgAAEIAABCEAAAhCAAAQgAAEIQAACEIAABCAAAQhAAAIQOBoCCKiOxpTcCAQgAAEIQAACEIAABCAAAQhAAAIQgAAEIAABCEAAAhCAAAQgAAEIQAACEIAABCAwlwACqrnEKA8BCEAAAhCAAAQgAAEIQAACEIAABCAAAQhAAAIQgAAEIAABCEAAAhCAAAQgAAEIHA0BBFRHY0puBAIQgAAEIAABCEAAAhCAAAQgAAEIQAACEIAABCAAAQhAAAIQgAAEIAABCEAAAhCYSwAB1VxilIcABCAAAQhAAAIQgAAEIAABCEAAAhCAAAQgAAEIQAACEIAABCAAAQhAAAIQgAAEjoYAAqqjMSU3AgEIQAACEIAABCAAAQhAAAIQgAAEIAABCEAAAhCAAAQgAAEIQAACEIAABCAAAQjMJYCAai4xykMAAhCAAAQgAAEIQAACEIAABCAAAQhAAAIQgAAEIAABCEAAAhCAAAQgAAEIQAACR0MAAdXRmJIbgQAEIAABCEAAAhCAAAQgAAEIQAACEIAABCAAAQhAAAIQgAAEIAABCEAAAhCAAATmEkBANZ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DA/8/eu0BdVlV3vv/zgVEIStk+UrnKQzDxlRE78FGg4pXI6CgOQt/4iNzyRUsovD6412eZTsQIeUhUSBs1ViEELLRBoyOhGWo5rklxRQlaxW0c6RCNIIhGVLgWxICt1HfuN/e352F+q/Y+e539mvvxP2Modc7Za821fnPutc+313/PSQKLEqCAalFiPJ4ESIAESIAESIAESIAESIAESIAESIAESIAESIAESIAESIAESIAESIAESIAESIAESIAESGAwBCigGowrORESIAESIAESIAESIAESIAESIAESIAESIAESIAESIAESIAESIAESIAESIAESIAESIAESIIFFCVBAtSgxHk8CJEACJEACJEACJEACJEACJEACJEACJEACHSCwZQ++hSmO7MBQOAQS6B6BCW7bfiye0L2BcUR9JsB1t8/e49hHT4DXhdGHQBcB8LrSRa9wTC4EuEa7YKfR/QlQQMWoIAESIAESIAESIAESIAESIAESIAESIAESIIEeEtiyG9MeDptDJoHWCGxfBu9/t0Z7HIa47o7Dz5zlcAnwujBc3/Z1Zryu9NVzHHcTBLhGN0GVfS5KgH9ALkqMx5MACZAACZAACZAACZAACZAACZAACZAACZBABwhww6UDTuAQOk2AmzCddk8vB8d1t5du46BJYEaA1wUGQ9cI8LrSNY9wPJ4EuEZ70qdtJUABFWOBBEiABEiABEiABEiABEiABEiABEiABEiABHpIgBsuPXQah9wqAW7CtIp7FMa47o7CzZzkgAnwujBg5/Z0aryu9NRxHHYjBLhGN4KVnS5IgAKqBYHxcBIgARIgARIgARIgARIgARIgARIgARIgARLoAgFuuHTBCxxDlwlwE6bL3unn2Lju9tNvHDUJKAFeFxgLXSPA60rXPMLxeBLgGu1Jn7aVAAVUjAUSIAESIAESIAESIAESIAESIAESIAESIAES6CEBbrj00GkccqsEuAnTKu5RGOO6Owo3c5IDJsDrwoCd29Op8brSU8dx2I0Q4BrdCFZ2uiABCqgWBMbDSYAESIAESIAESIAESIAESIAESIAESIAESKALBLjh0gUvcAxdJsBNmC57p59j47rbT79x1CSgBHhdYCx0jQCvK13zCMfjSYBrtCd92lYCFFAxFkiABEiABEiABEiABEiABEiABEiABEiABEighwS44dJDp3HIrRLgJkyruEdhjOvuKNzMSQ6YAK8LA3ZuT6fG60pPHcdhN0KAa3QjWNnpggQooFoQGA8nARIgARIgARIgARIgARIgARIgARIgARIggS4Q4IZLF7zAMXSZADdhuuydfo6N624//cZRk4AS4HWBsdA1AryudM0jHI8nAa7RnvRpWwlQQMVYIAESIAESIAESIAESIAESIAESIAESIAESIIEeEuCGSw+dxiG3SoCbMK3iHoUxrrujcDMnOWACvC4M2Lk9nRqvKz11HIfdCAGu0Y1gZacLEqCAakFgPJwESIAESIAESIAESIAESIAESIAESIAESIAEukCAGy7NeuHGjwB33gQ89w+Bhx26ZivrszKjkH5//C/AE08p05ptYglwEyaWFI+LJcB1N5ZUO8d987PATTuAk/8E2HBEOzZppd8EeF3ot/+GOHpeV5rxapO/45sZMXsVAlyjGQddIEABVRe8wDGQAAmQAAmQAAmQAAmQAAmQAAmQAAmQAAmQwIIEuOGyILAFD29q42Xv7cAXfhd4+isooFrQJQsfzk2YhZGxQQEBrrvdChEKqLrljz6MhteFPnhpXGPkdaUZfzf1O76Z0bJXJZC3Rm/5Kv5gMsU3t23CFXJs+J4ESaBOAhRQ1UmTfZEACZAACZAACZAACZAACZAACZAACZAACZBASwS44dIs6JiNFxVD3f2NtbGcdgmw8elr/876bsORwN/+PvCd69eOWX4NcMzvNDuPMffOjfIxe7+ZuXPdbYZr2V6LBFTy/d++Y633p7wQeMabgQMfCvzknvVr8XPPf1DQuui6Lmv+A/8TuP59a3Z+7hDgpo8Cj3/G+gyGZefIdvUS4HWhXp7srToBXleqM8zqIeZ3vByz+8P7XyN0Tb/502vf6TVCP//pj9Pf+rcxA2Ld3ssVUO3Bjsk+7JwJqIL3dY+D/Y2bAAVU4/Y/Z08CJEACJEACJEACJEACJEACJEACJEACJNBTAtxwadZxRRsvP9m7PpOU3cg/ZOODm+myYf+1HQ+WAwzbNTuLcffOjfJx+7+J2XPdbYJq+T7nCaikVOrVZ64JW1W8KmInEa3a9f07X36wDOAia3fWmv+Df1jbTJcXMw2W92uTLXldaJIu+y5DgNeVMtSK2xT9jt9724PXiIdtWL9m27b2uEc/ee33va71LB1b7IdFj6CAalFiPL4JAhRQNUGVfZIACZAACZAACZAACZAACZAACZAACZAACZBAwwS44dIsYPtUurWkWUXsprtsoGhGE9mg/9VXrG2wyJPrNuuJ9MMSfs36zfbOjfL2WI/FEtfdbnl6noAq3DyX9//2g7UsVCJqlawjYZYom3UkXLtDW1lr/r9+by3rlLwk26AKtrpFbdyj4XVh3P7v4ux5XWnGK7ECKrFuM8jatV0Et/r+l18AHPnc9Q9ISEZDvuolQAFVvTzZWzkCoxNQXXLzT78FTI4sh4utSGDoBKa3nfmUn3vC0GfJ+XWTANfnbvqFoyKBOAK8fsRx4lF1EOD1og6K7GMYBLj2DsOPnAUJVCPADZdq/IpaF228/OMnH8wq9bBD1wuoZMNFs5+oHd2M//GdzExSxL6u77lRXhdJ9qMEuO52KxbyBFRh+SUdtQqmNBOgll+1Qqq8tdtmEgzXfBXNih0RaD3wEwqouhUpD46G14Wuema84+J1pRnfF/2OP/BhDz7soCMQIZVmo9Lrg34nZbfDtZ4Cqvp9p2v0mXvwxAOm+OfUwjcxwd9LCb8HDsDfzz6f4vvbj8NGOSY8fvsyfqnM51u+ij+YTPFNLRVY/wzZYx8IjFBA9bNpHxzDMZKAF4Ezn/KQ0a0LXqxpdz2BS27m+syYIIE+E+D1o8/e69fYeb3ol7842mYJcO1tli97J4E+EOCGS7NeKtp4mZeBSgRU+tIn179zPfDc84FHP5UCqmY992Dv3Chvi/R47HDd7ZavF8lAlTVyK7SSzfF5a7e0v2nHWom+vKyDcgwFVN2KkXA0vC502z9jHB2vK814Xa4P3/jMWlZAEb3KK+u3vXwux/7tO9ayEj7rbcCX/jQ7g6BeM3Stp4Cqft95Z6Dasgc7RKhFAVX9vu1Tj6MTSnDDpU/hybF6EOAmjAd12hQCXJ8ZByTQbwK8fvTbf30aPa8XffIWx9o0Aa69TRNm/yTQfQLccGnWR0UCKs1g8vRXAE88ZW3zRTfX5el1W75JM5rYJ9u1XbOzGHfv3Cgft/+bmD3X3Saolu9znoDKrrsbjnxwTQ4ziNisgI9/ZvzabW0fsnF9WSdmoCrv06Zb8rrQNGH2vygBXlcWJRZ3vF4D5OEF+Z0eluabt4bbjIN7bwOuPnOtzN+jn8wSfnH0yx9FAVV5dmxZHwEKqOpjyZ5IYBAEuAkzCDf2chLcEO+l2zhoEpgR4PWDwdAWAV4v2iJNO30gwLW3D17iGEmgWQLccGmWb5GASp5m33v7WjYpKfPxqF9+MDOJjMx+J+81u4nNeKJl/fgEezO+5EZ5M1zH3CvX3W55X7OGhKOSje6NT38wq4h8b9dbmxkw/C5v7Q7Xdbvmh1lJKKDqVpzY0fC60F3fjHVkvK405/nwGhH+7pbf+rs/vGY/a02/+dNr36kIixmomvOV9uwuoGIJv+ad3AMLFFD1wEkcIgm0SYCbMG3Spi1LgBvijAcS6DcBXj/67b8+jZ7Xiz55i2NtmgDX3qYJs38S6D4Bbrh030ccoS8BbpT78h+ida67Q/Qq5zQmArwujMnb/Zgrryv98BNH2Q6BXAFVIGzaQqFTOw4ZqRUKqEbqeE6bBPIIcBOGseFFgBviXuRplwTqIcDrRz0c2UsxAV4vihnxiPEQ4No7Hl9zpiSQR4AbLowNEphPgBvljJC6CXDdrZso+yOBdgnwutAub1orJsDrSjEjHjEeAlyjx+PrLs+UAqoue4djIwEHAtyEcYBOkwkBbogzEEig3wR4/ei3//o0el4v+uQtjrVpAlx7mybM/kmg+wS44dJ9H3GEvgS4CePLf4jWue4O0auc05gI8LowJm/3Y668rvTDTxxlOwS812hmtmrHz123QgFV1z3E8ZFAywS4CdMycJqbEeCGOIOBBPpNgNePfvuvT6Pn9aJP3uJYmybAtbdpwuyfBLpPgBsu3fcRR+hLwHsTxnf2tN4EAa67TVBlnyTQHgFeF9pjTUtxBHhdiePEo8ZBwHuN3rIHOyb7sHPbJlwxDuKcZRYBCqgYFyRAAusIcBOGAeFFgBviXuRplwTqIcDrRz0c2UsxAV4vihnxiPEQ4No7Hl9zpiSQR4AbLowNEphPwHsThv4ZHgGuu8PzKWc0LgK8LozL332YLa8rffASx9gWAe81mgKqtjzdbTsUUHXbPxwdCbROgJswrSOnwZQAN8QZCiTQbwK8fvTbf30aPa8XffIWx9o0Aa69TRNm/yTQfQLccOm+jzhCXwLemzC+s6f1Jghw3W2CKvskgfYI8LrQHmtaiiPA60ocJx41DgLeazRL+I0jzopmSQFVESF+vxCB//YXf4Rv3vhlnPWej+KQDY9K2mZ9tlCn6cHS713fvQ0n/ObmMs3ZJpIAN2EiQfGw2glwQ7x2pJU6/Pv/9nF87tL34TUX/ldsfMIvV+qLjcdBgNePcfi5C7Pk9aIZLzT5O76ZEbNXIcC1l3FAAiTADRfGAAnMJ+C9CUP/DI8A193h+ZQzGhcBXhfG5e8+zJbXlT54iWNsiwDX6LZI0848AhRQMT5qJdDUxsud3/oGPvym/x3Pf/WbKaCq1WP7d8ZNmIYBs/tcAtwQ71ZwUEDVLX/0YTS8fvTBS8MYI+ZQzrMAACAASURBVK8Xzfixqd/xzYyWvSoBrr2MBRIgAW64MAZIYD4BbsIwQuomwHW3bqLsjwTaJcDrQru8aa2YAK8rxYx4xHgIcI0ej6+7PFMKqLrsnR6OLWbjRcVQd/zT15IZ/u7HrsUTj3lm8u+s7zYe9SRc/NZX4h+u+3xyzP92zh/gN/+P3+shnX4MmZsw/fDTEEfJDfFuebVIQCXfX/y2VyWDfs5Lz8Lpb38ffu5hB+HHe+9et2af9aeXz4Svi67/cm346U/ux5XvfnNi56BDHoHPXfI+/MqJv7Eu02G3yI13NLx+jNf3bc+c14tmiMf8jpdj/vr9f7Df2q9r9bVXXZx8p2u/fn7/v96bfP69W29mZsOa3ce1t2ag7I4EekiAGy49dBqH3CoBbsK0insUxrjujsLNnOSACfC6MGDn9nRqvK701HEcdiMEvNdolvBrxK2965QCqt65rNsDLtp4+fGP7l6XScpu0P+7XzxstkkuG/E7//LCWTnAsF23KfR7dNyE6bf/+jx6boh3y3vzBFRSUvVPXvacRACrIlcRO4m41V4H/uGLO2dlABdZ47OuDbfedEOy6S4vZiTsVqzoaHj96KZfhjgqXi+a8WrR7/g7b/36bO0/5JGPXrcW27b2uMOf+mvJ73tdw1kStn7fce2tnyl7JIG+EeCGS988xvG2TcB7E6bt+dJe8wS47jbPmBZIoEkCvC40SZd9lyHA60oZamwzVALea/SWPdgx2Yed2zbhiqEy5ryKCVBAVcyIRyxAwD6VbptpthC7mS4bKJqpRDben/ef3pRssMiT6zabifTDEn4LOKHiodyEqQiQzUsT4IZ4aXSNNJwnoAo32eX9j77/3SQLlYhfJTtJmCXKZicJ1/jQVta14e7v3p5knZKXZCVUwVYjk2enpQjw+lEKGxuVIMDrRQloEU1iBVTSlc0ga9dsEdLq+2ec9jIc8x9+a90DEpKpkK96CXDtrZcneyOBPhLghksfvcYxt0nAexOmzbnSVjsEuO62w5lWSKApArwuNEWW/ZYlwOtKWXJsN0QC3ms0BVRDjKrF50QB1eLM2GIOgaKNl7/7rx+eZZU6ZMOj1gmoZMNFs5qoCd1k//++dwczjrQUedyEaQk0zexHgBvi3QqKPAFVWKZJR62CKc0YqGVarZAqb423GQfDa4OKa8WOCLR++pP7KKDqVqjMRsPrR0cdM8Bh8XrRjFOLfsf/3MMOnj3soCMQIZVmo9J1X7+TstvhGk4BVf2+49pbP1P2SAJ9I7BlN34EYEPfxs3xkkBLBPZuX8YjW7JFMyMhwHV3JI7mNIdKgNeFoXq2x/PidaXHzuPQ6ybgvkazhF/dLu1nfxRQ9dNvnR110cbLvAxUIqDSlz65/g/XfR5n/enlOPJXlimgasnr3IRpCTTN7EeAG+LdCopFMlBljdwKrWQTfd4aL+0/d+n7khJ9edkJ5RgKqLoVI+FoeP3otn+GNDpeL5rxpqz711/9sSTbn4hZ5ZX1214+l2MvfturkmyDm3//v+Djf/h/ZmYG1GuBruEUUNXvO6699TNljyTQNwLyxLrHU7pedvvmH47XlwDj1Jf/UK17xZWX3aH6kfMaJwGeR+P0e9dn7RWXXna77g+Oz48AY9KPPS2vJ0ABFSOiVgJFAirNTPL8V78ZJ/zm5mTzRTfND3nko9ZlFdFMJfbJdm1X66DZ2ToC3IRhQHgR4Ia4F/lsu/MEVHZ93njUk2Zrd5hpxGYP/JVnPy96jbe2/90vHrau/BMzUHUrTuxoeP3orm+GNjJeL5rxqK7t8vCC/E4PS/PNW5ttJsE7b/06/uRlz0nK/B3+1F9jCb9m3DXrlWtvw4DZPQn0gIDXTWYvuz1wCYfYIQKM0w45Y0BD8YorL7sDch2nQgLgecQg6CIBr7j0sttFH3BM3SDAmOyGHzgKgAIqRkGtBIoEVPI0+53f+kaSTUrKfBz25F+dZRyRgdjv5L1mLbGZTLSsH59gr9V13IRpBid7XYAAN8QXgNXCoZpdJDQlG+JPPOaZs+wj8r1dl20GwfC7vDU+XP/ttSHMXkIBVQvOL2mCm/glwbHZwgR4vVgYWXSDcO0Pf3fLb/2/fv8fJP1lrdXXXnVx8p2KsJiBKhp96QO59pZGx4YkMBgCXjeZvewOxnGcSCsEGKetYB6dEa+48rI7OgdzwoMmwPNo0O7t7eS84tLLbm8dxYE3TqALMckSfo27uRcGKKDqhZs4SBJojwA3YdpjTUvrCXBDnBFBAv0mwOtHv/3Xp9HzetEnb3GsTRPg2ts0YfZPAt0n4HWT2ctu9z3CEXaJAOO0S94Yzli84srL7nA8x5mQAJiBikHQSQJe67uX3U46gYPqBIEuxOSWPdgx2Yed2zbhik5A4SBcCFBA5YKdRkmguwS4CdNd3wx9ZNwQH7qHOb+hE+D1Y+ge7s78eL3oji84En8CXHv9fcARkIA3Aa+bzF52vXnTfr8IME775a++jNYrrrzs9sUvHCcJxBDgeRRDice0TcArLr3sts2X9vpDoAsxSQFVf+KlyZFSQNUkXfZNAj0kwE2YHjptIEPmhvhAHMlpjJYArx+jdX3rE+f1onXkNNhhAlx7O+wcDo0EWiLgdZPZy25LWGlmIAQYpwNxZMem4RVXXnY7hp/DIYFKBHgeVcLHxg0R8IpLL7sNYWS3AyDQhZhkCb8BBFINU6CAqgaI7IIEhkSAmzBD8ma/5sIN8X75i6MlgZAArx+MibYI8HrRFmna6QMBrr198BLHSALNEvC6yexlt1ma7H1oBBinQ/NoN+bjFVdedrtBnaMggXoI8DyqhyN7qZeAV1x62a2XHnsbEgHG5JC82e+5UEDVb/9x9CRQOwFuwtSOlB1GEuCGeCQoHkYCHSXA60dHHTPAYfF6MUCnckqlCXDtLY2ODUlgMAS8bjJ72R2M4ziRVggwTlvBPDojXnHlZXd0DuaEB02A59Gg3dvbyXnFpZfd3jqKA2+cAGOyccQ0EEmAAqpIUDyMBMZCgJswY/F09+bJDfHu+YQjIoFFCPD6sQgtHluFAK8XVeix7dAIcO0dmkc5HxJYnIDXTWYvu4sTYosxE2Ccjtn7zc3dK6687DZHkj2TQPsEeB61z5wWiwl4xaWX3WIiPGKsBLoQkyzhN9boWz9vCqgYByRAAusIcBOGAeFFgBviXuRplwTqIcDrRz0c2UsxAV4vihnxiPEQ4No7Hl9zpiSQR6DgJvOTAFwF4OlB+xMBfAmAfv8eAB9Lj3kWgOsAbAPwmpJ2pVlW33U48iAAbwHwIQB3A3gHgPMA6JzEhnwm83hZekwddjP72A08GsA1AG4BcNYycJ8cuAd4yhT4LIArl4G3m/eYAKccC9ysHX4VePUEuCQ0MAXOPA64VD83fRyRfnYDgFOXgbv0uylwnrbJ+kzaGXsft2OW73YD7wawNRzLCnDSJuBaM7fLJsAZMo+gzWxMu4GDAVwMYLO00z6U2QqwVftsykFd2IRpam7s14/ACNfdqrDnXQ8elV5/5Jp0vjUUrmG61tj1KP3spBXgJUtr61ey3gSvG5aBE6pOgu2HQYDXhWH4cWiz8IpLL7tD8x/nUx+BLsTklj3YMdmHnds24Yr6Zsae+kaAAqq+eYzjJYGGCXATpmHA7D6XADfEGRwk0G8CvH702399Gj2vF33yFsfaNAGuvU0TZv8k0H0CkRv5KpAS8dFFAI5MxUUi/hGBlX6v4qmdReKjiJvbTQmoQnGUCqhE8PXGVfHP/W0KqCRC0g38060wSkVKutFvRVKhMCr97tyM9rPPvgI8ZwnYZdtauzIOEWwVCagCUdPtoZhLxQgqzDLzO0k/S485TMRXK8BxMi6Z51KizUoEU3eIaCyd1xZpNwVOmwCz+dg+VHTWxNkWEadNmGWfAycwwnW3qkdrFVABmIk/s9asrPWy6gTYfjgEeF0Yji+HNBOvuPSyOyTfcS71EuhCTFJAVa9P+9obBVR99RzHTQINEeAmTENg2W0hAW6IFyLiASTQaQK8fnTaPYMaHK8Xg3InJ1ORANfeigDZnAQGQGDBjXyZsYqkJGPTXUZAtTv9951F4inpJOLmtm6Yfx7Ab6RZsM4NMoyo+Em6tAIoeZ/13QuB2ZPANwF4KYDfTjNQSZuXp5lMrMgqTyQm8/+n9PivAXgEgLMBiHjsLwD8dRoe2mdutMwRNyWiI6xlpRJh0Ya0k70281OWgEr7DIRJ0nyW5coOKDYDlcli9RkAL7CCK+kvS4xgxyfHhEItO46MbDDJmCfAEbadnV+TWagi4nQAqwCn0DaBHqy7KorV7E7PSxnZTH2SoU8zK4Si2UXXZhGu6rVF1tHXpmu+rp+hgMpmR5S1X0S90Rmo0nUoydBHAVXb0d9/e7wu9N+HQ5yBV1x62R2iDzmnegh0ISZZwq8eX/a9Fwqo+u5Bjp8EaibATZiagbK7aALcEI9GxQNJoJMEeP3opFsGOSheLwbpVk6qJAGuvSXBsRkJDIhATRv5lwOQDfaNqSjp60WIIm5u6wb536eZoUT89FbTvxU5iTkpIagb6HkiLzkmKwPViwB8f03bk5Ttk817LeEXI6AS+9LuyaZ8oWSzklKB0rcItXKZhGX8sFa6Tsr67bLl+0SsJIZsJiZ5X5SBSo6ZJ1qS72MFVGprCXjxylrGLnnNRFlFGahWgKctAZeHmavsGMSPK8Dbl4BPKgPDKGGi76fAdlumsCjuFv0+Ik4X7ZLHk0CRgHReaVQrXG1y3RUB1afTjIPiMTnX7Rosn2n2wc+VXH/z1m0VyuYJWXVcmglR191QYLvfuqZZ98x6LwJVWadnGfJkUMxAxZN0HgFeFxgfXSQQ+XveoyR3G7g0Q65er0SUa1/yG93+DZF8F2Z71QZhZtiqpaul37DEtc0IW/Q73pbtNv1cIL+HdcwZZbr1q3XltlNbJ8tvd/P3xvHpwbM+ze9u+W6Wcda2bzIDbJWg4RpdhR7b1kmAAqo6abIvEhgAAW7CDMCJPZ0CN8R76jgOmwRSArx+MBTaIsDrRVukaacPBLj29sFLHCMJNEsgcsOlqISf3ZDZbxM7awYRN7dVRPCpNOuUFUVp5iebccRujojo6brUrs2YIh9lCaikb80aJRlPjlpQQKXjCIUPmRs2WTzsZs0+4LFa1k6yKxVlcLLl/Uzfs82OLHFUOIY5Gy8ivtJMLSLskkxY8jprCkjZwXWlA8MNovTYG7R8X9YmkRxjN2rE3gS42orI8gRUKrBq6iyJiNOmTLPfARPowbora75mFdT1X9e315nsg7L2h1n2dK0WD9r1V7NZFa3b2p9dP6UvFWyF48rqN4mecO0zAs/3AfhEutb8MgVUAz7ZGpgarwsNQGWXlQnUdF1poiR35blFdFBKQGV++16pYqSMhxrEvPz23WyFRDqmogcHTBbZo/W3cGg3VkAViJpmv62zrnc510D5++gaffjAjn0CPEYetlgBXiV/e9hS2QDkb7tEaBweF+Gb1g/hGt06chrMITA+AdU//uxHmMxSZjMwSIAELIEp9p751Ic8klBIwIPAJVyfPbDTJgnUQ4DXj3o4spcoArxeRGHiQWMgwLV3DF7mHEmgkEDkhosVSGnpO8mopBvqYseWwwtFS/uNI+LmdihGmpdVSvq3m+3fTjOnSCkofemY8gRUmnkqzEYVk4GqsoAqKLl3im5UmI0XmYc8LS6vmYhJnv7OElgBkFKKpy4Ddy0ioLIl+cJ2Re9lYHYzJs02tQvA7On38Kn+tI0Ks2RzKjk2zMI1R0B1y/Ka7xt5RcRpI3bZ6bAJ9GTdvc0IUa1DbKnTJCte+tLPdSM7XH9tyVfJBhiu2yp81bW6SQGVZp463WajkvVSBsUMVMM+/6rOjteFqgTZvgkCkdcVFUjJENouyR2Ks3SttyVZZVz2bwgryLWlYvVzEfbIdeh8AI9NuUrGRMlApaVk5e8WLQe+LiPs7rWMr/Kbej9xk/4erlq6OnwoIsv3sQIqvTYBuGB1jlulTLeWsc76rR/+ds57iCH9LZ6Iq+TBBADvtQ8xLFoWvIn4XqTPLqzRLOG3iMeGe+z4BFQ3/2zq8ZSuPCnvYXe4ocuZNUGAcdoEVfYZS8Ar/rzsxnLhcSTQBwI8j/rgpeGM0SvevOwOx3OcSd0EGJN1E2V/JNBPAiU2XOxEQ5GTvhfxjmx+351HJeLm9jwBVVEGKlsuT8ZxBQDdeLHl+WR8WWWiRDCmx7cioAqeeJeNnKRUndks2Q+lbpyEGyImI1VSisNsEEkfs3J7tsOYEn452aWkm9lT8OGT+NpGs1hlbd6Yfm0/67JdTYAjbBnCcFOoqbMvIk6bMs1+B0ygJ+tumOkpzyO6kW3FtXqsXX/fAODPTalVOSYrc2CsgEqzE5bJQDXLogHgCLuGyaAooBrwyVfD1HhdqAEiu6idQInrSpaAqunSsCKetXZvDErFSknVrBLaYUnZY1KBr2a9DTNQ6fci7NW2J2SV1A7L+OX8pj63bOnqrDKxofNjBVTmN/YZAC6zWVgX+B1/WNbfAspBfq8vAdfb39xh3+mxW/RBjdqDuWKHXVijt+zBjsk+7Ny2KfkblK+REqCAqiXH8+Z2S6BpphIBxmklfGxckYBX/HnZrYiLzUmgUwR4HnXKHYMfjFe8edkdvEM5wdIEGJOl0bEhCQyKQIkNFzv/UOQk3+mGeVjWaR23iJvb8wRUkvHJCp+kb9mU0UxQWdmo5Bh5Kt1uzoQCKn0vT7OrgCrsW59ol03+UMhVuoSfGLECJRVHZWVsKir9YcRFGyfAKccCN2cJAmzfYt9ulsh7u2FiSurdYjdewo2nUEBlxppkxNKsVDo/IxCblRzUQLEbNGm7y3U+OkctQ9LUSRkRp02ZZr8DJtCTdTfcsH4hgLemG9Bhtii7Hj/fHKfZALPW33BttZvqspbnZaDScR2ZHvPkYCN9FjlzSvgl2fmyxJvSmAKqAZ98NUyN14UaILKL2gkseF1RwZGuo/qwQJMlubMyUKmASjIWbkt/p0v2KP17Qq858mCEXBNeEaz7KrgNBVThb/3cktr2N3WazWqW5TUdR6XS1Vkl/kLn55TilsNmv40zMrG+25afzSvFnVeGWzLY6jjC3+Lh3wQ5Aqp1JbxrD+gKHXZhjaaAqoIDB9SUAqqWnMmb2y2BpplKBBinlfCxcUUCXvHnZbciLjYngU4R4HnUKXcMfjBe8eZld/AO5QRLE2BMlkbHhiQwKAILbriEc88SUGk2kI0A/n0erIib20UCKulaxUzyb30KXU3a72xmFFsORDZenmuedhcBlY5f+tEsWioKUzsisKpdQGU2MJJMTOlEpJzGOtFSWHJkCpw2AdZtZJi+ZuXzMjZXZhszRU+uT4FbloBduhGjkEMxV9ZGkc2INQEuDzJJyQbQ1iBOwoxWyfe2VIktJ6LlS5o4MSPitAmz7HPgBHq07up6+LzUJba0kl0X5Wv7Xd76O2/djhVQiVjWjks23UUEoALaWfRECKi0ZJG0SURV8g8KqAZ+AlacHq8LFQGyeSMEIq8rXSvJLeu2/V0ubFRIJSIoWyZWvtPf86GIt7SAymZpXQIuWgH+Kizfl/deBhRZuvqkedmaYjJQhb97w/fBQw9XpqUJN5sHMvR6t+5vCvu3gf7GLyrZHT480UhAV+i0C2s0S/hVcOCAmlJA1ZIzeXO7JdA0U4kA47QSPjauSMAr/rzsVsTF5iTQKQI8jzrljsEPxivevOwO3qGcYGkCjMnS6NiQBAZFwOsms5fdQTmvp5NJN5sg5QXLTiHdvDk5ryRh2X7DdozTukiyH0vAK6687NL7JDAkAjyPhuTN4cwlUkClWaDCiXuV5BYBlb6sMFay2MrLZqCyYw4Ft1kCqheZkn25GaikUxUwAfjMqob2BSbbaZbIX5pEl66OEfwXCaimwO0qiMqI2ORBibDUdZgBFmsZp2bZtCQDlclqdTyApOy39B9muwrnkDXeLp1JXKO75I1xj4UCqpb8z5vbLYGmmUoEGKeV8LFxRQJe8edltyIuNieBThHgedQpdwx+MF7x5mV38A7lBEsTYEyWRseGJDAoAl43mSPsTgcFev1krl8tEfiM9CPZhJGNi9G89gBPnQKXTYAzjgX+cdGJ7wYeA+CaFWDrJmAXgMbuT0fE6aLD5/EkAK+4irA7tHX3AQAH1hRyja0zNY2P3bREIOI8amkkNEMCDxKoWUAlHddVkluFUZolcF4pbCuMkoyAVwEQ0VdYUvaYtHRrXgk//V6EWNr2BCOoWhc6QYbWRJAE4GD5rRlmgV20dLURLh2tWaiKSnHL4KxISd5L9lYAV9qHD4pKcWuZWlPGb13ZP1PGdpatVsGk3x0mLKbA6RNgi47fltjWzI1dOhe5RnfJG+Mey+h+OHrdZPayO+7w5uwXJcA4XZQYj6+TgFf8edmtkx37IgFvAjyPvD0wLvte8eZld1ze5WwXIcCYXIQWjyWB4RLwusnsZXe4nuTMmiDAOG2CKvv0iisvu/Q4CQyJAM+jIXlzOHNpQEBVV0lugZxXCltEVZr9SssL2pLctrzfTlNauygD1f3GppT9+zyA38gTUJkyfptVbJRXynXR0tUmq1OYzWqW8akoA9UK8IwJcIktZS1Q7RiXgOttiWz53mSS2ihZtdJ+kpLfU+CHqUAsfIgjGZdlAmBW8tuWPGw6C2zZs7MLazRL+JX13rDaUUDVkj95c7sl0DRTiQDjtBI+Nq5IwCv+vOxWxMXmJNApAjyPOuWOwQ/GK9687A7eoZxgaQKMydLo2JAEBkXA6yazl91BOY+TaZwA47RxxKM04BVXXnZH6WROerAEeB4N1rW9nphXXHrZ7bWznAavgqo0g+u1ZYZRRx9l7C7SpgsxuWUPdkz2Yee2TbhikbHz2GERoICqJX/y5nZLoGmmEgHGaSV8bFyRgFf8edmtiIvNSaBTBHgedcodgx+MV7x52R28QznB0gQYk6XRsSEJDIqA101mL7uDch4n0zgBxmnjiEdpwCuuvOyO0smc9GAJ8DwarGt7PTGvuIyw2+XSsJIBS7JZjeU1SbNdnZxmj/q3BScethd+v7ZgH40fHhGTzY+BAqrGGffBAAVULXmJN7dbAk0zlQgwTivhY+OKBLziz8tuRVxsTgKdIsDzqFPuGPxgvOLNy+7gHcoJlibAmCyNjg1JYFAEvG4ye9kdlPM4mcYJME4bRzxKA15x5WV3lE7mpAdLgOfRYF3b64l5xaWX3V47i4NvlEAXYpIl/Bp1cW86p4BqvavCeq367YkAbD3X9wD4WPql1mvdBuA1eZ6PuLmttm3fdQTSQQDeAuBDAO4G8A4A5wHQOYkN+UzmIbVs5ZjGXqZu6y22xmpYe9a8h9R0PRa4WQeVqmwvCQep9W31c9PHEelnN6yWjj11GbhLv5sC5x0HXCrfZ30mnxt7Hw/rwu4Gwtq3iSlbzzbt97IJcIbMI2gzG1NQl3bWR5tpFSPitLHYYMckUBB/Q1yfqzp93nVD65zLtet8ayhc63RNsutW+tlJK8BLltbWuc0Zg71hGTih6iTYfhgEeP0Yhh/7MguvePOy2xe/cJztE2BMts+cFkmgiwS8bjJ72e2iDzim7hJgnHbXN30emVdcednts684dhIICfA8Ykx0kYBXXHrZ7aIPOKZuEGBMdsMPHAVEmzKuV+QGvYqYRHx0EYAjU3HRowFcBUC/V/HUziLxUcTN7aYEVKE4SgVUIvh6I4D72xRQSbSlG/OnW2GUipR0A9+KpEJhVPrduRntZ599BXjOErDLtrV2ZRxT4LNFAqpA1HR7KOZSkYEKs8z8TtLP0mMOE/HVCnCcjEvmuZRos3AxgDuWgben89oi7abAaRNgNh/bxzJwX1NnbUScNmWa/ZIARrg+V/V6rQIqADORaNbalrWuVp0A2w+HAK8fw/FlH2biFW9edvvgE47RhwBj0oc7rZJA1wh43WT2sts1/hxPtwkwTrvtn76OziuuvOz21U8cNwlkEeB5xLjoIgGvuPSy20UfcEzdIMCY7IYfOAoKqMIYyNqMVpGUZGy6ywiodqf/vrNIPCVGIm5uq+3PA/gNAE9fTWR0bpA5RMVP0qUVQMn7rO9eCOCKdJI3AXgpgN9OM1DJxy9PM2lZkVWeSEzm/0/p8V8D8AgAZwMQ8dhfAPjr1I72mXt+zRE3JaIjrAmERFi0Ie1kr838lCWg0j4DYZI0PytLcBSbgcpksfoMgBdYwZV0niUysOOTY0KhlgWTkeUlGfMEOMK2s/PbBFzb1OIVEadNmWa/JFC0TnZhfVbxrGZ3el7qNpvRTzL56bobimsXXcNF4KrXIFlvX5teG3SdDZnYLF1yjRDxb3QGqnS9OlOy8lFAxRNyUQK8fixKjMdXIeAVb152q7Bi22ETYEwO27+cHQnEEvC6yexlN5YLjyMBIcA4ZRw0QcArrrzsNsGQfZKAFwGeR17kaXceAa+49LLLaCCBPAJdiEmW8GN8CgFmoFofB7Eb9JcDkI3zjako6etF4RRxc1tt/32aGUrET281/VuRk5iTEoK6MZ4n8pJjsjJQvQjA99e0PUnZPtmU1xJ+MQIqsS/tngzgOiPmklKB0rcItXKZhGX8ABwM4BoAuyQTkxU3pUE6N9uUHLOIaEmOjxVQab9LwItX1jJ2yWsmyirKQLUCPG0JuDzMXGXHIH5cAd6+BHxSGRhGCRN9PwW2a8nBopgr831EnJbplm1IIIrAghmopM+sta/J9VkEVJ9OMxOKfVkT7Fotn2mWws+VXKfz1ncV1OYJXnVcmjFR1+dQiLvf+qfZ+cx1QYSssp7PMunJoJiBKiqMR3sQrx+jdb3LxCOvF/Iwgn21UZK7DR6aIVevQyK2tS/5jW7/hki+C7O9aoMwM2zV0tXSb1ji2maEjckkG4xtK4ALQ2Q1ZAAAIABJREFU5Pewfp5Rplu/WlduO7V1svx2N39vHJ8ePOvT/O6W72YZZ237JjPAVgkarr1V6LEtCQyHgNdNZi+7w/EcZ9IGAcZpG5THZ8Mrrrzsjs/DnPGQCfA8GrJ3+zs3r7j0sttfT3HkTRPoQkxu2YMdk33YuW3TLFFC09Nm/x0kQAHVeqeEAqq8En52Q2a/zeksP0fc3Fbbn0qzTllhgGZ+splE7OaIiJ5EyCQvmwlF3mcJqKRvzRolmUyOWlBApeMIeWVu2GTxsJs1+4DHalk7ya5UJIay5f1M37PNjixxVDiGORsvoirTDCwi7JJMWPI6awpI2cF1Yq5wgyg99gYt35e1SSTH2I0asTcBrrYisjwBlQqsmlpLIuK0KdPslwQWzUDlsT6LgEqzD2o2Kl0HX2eyFMo1IszGp2t6uE5rNqui9V37s+us9KWCrXBcWf0mURaukUYI+j4An0jXpF+mgIon5SIEeP1YhBaPrUogUkDlUZK76tRi2pcSUJnfvleqGCnjoQaxL799N1shkQ6q6MEBk0X2aP0tHNqNFVAFoqbZb+us61jOtU3+PrpGHz6wY58Aj5FMryvAq+RvD1sqO80AnAiIw+NinNP2MVx72yZOeyTQTQJeN5m97HbTCxxVVwkwTrvqmX6PyyuuvOz221scPQmsJ8DziBHRRQJecellt4s+4Ji6QaALMUkBVTdiwXsUFFCt94Atf6TfaOk7yaik38t3thxeKFraz68RN7dDMdK8rFLSv91E/3aaEUVKPOlLx5QnoNLMU2E2qpgMVJUFVEHJvVN0o95svMg85Glxec1ETPL0d5bACoCUUjx1GbhrEQGVLckXtit6LwOzmzFptqldAGZPv4dP9adtVJglm1PJsWEWrjkCqluW13zfyCsiThuxy05JQAhEbohbAavH+nybEaxax9mSqOeZL/Rz3fAO12lbGlayBobruwpkdU1vUkClmadOt9moZF2VQTEDFc/TeQR4/WB8tEkg8nqhAioZWtsludW2tSu/n8O/NezfEFZoa0vA6ufy0IZcX84H8NiUt2RClAxUWiJWrotaDnxdRtjdaxlf5Tf1fuIm/T1ctXR1+FBEVkzECqj0miPZp1bnuFXKdGsZ66zf+uFv57yHGNLf4om4Sh5MAPBe+xDDomXB24z7LFtce709QPsk0A0C7/raO6aPf4hcJvgiARIICXznZ+fhnb96/ujufzMSmiXAdbdZvuydBJokwOtCk3TZd1kCXqIRL7tlObHd8Al0ISZZwm/4cRYzw9H9AVliw8VyDEVO+l7EO7KpfXce9Iib2/MEVEUZqGy5PBnHFQB048WW55PxZZV/EkGCHt+KgCp44l02cpJSdWazZD+UunESboiYjFRJKQ6zQSR9zMrt2Q5jSvjlZJeSbmZPwYdP4msbzWKVtXlj+rX9rMt2NQGOkCfjdUMr3BSKObnLHBMRp2W6ZRsSiCLQk/U5zPSUNzfd8LYiLz3WrtNvAPDnpiSrHJOVYTBWQKVZDMtkoJpl2wBwhF3rZFAUUEWF8WgP4vVjtK53mXiJ64VHyVcRxVq7NwYlYKVUalYJ7bBU7DGpcFez3oYZqPR7Eexq2xOySmqHZfxyflOfW7Z0dVb51zBAYgVU5jf2GQAus1lYF/gdf1jW3wLKQX6vLwHX29/cYd/psVv0QQ2XgJ9jlGtv1zzC8ZCADwGvm8xedn0o02pfCTBO++q5bo/bK6687HbbGxwdCSxGgOfRYrx4dDsEvOLSy247VGmljwQYk3302jDHTAHVer+GIqbQ61nf60Z4WK5pXduIm9vzBFTyxLoVPknfsimjmaCyslHJMfJUut2cCQVU+l6eZlcBVdi3PtEum/ehkKt0CT8xYgVKKo7KythUVPrDiIs2ToBTjgVuztrot32LfbtZIu/thokpqXeL3XgJN55CAZUZa5IRS7NS6fyMQGxWclADxW7QpO0u1/noHLUMSVPLUUScNmWa/ZJAbAYqm1HEUmtrfQ43tl8I4K3pRnWYLcqu2883x2nWwKx1OlyDw+wleRmodFxHpgKsJwcb7jNWc0r4JVn8skSe0pgCKp6k8wjw+sH4aJPAggIqr5KveQIqyUS4Lf2dLtmj5BWWwZb3rwjWcxXShgKq8Ld+bklt+5s6zWY1y/KajqNS6eqsEn9hXOSU4pbDZr+NMzKxvtuWlc0rxZ1Xhlsy2Oo4wt/i4d8EOQKqdSW824z1Iltce4sI8XsSGAcBr5vMXnbH4VXOsi4CjNO6SLIfS8Arrrzs0vskMCQCPI+G5M3hzMUrLr3sDsdznEndBBiTdRNlf2UJUEC1nlwZAZVm+dgI4N/nOSLi5naRgEq6VjGT/FufQleT9jub8cSWA5GNl+eap91FQKXjl340i5aKwtSOCKxqF1CZDYwkE1M6ESmnsU60FJYcmQKnTYB1Gxmmr1n5vIzNldnGTNGT61PgliVgl27EKORQzJW1UWQzYk2Ay4NMUrIBtDWIkzCjVfK9LVViy4lo+ZKyJ/28dhFx2oRZ9kkCCYEFN8RDalnrd1Prs/b7vHQQtgSTXT/la/td3jo9b32PFVDJRr0dl2zOi5hKhbYzXhECKi1tJG0SUZX8gwIqnqi8fjAGukIg8nrhXfI1FFDJemx/lwtOFVKJCMqWf5Xv9Pd8KM4tLaCyWVqXgItWgL8Ky/flvZcBRZauPmletqaYDFTh797wffDQw5VpacLN5oEMvY6t+5vC/m2gv/GLSnaHD0905RzQcfC3e9c8wvGQgA8Br5vMXnZ9KNNqXwkwTvvquW6P2yuuvOx22xscHQksRoDn0WK8eHQ7BLzi0stuO1RppY8EuhCTLOHXx8ipf8wUUNXPNLNH3txuCXQHzaSbTZDygmWHl27enJxXkrBsv2E7xmldJNlPGQJe8edltwwjtiGBrhLgedRVzwxzXJECqtiMhW2V5BYBlb6s4FWy2MpLsxna0tzyeSikzRJQvciU7MvNQCWdqYAJwGdWtbEvMNlOs0T+0iS6dHWM4L9IQDUFbldBVEb0Jg9KhKWuwwywWMs4NcumJRmoTFar4wEkZb+l/zDbVTiHrPF26azi2tslb3AsJOBHwOsms5ddP9K03EcCjNM+eq37Y/aKKy+73fcIR0gC8QR4HsWz4pHtEfCKSy+77ZGlpb4R6EJMbtmDHZN92LltE67oGz+Otz4CFFDVx3JuTxE3t6ctDcXDzPWrJQKfkRqWTRjZuBjNaw/w1Clw2QQ441jgHxed+G7gMQCuWQG2bgJ2AWjsvI2I00WHz+NJIJqAV/xF2B3a+vwAgAOjHTP/wMbWo5rGx25aIhBxHrU0EpoZA4GaBVSCrK6S3CqM0ux/80phW2GUZPq7CoCIvsJSscekJVnzSvjp9yLE0rYnGEHVupAIMrQmgiQAB8tvzTAL7KKlq41w6WjNQlVUilsGZ0VK8l6ytwK40j58UFSKW8vPmjJ+68r+mfK0s2y1Cib97jBhMQVOnwBbdPy2xLZmZOzSOca1t0ve4FhIwI+A101mL7t+pGm5jwQYp330WvfH7BVXXna77xGOkATiCfA8imfFI9sj8K6vvWP6+IdI0SG+SGDcBL7zs/Pwzl8933XPiQKqccegzt41CD1c4HWT2cuuB2Pa7C8Bxml/fTeEkXvFn5fdIfiMcyABJcDziLHQJoEGBFR1lXwVDHmlsEVUpdmutLygLclty/vtNKW1izJQ3W9sStm/zwP4jTwBlSnjt1nFRnklWhctXW2yOoXZrGYZn4oyUK0Az5gAl9hS1gLVjnEJuN6WyJbvTSapjZJVK+0nKfk9BX6YCsTChziScVkmAGYlv23Jw6azwJY9f7j2liXHdiQwLAJeG4FedoflPc6maQKM06YJj7N/r7jysjtOL3PWQyXA82ionu33vLzi0stuv73F0TdJoAsxyRJ+TXq4P31TQNWSr3hzuyXQNFOJAOO0Ej42rkjAK/687FbExeYk0CkCPI865Y7BD8Yr3rzsDt6hDUxQBVVpBtdry5ioo48ydhdpw5hchBaPJYHhEvC6yexld7ie5MyaIMA4bYIq+/SKKy+79DgJDIkAz6MheXM4c/GKSy+7w/EcZ1I3AcZk3UTZX1kCFFCVJbdgO97cXhAYD3chwDh1wU6jKQGv+POyS8eTwJAI8Dwakje7PxeveIuw2+WSr5IBS7JZjeU1SbNdnZxmj/q3BScethd+v7ZgH40fHhGTjY+BBkiABPwJeN1k9rLrT5wj6BMBxmmfvNWfsXrFlZfd/niGIyWBYgI8j4oZ8Yj2CXjFpZfd9gnTYl8IMCb74qnhj5MCqpZ8zJvbLYGmmUoEGKeV8LFxRQJe8edltyIuNieBThHgedQpdwx+MF7x5mV38A7lBEsTYEyWRseGJDAoAl43mb3sDsp5nEzjBBinjSMepQGvuPKyO0onc9KDJcDzaLCu7fXEvOLSy26vncXBN0qgCzHJEn6Nurg3nVNA1ZKreHO7JdA0U4kA47QSPjauSMAr/rzsVsTF5iTQKQI8jzrljsEPxivevOwO3qGcYGkCjMnS6NiQBAZFwOsmc4TdJ62C/gMArwdwdw3Q3wHgVgAfAyB9XwXgPel77d4eU4PJxbpIsx9esgKctAmYlZDdDbwbwOkT4JRjgZv1OAAfTzMl3qeW0mO3hpZz+pwdNwXOPA64VNql/Z+r9vI+k8+NvQuWgber3T3AU6bAZwEcEYxl3ZhtxkcABwO4BsDxaZtZn1oaN/3u9oCFZoyccViMfP7REXFalyn2MyICEXEla9F5AZKbALw0/ez9AM4B8PX0va5pnwJwfh7KCLuDXHfN+nGLXTPNOnWlrF/mPez6Z9bAS0K2du2U7zLWvhtWl8pTl4G79LspcJ6ut1mfBfZKrfNpv5dNgDPkuhFcG2Zj2r227l4MYLPY1WtFH8qRey0ZEeeR19Bod8QEvOLSy+6IXc2pFxDoQkxu2YMdk33YuW0TrqDDxkuAAqqWfM+b2y2BpplKBBinlfCxcUUCXvHnZbciLjYngU4R4HnUKXcMfjBe8eZld/AO5QRLE2BMlkbHhiQwKAJeN5kj7LaxkX8ngJcZgZargCrczJdACzf+0+DTze6ZkEiDMt0kP0k37NM+RICVfAZAREbS/uhwUx9AIiKIFVAFoqbZhrzYjBEKaPspsF3EBHbsE+AxIsBaAV4lYrL0u8NE/LC6x3+uzic8ru6TMyJO6zbJ/kZAICKuZC2SV5YYStZGK6BS8dTrAEjZ6NxXhN3BrruhEFUghaJVI05FKIyKWRe/AjxnCdhl21q7YlPWtSIBVSBqWnidF7GWXTNXgONkXCKOWkqmnVwD7jDr/Ra5HkyB0ybATDxr+1heu3bwBSDiPCInEmidgFdcetltHTAN9oZAF2KSAqrehEujA6WAqlG8D3bOm9stgaaZSgQYp5XwsXFFAl7x52W3Ii42J4FOEeB51Cl3DH4wXvHmZXfwDuUESxNgTJZGx4YkMCgCXjeZI+zqRv5XAFwIQLOvaMaVZwG4LnXGNgBvBHA/APv5zlQg9Xxg9gTwy9d0SUl2q3tWBTnfNSIFK6B6VJqd6nmpDRHtiJgha1wiXJC2cqweJ81U2PB0ADqW3GxaZtN8P3GTbrgbkdVnALzAbsSLwSwBld343wc8VjfSbZYrG9QxQgE5XsUCAC5YZb/VZrnKElAZwdWuPKGWjsMeC+C9aWaqpJ3aDcQA0vSsujf5I+J0UOsBJ9MOgYi4ihVQ3ZWuU7I2zRVPycwi7Hquu58GcNGquHNHOhdZgz+QrtUyfFmz7fUgb93NdOIccVMoLt2QdrDXrilZ6+Kia1GMsFRsV13npY9QqGWh6HViBXjJ0lqGw2T9nABH2HZ2fnnXi3bOmG5ZiTiPujVgjmYUBLzi0svuKJzKSZYi0IWYZAm/Uq4bXCMKqFpyKW9utwSaZioRYJxWwsfGFQl4xZ+X3Yq42JwEOkWA51Gn3DH4wXjFm5fdwTuUEyxNgDFZGh0bksCgCHjdZI6wG5bZE0HB41Kh1OFpCT7ZQL8x3XQXIdSHzIa7CK0ku5S8pGxfWMJPNuPfCeBdqwfIv+V4PUY38r9oSv5pxhfpz5b/kzYvyiitFQob7PhF6JX5ysmIMssIopv4S8CLV9ZEY/KaCYciMlC9RbM3SZaSrEHECqiMrTMAXLbabyJwkj5jhALzspsoB8nksgRcbzf1w77TY5MMKnlzKnvSRsRp2a7ZbsQEIuIqRkAlJf7kOBEcyRpX+Iqw24V1N09AFbPuqsB2PxYZ2fy0ZGiybtl1RRrbTEzyvmhdlGPmiZZi10Vrq+w6vwI8bQm4PCxDaMcgIrUV4O1LwCd17Q5FrmGWwMIAG8kBEefRSEhwml0i4BWXXna7xJ5j6RYBxmS3/DHm0VBA1ZL3eXO7JdA0U4kA47QSPjauSMAr/rzsVsTF5iTQKQI8jzrljsEPxivevOwO3qGcYGkCjMnS6NiQBAZFwOsmc4TdsEyVZJZ6RSqgOsb8W7NOiZDgDQBEVKCCKOurLAHV6wFIdqpnp/2KuOjWDDFCmAnFls8SkdZRaXYqe9yjU3GDlgiMKo1ly/ilc5FSS/KS0nXymr2fAqeHm/ypKGlrEKSz8npZAqswoG0Zq+C7WSmpjI32WZlAETGZeRxh+9DSVibbVjI3mznKZLZK7MkBEQKqmciszhM0Ik7rNMe+RkIgIq5kvZK1zL5OTDMz2cx28r1k1atTQGXXtzbX3aIMVDHrbq6ASkDZcnphNj4rkArXHHmfsy7O1sQs0WgYznnrYmrvzLSUqQi7Kq3zWWKvdP5yXboGwPGyFk+Aq212vzwBlRXHjuQUnTvNiPOXmEigdQJecellt3XANNgbAozJ3rhq8AMdpYBq8F7lBEmgAoEzn/KQ0a0LFXCxaY0EZBOwxu7YFQmQQMsEeP1oGfiIzXmJRrzsjtjVnHoBAcYkQ4QESEAIeN1kjrAbCo7sRv4LjehJBFT2WNkglkwlUjbPlvbLE1DdZ8pGPdcIqGwpQEGlJQTl3yLQEvGVlOObJ6DSEoMabGEZwv2C0AqLloCLVoC/Csv35b2XzqxAKs1CsgvAx1WktICAap0gKdyQD0s7he+tmGACXJkKAjZrmb8wG4wKqKzAQMVWoTAhJwPVJbaEYF1nd0Sc1mWK/YyIQERcFWWg0mxMUo5U/i3Z+Oos4afrW5vrbpGAKmbdnSugCkruiTgzLN8nUbifWFXWpyyBFYA7NfPdIgIqW3q1aH3LKYc6E6zOWedFYHvKscDN6bVBhVmb9ZoAYF0WrjkCqluWH8zoOKIzNXuqEefv6BkRQPsEvOLSy64hLNdLuVbpAwvyVdRDC015Kaskd7oOq4j1luB3uTz4cIFmcZVj5whuZ7/pgz6PT+czE/aGfxdoltasvwWMPcnAOLt2SB95D1bo73TlmPYLm9URQPIghT026C+ZtzKbAl8QMXEV33QgJsESflU8OJy2oxNKeN1k9rI7nFDlTNogwDhtgzJt5BHwij8vu4wEEhgSAZ5HQ/Jm9+fiFW9edrvvEY7QiwBj0os87ZJAtwh43WSOsDtPQJWXgcpunghoK27KE1CJCEo2XuT72wBI2b7PpRldzk9FCWEGqpiNfNkk0YxZuSX7sqJBN+oBfAbAC3QjIye7lHSRm2FK2+jGRSh0mmffbqBY8cAUuF0FURntk42dCXBEVtYoFRwAEOHaLMuKCBTM5r1sAs02ksJN/XAOedlW6jjTIuK0DjPsY2QEIuKqSEAVZomS48P1bz+qEXY9191QQGWzEMpcYtbdogxUdvP6aM2sZLLe7cdMhZnhOmM2gNdt/qYdrMuqp50uUNo0zCK40DqftSaa64e9XqzLdhWu2+HaO7LTNHe6EecRUZFA6wS84tLLrgGsGRttNkZXAZWMLSzJLZ/ptcZkY51lBbS/5eXYmOuFzVqr4qvQblFpbxVVWVFTKIwqKmErQl0dywrwqqVk+g/+xl8BjtOysjI3+ftAjjsA+IH9W6GuktwdiEls2YMdk33YuW0Trmh9MaDBzhCggKolV/DmdkugaaYSAcZpJXxsXJGAV/x52a2Ii81JoFMEeB51yh2DH4xXvHnZHbxDOcHSBBiTpdGxIQkMioDXTeYIu/M28g83WVduTDNIfRfAJ1adE26yi7+kvNU8AZUcYzdgQgGVCBPeCuClqfNjNvLvCkRY0ocIqgpFDsFT54kgyWQKmT21nrVBE26UmL6STClGuCTigVODcntXygZM0UaJbn4ASI7XE8KWx9JjbKaVUMwVjtVs8K97ul76Sr87TFikpQu36Pjr2nDJOrEj4nRQ6wEn0w6BiLhaRECl69fj0lKkuYLNCLue664KqGQtF/FqmXV3roDKrCWJQMlkxJOMTusyNoUb0+G6aMRFG1VsGm6OG3tJ31nrYpCtT0vqVVrnNSuVzi8si6pZqcw1JFlP03aXG9Fusrk/BbZXzQjSzpnVjpWI86idgdAKCRgCXnEZYXfedUVmcBGAs9OpWBGUzQSrGWX1+A3pb3IpbSvZYx+eZp49B4BcB7Js2qywWhJXsyzem/7O35lefz6Y9lc0ntzr7Rxx0yzDq1mbLwCw1WZSzck+qIKrXWnWpnXls7NOiBgBlcmYJVzltdeW1876uyB8mGFehls7F+lcy4+bBzLk4/0evih7gkfEZNmuo9tRQBWNatAHUkDVknt5c7sl0DRTiQDjtBI+Nq5IwCv+vOxWxMXmJNApAjyPOuWOwQ/GK9687A7eoZxgaQKMydLo2JAEBkXA6yZzhN15Gy6yYZG1sSKfy6a7Pu1rS/jp57IZImWvrAhKfCpZpkRotSP9r+1HNnYk65V8J8KoGAGVbuBoOcHC8n0aWGYjY3OYOSp8KjzcoMnawAgzpYidjGxWs4xPRQKqFeAZE2C/knlWPLAEXG+fKk9t6sZPIjhI+0k2kqbAD2WjHoCWIFEcYXYXKT81K09iSx7azZ66TtKIOK3LFPsZEYGIuFpUQKXrl2TRe00eygi73uuu2Nc1802rWfg2peutTCl23Z0bSWbDOsnElB4sa8860VJYgmkKnKabvipAMn3NRJ8ZZZdm61VRRpEpcMsSsKvqOj8BLrfrb072wjBz4TpRmXCJyVg4otN2NtWI82iMWDhnZwJecRlht6gk91GpaEmuY38E4PcAyO9FzbT4bfOgxHvNv0VoKy99QEL+rX2Fpb1t1kb5ff/sVHAsv+1FWCWCKn0g48j0b4knp33L8Xnj0THs5/3wGpKTeVUFUGcAuEyzIkpnRdeLCaCC20RMlRd+MQKqPIGTXuuK/i4wQqg7ssai1yARiC2tiYmT8rnyEIcdn2GU2U/sKRYRk7FdlT6OJfxKoxtUQwqoWnInb263BJpmKhFgnFbCx8YVCXjFn5fdirjYnAQ6RYDnUafcMfjBeMWbl93BO5QTLE2AMVkaHRuSwKAIeN1k9rI7KOf1fDKawWUF2LoJuLbMdOroY55dxmkZr7BNEQGvuPKyW8SD39dPIN2UxryN9SKr6ab5yU2IU4tsd/l7nkdd9s54x+YVlxF2YwVU1nlW5KQPTUgW1/8M4I/Tctvy0IO8VEBls8eGDzvYvjXr1BvThyNsCdy8bLXPN6IrOx7pIzcLlS2nF5arC0ukzskge4QdfEb5vxgB1dyysFYgJbbCByBseT8zFvsww7rMWHa8pq2Klt8SIaCSa5fEQKlXREyW6peNSGBRAhRQLUqs5PG8uV0SHJu1SoBx2ipuGgsIeMWfl10GAAkMiQDPoyF5s/tzkXjr/ig5QhJoh8CZT3nI6P6mb4csrZBAfwh43WT2stsfz4xjpFU36Ku2L6LMOC0ixO/LEPCKKy+7ZRixTTUCaUaRyybAGbZkX2yvTYtTY8fRxeN4HnXRKxyTV1xG2C3KbKgltMWJWlrPZoFV50p5vTNTwZRkhP1S+oUVPak46sNSEm81a+zrAdxtynRrX5qhVjJQiTBLhVDzBFSa3daOZ25Z7nmZncIMf+H7oLzrlQAuBrDZlJ7NFS3Zs6EoA1WYGSttK7bkddYycF+WwGo122VSGjyrFLjaN1kaw5K5RRmojl4GTih7VktMztpO8a7VGrSSwRKSFQoTvDP5jp+X4rAyxa9/5DjsKuubsbUb3c1Wrw0+L7tjC2jOtxoBxmk1fmxdjYBX/HnZrUaLrUmgWwR4HnXLH0MfjVe8edkduj85v/IEGJPl2bElCQyJQMTGRyPT9bLbyGTY6WAJME4H61rXiXnFlZddV9g0TgI1E0g25yf4swP34cIPbcIdRd2/5BM44JO/jX1Fx/F7EqhCwGt9j7AbCqjC7FI6bSnh94HVNyJ2WTbl+CyWg9ISfnkCKv3+XgCHpQIqW4pPxFRhBqpYAZWWB4x2kynjtyFttFdESem/E0FURmdJSdgJcITNBGXKw86ES1niqLC/IgHVCvA0KR2bNSkVa4Ul/MLS4GE2LenLlrO1ZWltX6b0nzSxXHqfgYol/KJPk0EfSAFVS+7lze2WQNNMJQKM00r42LgiAa/487JbERebk0CnCPA86pQ7Bj8Yr3jzsjt4h3KCpQkwJkujY0MSGBSBiI2PRubrZbeRybDTwRJgnA7Wta4T84orL7uusGmcBGomIOfRFHjvBHgTJnh/npBqy1dx9kEHbHjn/Sv3bDxo6dA779+3VzKhSOYbvkigdgJe63uEXRFQXQXgdQBuTAVQMn/J+iTl3G4FIOX4RED1RwB+b1VIJdmV3g/gHABfTzNIPc6U8MsTUEm/ak+ERiLWsgKq+wL7sRmo8sYzt4SfDMaWv1MhkREXXWnLrKZip9MnwCnSNiyll36/dV4/tmyglMcuElClPkhsarbCcHyhgMoIpjZKuzlCKBGIXWDnqH2vAK9aAv7HqljumimwmiQKlxrB2R1Vys9GxGTt51/Y4ZY92DHZh52ArqrSAAAgAElEQVTbNiHMXNa4bRroDgEKqFryBW9utwSaZioRYJxWwsfGFQl4xZ+X3Yq42JwEOkWA51Gn3DH4wXjFm5fdwTuUEyxNgDFZGh0bksCgCHjdZPayOyjncTKNE2CcNo54lAa84srL7iidzEkPloCeR1t24xcxwRsxxZunwJ8/ZAXv04xUW/Zgy6Mf8oQ/ffUTrjj06EOeiVt+/GVc+q2X33PXz771tu3HYvtg4XBibgS81vdIu1qS7yYAHwIgwiURHx2ciqeel4LTEn7yVjJFXZd+LuX7pA8VQM0TUEkTOVYyS9k2ZwMQ+1K67HSTnSomA5VmrgrHI5/PfRkxElSkFIqctAMteScCqSXg+gwBlZbtS4RLIngyYqbjtR/NHCXv5wmoDgRe+QDw0VVWt2i5vrSN+EUyZB0tZfqmwGkT4FwrsjLl+ZKMWQDOBZCU5psAj5GxAzjCwlHhly3tZwVWtmyhCKqK2OZ9HxmTZbuPakcBVRSmwR9EAVVLLubN7ZZA00wlAozTSvjYuCIBr/jzslsRF5uTQKcI8DzqlDsGPxivePOyO3iHcoKlCTAmS6NjQxIYFAGvm8xedgflPE6mcQKM08YRj9KAV1x52R2lkznpwRKQ8+hHt+JALcv3mv+Ox608kIhB5H8fmCxh20GTDZ9//ROvedzRh4gGZO11y4+/hA9889Tvfvef964TFWg/UurPQsv6nKUABxtWlSfmtb572a0MjB3USiAVP102Ac7QTFaLGkiFVReICGsZuGvR9np8F2JyiCX8ZE7CeDVdWPJfvooJUEBVzKiWIyJuboe1ZKvafYdJn6hpD9+TKoK1b3tMVXsLt89T6tpUh7JYmzSJiRp2eU2pnLw07WFo3Kp0s47Lq9uqF4cwrWGGvczUhaEqF8C6Maf9npyqekUJfA0AVRfP+gyUx7cH6uakveWwMPycBhFxWpcp9kMC+xGIiD9Zs84LGsqTBy9NP7OpYeUjXfs+BeD8POQRdge5Ppt1Zt1TCmGa16wnLZSlTWNr+do1Vj63dbPT427QH9NZTyfkPbFQ9XoQ/jEQXENmYzIpZ5Na5npNUWYrwFZJo8vT+EECEecRcZFAbQS84s3Lbm3g2NHgCDAmB+dSTogEShHwusnsZbcUJDYaLQHG6Whd3+jEveLKy26jMNk5CbRMQM4juU+8fTnJuIItuyH3myWrjbx+gCm+gQmes+1YOWz96+w9yXaqtNPj/zinn/0/n+C67ccmGV74IoH9CHit7152GQLdI5Duk6BM+T3dS5kCX6iSfSpdk6fblyXhF191EqCAanGaowtCr5vMEXbb2KDXurGamtBVQJVVKzbc0E9DWtINyib2TEikoR5RA1bEVrN0haJ8LaoBK31nCagCUdNso12OjxEAaHtTE/bdYVpEqR1ratselpc+UY9b/JSf3yIiTus2yf5IYEYgIv5kzZJXlhhK1lAroLL1ub80D3OE3cGuz6Fg1ax/l6hoKKvWt/LMWivDz2z6Wv0BXVQTPGtNDURNC18PZP1P7SZr6wpw3BKwS+a5lCz7ybUiqdGdzmFLVppb20cTQta+LgkR51Ffp8Zxd5CAV7x52e2gCzikjhBgTHbEERwGCTgT8Nr48LLrjJvme0aAcdozh/VkuF5x5WW3J27hMEkgikB4Hr32KzjsgQPwJkxxzhS4cPJQfPigBzbset0Tr378Lx3y7Fmf//zjL+KD3zztO//l1/bKfcWFX7J5zcwfC2MbTQOv9d3L7mgcy4kuTIAxuTCyqAYUUEVhWncQBVSLMyvVIuLmtm7QfwXAhWk9V8mq8vXUoK0Zuy1NKXp/Ti3Z5wO4Im338rVETUlatntWN42/a8QHVkD1qKBerSjpRaSQNa7XAYkyX2rb6nFiTgULTwegdW1z68iazfCkFqsVN02B82Sj3YidPgPgBfq5OiFLQGU37/cBj9UN8rxsITECALFnartKGsKtNstVzma/1rTdZTbk19WaNfOYHQvgvWlmqqSd2g02+aVp7VmoIuK0VPyzEQnEEIiIv1gBlaQI/Vi6hs0VT8m4Iux6rs+fBnDRas1qrQ0ua/UH0jVdhi9ru71u5K3PmS6YI25Kal6ntclFWLQh7WCvXXuy1s9F16wYAarYrno9kD7C2uMWil5PVoCXLAEicE3W2QlwhG1n58csVA8SjDiPYpYBHkMCUQS84s3LbhQUHjRKAozJUbqdkyaB/Qh43WT2sssQIIFFCDBOF6HFY2MJeMWVl91YLjyOBPpAQM8jEU79bAlvngBvwATvwxQXbV/G92QOZ38VZz7yoYdf+J+O/OgjnnjIifjmj6/DX972ynt/9D+//aZtx+GSPsyTY+wXAa/13ctuv7zD0bZJoAsxOcQSfm36cCi2KKBqyZMRN7fDMnsiFHhcKpQ6HMBVAGRj/MZ0M12EUB8yG+kitHpZOh0RDoQl/GSTXVKLvmv1GPm3HK/H6Ab9F1PRgc3kIl2KbS3/J21elFEyKxQs2PGL0CvzFZbxCzfj9f0S8OKVtTrU8poJhyIyUL1Fszzl1V2NFVAZW2cAuGy130TgJAOKEQDMy1qiHKTs1RJwvd2sD/u2mVGq1JLNckhEnLZ0xtDMGAlExF+MgEpK/MlxIjiStbDwFWG3C+tznoAqZn1WIe5+LDKy/mlp0WR9s+uPNJ4A60SgReuntJknWopdP+W4qteDFeBpS8DlWhLVwjDirC+tAG9fAj6pa7xhlDAJswkWBthIDog4j0ZCgtNsg4BXvHnZbYMpbfSTAGOyn37jqEmgbgJeN5m97NbNj/0NmwDjdNj+9ZqdV1x52fXiTLsk0ASBpITfBH8mGadC4ZS1d9aNePXPTza887599xx28AGH3vFv073vuvgYXNrEmNgnCXit71526XESyCPQhZjcsgc7Jvuwc9umWaIaOmyEBCigasnpETe3w/JTknHqFamA6hjzb806JQKBNwAQsYAKouxssgRUrwcg2akk96iIkURcdGuGyCDMcGLLYolI66g0s4s9TjIoiU35XrJORZW8suX00rlIphN5nZX+d/Z+Cpwebt6noqStgRtn5fWyBFahy215quC7WYmojA30Wfm9oCzgEbYPEURJJi2TbSuZmy37ZDJbJfbkgAgBVWYmq6rhHBGnVU2wPQnkEoiIP1ljZM2zrxMBSJYpmwFPvpfse3UKqOw62Ob6XJSBKmZ9zhVQCShbTi/M2mcFUuHaJO9z1s/Z2pklLg0DwFwH1q2fqb3MNbTM9SBL7JXOXzMAHi9r9gS42mYBzBNQWREtT+uoTG7ERAK1EYi4XtRmy3bkZbeRybDTQRBgTA7CjZwECVQm4HWT2ctuZWDsYFQEGKejcndrk/WKKy+7rYGlIRJogYCcR1PgvRPgQs041YJZsIRfG5T7a8Nrffey219PceRNE+hCTFJA1bSX+9E/BVQt+Sni5nYoOLIb9C80oicRUNljZeNXMpBI2Txb2i9PQHWfKQf1XCOgsiUChcpNJsuUCLREfCXCqHkCqusCnNrHvOwnku0kEUktARetAH8Vlu/Ley9trEAqzS6yC8DHVaS0gIBqblaVsGRT+N6KBCbAlemcNmuZvzDLiwqorHBAxVah4CAnA9UltoRgXWEcEad1mWI/JLAfgYj4K8pApdmYpGypZu2rs4SfroNtrs9FAqqY9XmugCoouScizrB8n/hqP1GrrGNZAisAd+aVZc0K+5gMfkXr4gLXAxHinnIscHPaRq9Bm/XaAWBdFq45Aqpblh/M/Dj6Mzri/B09IwKoj4BXvHnZNeTkOijXIH1gQb6KemihPvrre8oqyZ2urypOvSX4XS4PPlygWVzl2DlC2tlv+qDP49NRzAS74XVAs7Rm/S1g7Elmxdk1QfrIe7BCf6fr7NN+YbM1AkiEwPbYoL9k3spsCnxBHrSo4psOxGSV4bMtCZBATQS8bjKftRt/d/Eyfr2mabAbEmiEgNf50chk2GlnCHjFFdfdzoQAB9JjAl7nr5fdHrtqVEP3ig8vu6NyLie7EIEuxOQQS/jJnMQR249b+y9fxQQooCpmVMsRETe35wmo8jJQ2c0TGacVN+UJqEQEJRsv8v1tAKRs3+fSTC3np5lcwgxUMRv0skmiGbNyS/ZlwdQNeACfAfAC3cjIyS4lXeRmmNI2unERCp3m2bcbKFYUMAVuV0FURvtkY2cCHJGVNUqFBABEuDbLpiXCA7MpL5tAs42kcLM+nENeFpU6AjUiTuswwz5IIJNARPwVCajCLFE2K14u9Qi7nutzKKAKS6zGrM9FGajsJvfRmlnJZMfbj50KOHPKrl6ia9q87HvaaYyAqo7rQdbaafq115WZsDdrfQ/XaJ7OawQiziOiIoHaCHjFm5ddA04zMdosi64CKhlbWJJbPtNriMnGOsv2Z3/Ly7Ex1wGbtVbFV6HdotLeKqqyoqZQGFVUmlYEuDqWFeBVS8n0H/yNvwIcp+ViZW7y94EcdwDwA/u3Ql0luTsQk7Wd1+yIBEigPAGvm8xedsuTYssxEmCcjtHrzc/ZK6687DZPlBZIoD0CXueRl932yNJSFQJe8eFltworth02AcZkM/6lgGpxrhRQLc6sVIuIm9vzNugPN9lUbkwzSH0XwCdWBxNunsv4pGzVPAGVHGM3YEIBlQix3rpgBqq7AhGW9CGCqlDktR+/4KnzRJBkMoDMnlrP2qAJN0pMX0kGFCNcElHAqUG5vStlA6Zoo0Q3PwAkx+sEbNkrPUazZcn7UMwVjtVs3K97ut60PUxYpKWqtuj469pwyQrkiDgtFf9sRAIxBCLibxEBla5zj0tLluYKOyPseq7PKqCSNV9ErmXW57kCKrteyb9N5jwpVbouY1O4gR2un0ZctFFFqeEmurGX9J21fgZZ/bSkXqXrgWYp1PmF5VM1K5W51iTrbtruciPuTUQA00SwXy1zSMx50ZdjIs6jvkyF4+wBAa94i7A773ohZC8CcHaK2IqgbCZYzSirx29If5NLyVrJHvvwNPPsOQBkfc+yabPCaqlbzZ54b/o7f2d6Xflg2l/ReHKvo3PETbMMr2bNvQDAVptJNUtAVVQ+OytMYwRURtgrXOW115bXzvq7IHyYYV6GWzsX6VzLj5sHMuTj/R6+KHvaRcRk2a7ZjgRIoEcEvG4ye9ntkWs41A4QYJx2wAkDHIJXXHnZHaALOaURE/A6j1jCb8RBFzF1t7jcjen2Zbl1wRcJdIOA17nQjdk3NwoKqBZnO7qF0esmc4TdeRsusmGRtbEin8tm+hWp620JP/1cNkOknJUVWsnhkmVKhFY70v/afmRjR7JeyXcijIrNcCJz0HKCheX7NFzNRsbmMHNU+FR4uEGTtYFhniq3WZ1ECCAlQ/Q1+65IQLUCPGMC7Fcyz4oCloDr7VPlYiQUEqT9JBtJU+CHsgEPQEuQrBuXZQJgVp4kJpvL4svAgy0i4rRK92xLAnMJRMTfogIqXeck295r8oxH2PVen+3a+qbVbH2b0nVZphS7Ps9lbza2k0xM6cGyRq0TLYWlmqbAabo5rAIk09dMHJpRnmm2rhVlHpkCtywBu6peDybA5XadzslqFWY4TK4bdqM/JrPhGE/1iPNojFg454YIeMVbhN2iktxHpaIluT79EYDfAyCiTM2g+G3zoMR7zb9FQCsvfUBC/q19haW9bTZG+X3/7FRILL/tRVglgip9IOPI9G+JJ6d9y/F549Ex7OfV8NqQk3lVfotLidgzAFym2Q6ls6LrwARQIe0u+zBDOJAYAVWewEmvYUV/Fxgh1B1ZY9Fri1w3ltZEwklZXHmIw47PMMrsJ/bUiYjJ2K54HAmQQI8JeN1k9rLbY1dx6A4EGKcO0Edg0iuuvOyOwKWc4ogI8DwakbN7NFWvuPSy2yPXcKgtE+hCTA6xhF/LbhyEOQqoWnIjb263BLrDZlRQtQJs3QRcW2aodfQxzy7jtIxX2KYuAl7x52W3Lm7sJ55AunmNeRvwRb2lm+sn24wlRW3G8D3PozF4uTtz9Iq3CLuxAioL04qc9KEJyeL6nwH8cVpuWx56kJcKqGz22PBhB9u3Zp16Y/pwhC1tm5et9vlGdGXHI33kZqGy5fTCcnVF2aQyRLbJHDLK/8UIqOwDE8piJo61AqnUxmdtBllb3s+AtA8zaCnC/cZi2qoY+S0RAiq5JkkMlHpFxGSpftmIBEigXwS8bjJ72e2XdzhabwKMU28PDNO+V1x52R2mFzmrsRLgeTRWz3d73l5x6WW3297g6DwJdCEmt+zBjsk+7Ny2aZa8xhMJbTsRoICqJfC8ud0S6I6bqbrxXrV9ER7GaREhft8kAa/487LbJEv2nU0g3aS/bAKcYUv2xfJqWsQaO44uHveBr949ff1xjxrd78ou+mIMY/JatyPsFmUs1BLa4iYtrWezwKr7pLzemalgSjLCfin9woqeVBz14TTL6usB3G3KdGtfmqFWMlCJMEuFUPMEVJrd1o5nblnueZmdwsx94fugbOuVAC4GsNmUlM0VLdl4L8pAFWbGStuKLXmdtQzclyWwWs1imZQGzyoFrvZN9sWwFG5RBqqjl4ETyp63//H1507/5gPnafN3rf5DMlPKS/77zvTf/HwNxKIcfl0ypZX1DduRQJsEvG4ye9ltky1t9Z8A47T/PuziDLziystuF33AMZFAWQJe5xFL+JX12DjaecXlWbvxdxcvQ/725YsEOkHA61ywk6eAqhOh4D6I0W10RWx8NOIUL7uNTIadDpYA43Swru3FxLziz8tuL5zCQZJAJIHTXvv706s/9Id/BuDCVeHHHRHNDlgVeuyLOI6HkMB+BLzW7Qi7oYAqzC6lc5ESfh9YfSMil2VTjs/O9aC0hF+egEq/vxfAYatlt0VAZUvxiZgqzEAVK6DS8oDR0WfK+G1IG+0VUVL670QQldFZUup1AhxhS6yajFQz4VKWOCrsr0hAtQI8TUrCZk1KxVphCb+wNHiYTUv6shm0bLlZ25cp/SdNLBdmoIqOMh5IAiSQR8DrJrOXXUYCCSxCgHG6CC0eG0vAK6687MZy4XEk0AcCXueRl90++IRjBLziw8sufU4CXfvb1o5niCX8ZE4yx+3HzR68ZBAWEKCAqqUQidhwaWkkNEMC+QQYp4wOTwJe8edl15M1bZNA3QQu/H/umL7pfz3svQDeBOD9c4RUZ2/YsOGd99xzz8ZDDz30zr1790pGEMmQwxcJRBPwWrcj7IqA6ioArwNwYyqAknlJ1icp53YrACnHJwKqPwLwe6tCKsmuJOfMOQC+nmaQepwp4ZcnoJJ+1Z4IjUSsZQVU9wX2YzNQ5Y1nbgk/GYwtf6dCIiMuutKWT03FTqdPgFOkrRVQyfv0+63z+rFlA6U8dpGAKvVBYlOzEIbjCwVURjC1UdrNEUKJQOwCO0ftewV41RLwP1bFctdMk3sVuNQIzu6oUlY2IiajzyseSAIk0F8CXhsfXnb76ymO3IMA49SD+vBtesWVl93he5QzHBMBr/PIy+6YfNvnuXrFh5fdPvuKY2+WAGOyGb4UUC3OlQKqxZmVasGb26WwsVHLBBinLQOnuXUEvOLPyy7dTwJDImDOo19MxSJvXhWJ/DmA95mMVFue8IQn/OkVV1xx6DOf+Ux8+ctfxstf/vJ7vvWtb71NHoAYEg/OpVkCXut2pF0tyXcTgA8BEOGSiI8OTsVTz0vpaAk/eSuZoq5LP5fyfdKHCqDmCaikiRwrmaVsm7MBiH0p4Xa6yU4Vk4FKM1eF45HP576MGAkqUgpFTtqBlrwTgdQScH2GgErL9iXCJRE8GTHT8dqPZo6S9/MEVAcCr3wA+Ogqq1u0XF/aRvwiGbKOljJ9U+C0CXCuFVmZ8nxJxiwA566WdktK802Ax8jYARxh4ajwy5b2swIrW7ZQBFVFbPO+j4zJst2zHQmQQE8IeN1k9rLbE7dwmB0hwDjtiCMGNgyvuPKyOzD3cTojJ+B1HrGE38gDr2D6bnG5G9Pty3ILhy8S6AYBr3OhG7NvbhQUUC3OdnQLo9dNZi+7i4cEW4yZAON0zN73n7tX/HnZ9SfOEZBAfQTMeSSl+eS1MRWNiHBEsutcumHDhs9dc801/8uzniVakbXXl770JZx66qn/snfv3sPTj7Ssn/ajhxZ9Xt9k2FPnCXit2152O++QkQ0wFT9dNgHO0ExWiyJIhVUXiAhrGbhr0fZ6PGOyLLnCdklq89WX/rewAQ8gAU8CXjeZvex6sqbt/hFgnPbPZ30YsVdcedntg084RhKIJcDzKJYUj2uTgFdcetltky1t9YtAF2JyiCX8+hUF3RgtBVQt+YE3t1sCTTOVCDBOK+Fj44oEvOLPy25FXGxOAp0iYM6jd6RZb2R8fwzgb9ISfVKy7MjpdLrfuCeT5OeoCKTkeMnsIq+wn6LPO8WDg2mWgNe67WW3WZrsvQyBNNsVypTf0/J9U+ALVbJPybgZk2W8F9WGAqooTDyoKwS8bjJXtCuKepsZsUmc8rtS7Em2Rs2oKGVw5Vx/vfmsljGEWQY1G6NmJxQjWjL2QOC3Hlgr8yulYMPXDcvACbUMasSdVIzTEZPj1OcR8IorL7uMBhIYEgGeR0Py5nDm4hWXXnaH4znOpG4CXYjJLXuwY7IPO7dtwhV1z4/99YcABVQt+Yo3t1sCTTOVCDBOK+Fj44oEvOLPy25FXGxOAp0ikHEeHQbgTQDOAXDhakaqD2/YsGHX1Vdf/fhnP/vZs7F/8YtfxGmnnfadvXv3yvF8kUAUAa9128tuFBQeNEoCjMnG3E4BVWNo2XETBLxuMle027aA6jwAL0/L6YobWhdQAbhBMw+qgCqrZKwVWjURL2Prs2Kcjg0X5xtJwCuuvOxGYuFhJNALAl7nEUv49SI83AbpFpcs4efmcxrOJuB1LtjRUEDF6BQCFFC1FAe8ud0SaJqpRIBxWgkfG1ck4BV/XnYr4mJzEugUAXMeiRDqzatP8r8BwPsAXATge+lgzzz88MMv/OhHP/qIE088Eddddx1e+cpX3vvtb39bhFaXlJyQbHKzxFJJeH1t5rVue9ntq5847uYJMCabZ0wLJNAHAl43mSPsqkjpK6mg/iYALwXw9TQjlGSguhfAWwHsNBmiDkp/Q56d8j9RKj8b0dM9q78vw+/kUBFlXZe22ZaWk74/zWz6cABPT8X9Yt8KqB6d/p7UbFRW3HVMminLjvN8AB9M+7OirMR0XgaqdFwXSPZCCqjaO7Mi4rS9wdDSYAh4xZWX3cE4jhMhAQBe55GXXTq9HwS84sPLbj+8wlF6EOhCTA6xhJ/MSfy5/Tjuo8TGNQVUsaQqHseb2xUBsnkrBBinrWCmkRwCXvHnZZeBQAJDIvCev711+tbnHvVn6aZUKJyyU331hg0b3nnPPfccduihh96xd+/edwG4tAILqQk4ut+zFXgNoqnXuu1ldxBO4yQaIcCYbAQrOyWB3hHwuskcYVdESlcB+BQAER1JCT1JRfpGACJMErGTiKNuTAVT302Pk5J7jzPHiVhJhFfykv7ek2aSsscdDuD96W/Rb2f0d2va/qjUxiICqnCcR6ZzeXIqzrKlAfMEVFKO+vsAfkGyTq0Az5gA5zIDVfOnW0ScNj8IWhgcAa+4irDbWHa9Ek7Ua4Cu2dqFrN2yJn+sRJ+Vm3wFeM4SsCvM9qflVleAkzYB1+p7AB8HcNYycJ8aT8t5bw0Ho23zjssq5WqvA1niWunL2EtEuNq/CnYBHBGMZd2Y035PlnkAOBjANQCOT9vM+twNiKBYv7tdx2bbWw6VneHUQcR51MjIvOw2Mhl2WjsBr/jwsls7QHY4GAKMyWZcSQHV4lxHt+HkdZPZy+7iIcEWYybAOB2z9/3n7hV/Xnb9iXMEJFAfgf/4+nOnf/OB896bZhfQjFP1GcjviQKqNih3zIbXuu1lt2P4OZwOEWBMdsgZHAoJOBLwuskcYVc2z1XUJFmfHgXgA6uo5OlX2aSVTXQVH8l/Rdwkvyclg+mONOuUZqP64toe8rr+bKaoFxpxlmSdst+9Jd2s/1y6YS9irrvScUjWqaIMVHacduM/U6iQk4FKBFSSaUuEBFdOgW9QQNXOSRMRp+0MhFYGRcArriLsdlFAdadZ6yUOXAVURiR0iwqjdq+Jii5evfYcLaVWsSaWkvebAcyERBrEqaDpJC3LKp/bz0z7pL9l4C4jdroyLxNhloAqEDXNSsGKzfB6k/WZtp8mSSdwqR3nBHjMFPjsCvAqEY2l30lWcRFayXUrmWN4XN9P5ojzqJEpsoRfI1gH06lbXLKE32BiaCgT8ToXhsIvbx4UUC3uYQqoFmdWqsVHbv7Z3/3OUx7y66UasxEJtESAmzAtgaaZTAJe8cf1mQFJAtUJfHD3j6avW36kx+9KlvCr7r7e9eB1vfCy2zsHccCtEWBMNoZaS8OyRGxjiNlxnQS8bjJH2A038kMBlZTwk2xUInhSAdWHjMhJyvbJSzfbRUAl52VWqT0RUF0RcNWygK812U5UWPXhVbuSPSRGQGXHWVpAZTJPXTIFPjcBnsIMVHWeCdl9RcRp84OghcER8IqrCLvhuptX2tR+bkuo5n1eprSqjkXKrmqGQbumSwYquS7If5+XBomIdkTkmlUC9nXp9UCO1eOkmWa6kjKtdi65cZcKhU7XNdiIlHaJuMmInT4D4AVT4DwRH2mHWQIqK37aBzxWslyFGansgLLEUvPKuwK4QK5bts8sAVU4l7ysVjIWe2wqYJbsUwkDzdQl9paAr6aCMmm2LhtXH0/uiPOoj9PimHtOwCsuK9q1DyzI7/kmX/IbXOzZzK+NiYbzSnJnZRI8EPitBwB5YENEt+HrhmXghCbBDK3vijFZC44hlvCrBczIOvHY6HJF7HWT2cuuK2wa7x0BxmnvXDaoAXvFn5fdQTmPkxk9AZ5How+BVlCi3JcAACAASURBVAF4xZuX3Vbh0livCDAmG3MXBVSNoWXHTRDwuskcYTfMQGXfS9anLAFVUQaqeQIqLc8XYraiJxUB3AtAsmxkCajCUoO1CaimwA+zyiPJgPPKSjURM2PqMyJOx4SDc62JgFdcRdgNy5NmlTYVoapmA5TsgLLmyUuy9GV9LgKnsqVVZc1+J4B3rRqQf4s9XZM/nWYclAyDYsNeI2Q8YcnWF5lyrjovySYobUV0JaJbO87czfxwvbViIVO+79wl4MUra0Jfec2EQxEZqGQjfV2GqjD0YgVUxtYZAC5TgZP0F5mB6t3p9W4/4ZOWKRRBwBJwvWSjUrFYjnhgi826VdPp1Ho3EedR62OiQRLwisuKdtsWUJ0H4OWmBGzrAioAs0yA80SvYZlYRng8gYoxGW9ozpFb9mDHZB92btu03wM6tfTPTvpBgAKqlvzEm9stgaaZSgQYp5XwsXFFAl7x52W3Ii42J4FOEeB51Cl3DH4wXvHmZXfwDuUESxNgTJZGV9SQAqoiQvy+UwS8bjJH2NWsIFK2Tja45wmTNAOVbILP26jPE1AdHpT3s31oCT8Zg7x0XFpWSsRcslEv2U1uTDf05TjZND8mEHpVykB1LHCzbliHZaEooGrmtIqI02YMs9dBE/CKqwi7djP5+TmlTWWdFbGqCprUVzZLoAid9KXC00VLq8q6rGu2HUu4JmfZl89sCVh7jZhXDjZqMz0s42fL1ZnyezKGs6aAZKo612YMTEVNksXQvmab6lkCq/CEMNeC8KtZycAwm1TYr8mUdYTtRDfuTWnCZC7La6UJk5dec/RaJJ9FCKjWcejrSR5xHjUyNZbwawTrYDp1i8viEn5ZGQFfmgpiVUAlDyZIqWqbBbBM5kLxZ17mRPkN/nAAkm3wnNR+KBrO+ztBf8/bccq18INpf1aUlcRUXgaqNOAuyCvFyt/z1U9Jr3PBjpwCqup+HEIPFFC15EXe3G4JNM1UIsA4rYSPjSsS8Io/L7sVcbE5CXSKgON5xBJ+nYqEdgbjFW9edtuhSit9JMCY7KPXOGYSqJ+A103mCLu2fNPZwaZK+MS63Rwv2nDJKuEnmUbySk9Z0ZM6QOxJZiktAyL/lRKANwGQ7Cyy0dKIgMpsaD+LJfzqPx/CHiPitPlB0MLgCHjFVYTdUECVV9pUhaOyEb3NlFO15fD084NLlla1AioR7lwEQERYzw3Kql5nAkTWYNmYl5fdCJ8noLLtpZ32YUVg+8VgXmancNM8p0yeZHVKMkytAE+Tcn0APq4ipQUEVOsESWE2kzAzVvjejm0CXJmW2dusZf5CoZgKqKzwSsVWRfNWwde8soR9OdEjzqNGpuJlt5HJsNPaCXjFR4RdvS58Ks32Fz4QIWvwieYhBC3ZWjZzYVbmRH3A4tYUvGadXURAFY7zyPTvgCenD2/Y0oB5AiopH/t9AL9gSnOvW8cpoKp+akTEZHUjBT0MsYSfzEmmvf24tf/yVUyAAqpiRrUcwZvbtWBkJw0TYJw2DJjdzyXgFX9edhkOJDAkAo7n0XS1HMDofs8OKXbKzMUr3rzslmHENuMgwJgch585SxIoIuB1kznCblQmkKL58XsSqEIgIk6rdM+2IyXgFVcRdkMBVV5pU+s5K07K+rxsaVUroLo7FbnKhvptAKRsn5QMtOX3bGYpGUesgMqWWY2OSJOB6QIAW43oSMRRYXYp6Tc3w5RmpFIxUih0yhpUUQm/KXC7CqIy2idirQlwRFbWKACSYfHUMJuWCKiMqOp4AEkWFek/zHaVV9bQCn+jYXfswIjzqJERe9ltZDLstHYCXvERYTcsyT0vC6BeT4quGzbDoH2o4oU5mRPloQbNXmivHVLGVa8VIgyel4FKrj8qkiqdUTbNtCXZda+cAt8IMxRSQFX91IiIyepGRtgDBVSLO310G05eN5m97C4eEmwxZgKM0zF733/uXvHnZdefOEdAAvURcDyPKKCqz4296ckr3j5y88/+7nee8pBf7w0oDnTwBLzOhcGD5QRJoGcEvG4yR9ilgKpnsTTE4UbE6RCnzTk1TEDi6kcH4aGffBp+2rCpdd1HxHOYjcNuUms2kL/AmmhGs/nJhrK8dq/+Xyhaks9F5FS2tKrtT/qSfs4DIOWSQgGVjENKQC2SgUo2z60IK8wumOueQEiUiKPSg69ZzVB4iy15F2ZfmlNKLxQuHS39LgN3maxPV+aVfrKiKhmLiKNkk15FTqmTROAlZQVP0WOmwHnHAZea77eaMn6zbFkyDlN+cJYxSyGl3x1mShdu0fGnY5u9bzPu67YVcR7VbTLpjyX8GsE6mE7d4jK+hJ9eM0IBlRWxqoBKsrnatVnXf8kgFV5rQgFVXubE1wbZC8Xuh1PBq4ytSEBlx1laQGUyT10yBT43AZ7CjLL1noZe50K9s+hebxRQLe4TCqgWZ1aqBW9ul8LGRi0TYJy2DJzm1hHwij8vu3Q/CQyJgON5xBJ+QwqkyLl4xZuX3UgsPGyEBBiTjTldU5oztXljiNlxnQS8bjJ72a2THfsaPoEwTrfsxnnblyElWJJX+H74RDjDPAIv+QQO+ORvY18RoVd/FUcdOEkENr+7fRkiTmntFbHuhsLVvNKmWrZUxm5L+OV9Xqa0apiBSmzJxrtsqkspP/mvtSelXqV8qnxns4pI9qq8En5Sps+WHYwq36cOM2KiJBNTXuaQUPyUVaJPRVZBVqcwm9Us41NRBqoV4BkT4JKwZJ4d4xJwvc1AJfMywrCNYYmpKfBDACIQk+xT9pWMy5SY3QzgdhUFmM+lzVlaCrC1wK/ZUMR5VLNFdkcCxQS84jLCbpiByr4X0VKWgKooA1VepijJQJWXOdGKnvSadC8AEX1mCajCUoO1CaiCtXS2VoqXmYGqONaLjoiIyaIuKn8/xBJ+laGMsAMKqFpyOm9utwSaZioRYJxWwsfGFQl4xZ+X3Yq42JwEOkWA51Gn3DH4wXjFm5fdwTuUEyxNgDFZGl1RQwqoigjx+04R8LrJ7GW3U/A5mM4TyBBQTbcvP1gCnHHceRc2PsAte/D6g5Ye8fv37/vXxx50wKHf/cnK3nO3HYu/DA0nwingTVjC72CKhwJ4zPblROjT2ovx2hrqwRhSQdUKsHUTcG2ZidXRRxm7TbXhedQUWfZbhYBXXEbYVZGqlK1T4euzAUhZPRG9Zgmozq+QuTArc6It4SdjkJeOSzL/iVhKxFxXAXgdgBsBXJQelzXOShmojgVuNqJZCqiqBH5G24iYrNni/t1t2YMdk33YuW0Twoxojdumge4QoICqJV/w5nZLoGmmEgHGaSV8bFyRgFf8edmtiIvNSaBTBHgedcodgx+MV7x52R28QznB0gQYk6XRFTWkgKqIEL/vFAGvm8xedjsFn4PpPAEKqDrvItcBbtmNc37hoU8679VP+OihR/78JnzjX6/Fpbdtvnfv//yXN2w7Dh+Vwc2EUxP8zgS4cApcuLpB+0MrxGtrElx32yI9LDvpRv/JZbNHVW3fNZpe5xFL+HUtEro1Hre4jC/hdw8AyRS4MxUsSXZAW37v/iBbYJnMhdJHXuZEK3pS54VlWzWroWQjlDKCIvBqREBlMvM9iyX86j2XvM4FOwsKqOr1aV97o4CqJc/x5nZLoGmmEgHGaSV8bFyRgFf8edmtiIvNSaBTBBzPI5bw61QktDMYr3jzstsOVVrpIwHGZB+9xjGTQP0EvG4ye9mtnyB7HDIBidMf3YoDdY6PPAoPiPBFyrXJZ/JevtfSbfq5Hs/P10h0nIP4Mim9t+g4Nz7x4d9/y5N2Perwg2WPde11873/N7bf+tu3/OsDP9p84ASvmgJnTqf4s+k+XPSRE/B9OUbjKqbkX53nF9fdOmmyr7ES8DqPvOyO1c99m7dXfETYDUvD9g0tx9szAhEx2fiMhljCT+Yk4LYft/ZfvooJUEBVzKiWIyre3A6VvLWMKacTUfKKPVHriopYXo1dJLWG+BQ47zjgUk19KH+cynsxrjXBDwR+6wHgLQCkDnf4umEZOKFJMGPou2KcjgER59ggAa/487LbIEp2TQKtE3A8j6bAgyU4Wp84DboQ8Io3L7sukGm0FwQYk71wEwdJAo0T8LrJ7GW3caA0MCgCEqcqrsEUf4gJ3ikCqmQTYYLfB3AApniXbiaYzyHH83N0m8MevHMyxUlT4Nkl/HXBAUsPeeuHjvnpQ2zQ/3TlPvxf/33Dz/ZNfyYlgB4PYGPyvY0HiasJ3rb9WEhJo9ZeXHdbQ01DAybgdR552R2wKwc1Na/4iLDb2N7woBzIydRGICIma7M1po4ooFrc2xRQLc6sVIuKN7fbFlCdB+DlaU1bmW9jF8k8ARWAGwCcugzcpQIqpkIsFXoLNaoYpwvZ4sEkEBLwij8vu4wAEhgSAcfziAKqIQVS5Fy84s3LbiQWHjZCAozJETqdUyaBDAJeN5m97DIISGARAizhtwit8R17zv/78B+88Ze+8Jgjf/642eT/8d7P4yO3nv7N+376oxdPD8QZmOINmOBCTHHR9mV8Tw70Wv+87I4vMjjjIRPwOo9Ywm/IUVV9bm5xWVzCr/rk2AMJLEDA61xYYIi9PJQCqsXdRgHV4sxKtYi4ua0ipa9grZa61Gl9KYCvm1qy9wJ4a1BntqiWrNamlXGfCOBL6QRsLdltaS1YqTErGageDuDpAM5J7VsB1aNX20uKt9enGar+f/beBuyyqjoTfO8HdgcnbWqiRNOMlIFMtzz0JE/gqwJHnIbQ0/6MkIltxCEopLG+SizCBAanmI5AhE4/YWRkGilNVYGDqdKAP90J+giVGaSI0CpU0e1M+xAzjbE09JgYk9KOmkTqu3PXqb0u6+7vnHv3vednnXPue55HP+65Z6+19rvX3ufW2e95lyV3id7xWwDYOG8BsCvYs6SsLIwpBCr5+tZV4HoSqBZKuYUaJeTpQnbZiAikIOCVf15+UzDhNUSgKwg4ziOW8OtKklQYp1e+efmtEDqa6hkCzMnaBlQlzSltXhvENFwlAl4Pmb38VokdbfUfARKo+j/GZXq4dhg7Tv5bP/7rv/CyD/7Qj/1n5+AP//Ig7v6jn/9P33r2T35p79n4kNh+++N46fdX8D8NkBGp/jchUo04VP9RlMzK+F6kLdfdRVBjGyIwiQDnETOijQh45aWX3zaOAWNqBwJtyMk+lvBrx+h2K4rGf+h7w+P1kDnBr5CU7gPw8ZF8tJCOpITeqwKxSYhJjwYClMgHyz/UngnXCeHpFHOdkJWEeCWH2BMpYfkHn73uVAB3BILUV3PsfTm0Py34mIdAFcf5stCXl4cYbGnAIgLVjUBWU/7Fojq1DrxiANxIBar6Z09CntYfBD0sLQJe+ZfgtzYVvgUGW+8VurarCVnjZe3OHvA1fTwO/MMV4KAtvyoxaFnWdeD8rcAj+hnAh0f3sW2rwHc11kPAbwDYGceubYuuyyv5au8XeSRcsWX8ZWRdta/EXgCbo1gmYg52L5R+AHg+gE8COCe0Gds8BAjxWL87orHZ9haHpseuKn8J86gqV7RDBOCVb15+OeREoAgB5mRtuUECVW3Q0nAdCHg9ZPbyWweGtNlfBEig6u/YVtWzbYfwi88/YdM7/2r9Wz/6/BM2HfnL7//FTXu3YF9sX4hUz56AazHMXjheOfEk/Oj7zsTXq4ojxQ7X3RSUeA0RmI4A5xEzpI0IeOWll982jgFjagcCbcjJtcPYNziGA7u3Yn87UGEUHgiQQNUQ6gkPt2VTXElNojr1QgB3jsKTh7ey+Sqb40o+kr9CbrotkJ/kH3WiLKVqVJ85vjc8Yc8qRb3BkLNEdcp+d13YhH8wbMQLmevPQhyiOjVLgcrGaTf0cwkIBQpUQqASpS0hCNw7BP6QBKpmEjUhT5sJhF6WEgGv/Evw20YClTyks4RUVwKVIQk9rcSoQ8dJRXsBnC4lWXGcLCWfLwUwJhJpsgdC0/lavlXO23OmfWZPSrwastO9RYqFeQSqiNQ0LhkrPuP7Ut45bT8E9mwBPmDjHAAnD4EH1oHLhTQWvntpIFrJ/S3rY3xd1yd9wjzqehcZf4sQ8Mo3L78tgp6htAwB5mRtA0ICVW3Q0nAdCHg9ZPbyWweGtNlfBHIIVDfsWc1eXM2OtUOY+NxfJNizqhDIiFQr+CoG+J/3nJ09u27s4LrbGNR01GMEvOYRS/j1OKkq6JpbXrKEXwWjRxNVIuA1F2wfSKCqckS7a4sEqobGLuHhdrxBHxOopDTeNSN1DiE8KYHqfYbkpKX5dBNdCFRFpfaEQBUzJw8Eu283KiZKrPrNoAqSQqCycS5MoDLKU3cPgQcHwBlUoKo/WRPytP4g6GFpEfDKvwS/8fpcVALVntc19ZuBpCrqfHLY84uUYNVYpDyrKhGKXbveyv1DlKheHXwKaUceEOeVit0R2sq1ep00U6UrKedqYy7Mz0AUerOu1YakdFDITYbs9CkArxsCNwv5SA3mEags+ekY8COichUrUtmA8shS08rASqlYub9Zm3kEqrgvRapWEou9NhCdRX0qw0CVusTfSibQlRHK5JhQ4+riIpAwj+rqFkv41YVsi+165VtJv/aFBfk9X+ch9wTxZ4m2tZGBi0py5ykEngj87LOAvLAhZNr4+PwqcG6dwPTNdsmc7Bsc7A8RWFoEvB4ybzuEh/eu4oKlBZ4d7wQCXvOjE+AwyIURkLz6w/+E5x28AM8ubGSBhsznBUBjEyIQIeA1j7z8MgG6gYBXfnj57caoMEoPBNqQk30s4Sd9kvEcqQHoC4Mew9spnyRQNTRcCQ+3YwUq+1lUn/IIVLMUqKYRqLQ8X4yA3YTXzf1vAxD1jDwCVVxqsDIC1RD4Rl7ZIwm4qFxUQ8PZWzcJedrbvrNj/gh45V+C37iMaV4JVCG0qmqgqAjK2iiHqPnlnY9Lq0qp1tQSrLK23wTgXSMH8t/iT9fufxWUCUWJUHzYe4nEE5d2/Sem7Kv2S1QHpa2QroSca0vAFm76x+uyJQuZ8n03rgBvXD9OCJZjTBxKUKCSDfcJhao4a1MJVMbXFQDuUYKT2EtUoJJyg5mqVFx+T8sUCnFgBfisqFEpWayAZLBmVbf8Z+JiESTMo8UMz241HM2Fpfs9OxuWfl/hlW8l/TZNoLoZwGWmtGvjBCoAY4W/aWTWuPxrv7O32t6VzMlqg6E1IkAE3BDwesjs5dcNaDruJALM004OW+uD9sorL7+tHxAGSATmQMBrHnn5nQMaXuqIgFd+ePl1hJquW44Ac7KeASKBan5cl27Dyeshc4JfVfsQ6V/ZuJ5GTFIFKtncthvb8QZ8EYHq1Ki8n7WhJfwkBjk0Li0XJWQu2YAX1ZInw0a9XCeb4eK/MgLV2cBTuhEdl3sigWr+yZ7SIiFPU8zwGiKwEAJe+Zfg1246v6agBKqsx0JqVUKTYmDVBIXopIcSVOctwSrrt67tNpZ47c7zL+dsqVh7L5lWNjZp0z0u4xcUrTLCkym/JzFsGwKiVHWjVRYMpKadUfKMN9/zCFZxopl7RvzVuGRgrCYV2zVKWZutEd3gN6UJs75YApXem/SeJRckEKgmcFho8rSgUcI8qitKEqjqQrbFdr3yLcFvntLfJYHoqgQqeTFBSlWXVSSUESpSRJTf9n8HgKgIXh38x2Tgon8n6O95G6fc44TkK/YsKSvLkiIFqpBCtxaVWOXv+fKTLCEnyzuhBSJABFqPgNdDZi+/rR8QBtgqBJinrRqO3gTjlVdefnszcOwIETheunW4Z7X5F/FYwo/pNw0Bt7x0mg/MBiJQhIDXXOj7iJBANf8Ik0A1P2YLtUh4uG3LMm2PNlXiN9btpvesElCiGqUlpCy5qajUlFWg0r6KP2mrZUDkr5QA/AIAUV2RjZZaCFRmo/qVLOG3UOrN1SghT+eyx4uJwDwIeOVfgt+YQFVUAlUJprLBvNuUXbXl8PT88xcswWoJVN8NJFYhYf10VH5VSwbKEMhaLRv4ctgN82kEKtve2rAksA3DW6TsFG+uF5TJE1WnjHC1Dpwp5foAfFhJSnMQqCYISbHqSayMFX+2sQ2Ae0OZvUu1zF9MFFMClSVeKdlqVr+V8DWtLOE8c8jz2oR5VFd4LOFXF7IttuuVbwl+db3/eFDxi1+IkLX1PPMSgpZinfZCRKwceEq4v9gXIr4a7gfW3pfDEKrq7DwEqjjOl4V/B7w8vLxhSwMWEaikLOyfAHixKc09sT6TQFV+kiXkZHkny2lBJc0pbb6c49+5Xns9ZPby27kBYsCuCDBPXeHvrXOvvPLy29uBZMeWEgHOo6Uc9tZ32isvvfy2fkAYoBsCbcjJPpbwcxvQDjsmgaqhwUt4uJ2k8NFQuHSzpAgk5OmSIsNuN4GAV/4l+I0JVEUlUC1MlpyUd37REqyWQKXkWNl4/woAKdsnJQNt+T2rLCVxpBKoLOE2efiNAtOtAHYa0pGQo2J1KbFbqDClilRKRoqJTnlBzSrhNwSOKCEqp31G1hoAm/NUowCIEuMGNS0hUBlS1TkAMrUVsR+rXRWVNbQE4WSwW3ZhwjxqWcQMp8sIeOVbgt+4JPc0dT+9T8y6H1jlQPtSxRsKFBHlpQZVJbT3BCnPqvcAIfxOU6CS+4qSpOzLFbn/XilQoBIClShtibruvUPgD2PlQRKoys/ChJws72Q5LZBAtZzj3tleez1k9vLb2YFi4C4IME9dYO+9U6+88vLb+wFlB5cKAc6jpRruznTWKy+9/HZmYBho4wi0ISfXDmPf4BgO7N6aCcnwWFIESKBqaOATHm6TQNXQWNBNMQIJeUr4iEBtCOw69OfDHas/3Ph9KSHvY9UOu5mtqiHvx3HSjKr+ycazHIdG/xeTluS8kJwWLcFq7YktsXNzKKsUE6gkDtnAnkeBSjbZLQkrViEszIGISJSRo8LFnxwpGT5tS97F6ktTSunFxKXTxe4q8GdG9eneohJRllQlsQg5SjbzleQUBkkIXlJW8LV6zRC4eQvwAfP9TlPGb6yWJXGY8oNjxSwFKXz3UlO6cE3jD7GNP9c2uRownDCPGoiCLpYFAa98S/Ab/56PCVSWnKoEKlFztWuuruuiIBXfQ2ICVZEi4tsjVULx+5uByCr3qVkEqspKcq8DrxgAdw+BBwfAGVSUrXaWJuRktQ6XxxoJVMsz1r3oqddDZi+/vRg0dqIxBJinjUG9VI688mrbITy8dxUXLBXY7CwRqBgBr/nLEn4VD2TPzHnlJe8rPUukHnTHay5Y6Eig6kEiVdCFxjeqK4i5lAmvh8xefkuBxcZLh0BOngopQxQE9Ig/Lx1G7HAtCEg5omsv3nHDtffvuqXx+1LC+hxviBeVQNXypgKSLeFXdH6REqyxApX4kg162XyXUn7y1/qTkrBSZlW+s+ojol5VVMJPyvTZsoNaAnBq+T7NDEMmypSYihRGYvJTXok+JVlFqk6xmtVY8WmWApVu5Mcl82yMK8BnrQKV9MsQw14Sl6IaAt8AIAQxUZ+yRxaXKUV7KYAjSh4w56XNNi0FWMsMa8BowjyqKwqW8KsL2Rbb9cq3BL+xApX9LKSlPALVLAWqIqUoUaAqUkS0qlF6r/k2ACFz5hGo4lKDlRGoojVyvAZKelGBqvwkS8jJ8k5ogQgQgdYj4PWQ2ctv6weEAbYKAeZpq4ajN8F45ZWX394MHDtCBAB4zSMvvxz0biDglR9efrsxKozSA4E25GQfS/hJn2Q892w5/pfHbAQa36ieHVK9V3g9ZPbyWy+atN43BHLydAjArhPx575BwP5Ug8C2TZs23XT06NFTNm3a9MzRo0ffFcqmxdYz4lT433tuO/iVa687/2WN35e4Plcz6MtkRQlV68DOrcAji/S9ChuL+K2rjeM84n2prkFtsV2vfEvwq+RTKVunhNZXAZCyekJmzSNQ3VJCkTBPEdGW8JMY5NC4RNFPyFJC5roPwA4ATwK4PVyXF+fCJfyUMGrIsCRQVTyvEnKyYo80RwSIQBsR8HrI7OW3jWPAmNqLAPO0vWPT5ci88srLb5fHirETgRgBr3nk5ZcZ0A0EvPLDy283RoVReiDAnKwHdRKo5se18Y3q+UOstoXXQ2Yvv9WiR2t9R4AEqr6PcCP927Z58+bb9u/f/4LzzjsPjz76KC677LJvHzly5DpDopogTgF4z0iB5xmvddLLbyOjQSe1IRAIARcuqh5Vtn1tHVvQsOM8IoFqwTHrcjOvfEvwq4qF3wIgCoAHAmFJVP9s+b3vRSqAiygSio0iRURLetKhjsuxqlqhqAxKGUEheNVCoDKKe69kCb9qZ15CTlbrkNaIABFoJQJeD5m9/LZyEBhUaxFgnrZ2aDodmFdeefnt9GAxeCIQIeA1j1jCj6k4DQG3vDyE4Z7VCQEFDhQRcEXAay64droB5yRQzQ8yCVTzY7ZQCz7cXgg2NmoYgb3//q+G2/7BD5xo3D4bFKhOCOfks3x/LHzW89qk7HnZCJdjPfxdiSBoy3mNU//Ga2nT59Vfwxmz0d2mTZv++BOf+MQpQp7SQ0hUF110kShRCdlkTRWnlDil13mtk15+3QeLARCBChFwnEcs4VfhOHbFlFe+JfiNS752BVLG2VEEEnKyoz1zD1slzSlt7j4UDCAFAa+HzF5+UzDhNURAEWCeMhfqQMArr7z81oEhbRIBLwQ4j7yQp99pCHjlpZdfZgMRKEKgDTnZxxJ+zLj5ESCBan7MFmrBh9sLwcZGDSPwM1fdOPzdO29WEtQ/B3BTIFDJ5sE7AQhhSsqx2U0FOS+HXF/HeVFRkENK3Fj7XudvDPHcHMXTtvMydnLE41X7+eFwI59rMBjfbv7jqFzQxQAOB/zG8YzWyZuuPON5jd+XuD43vNDQXS8R4Dzq5bC2tlNe+ZbglwSq1mZNPwNLyMl+drz+XpFAVT/G9FAh7sq7DgAAIABJREFUAl4Pmb38VghdiilRbNRyvKL+OHEYlcXTAbx+FfgzuUDLdY/K9z6tirWHgN8AsBPAravA9WroMHDGEHgAwObI/Iet2q2xeU64bqI0brB/fhSH+Jw4Z/yJ3MBrzwaeUr+m7O5EKEPgyi3AB/Rk8AXpRxy/vTayl/VbMRsCD1mbKYOxyDVLkqeLQMM2JRDwyisvvyWgYlMi0DoEOI9aNyQMSN44d1KC8vLLQScCRQi0ISfXDmPf4BgO7N6K/Ryp5UWg8Y1qb6i9HjJ7+fXGm/67hQBL+HVrvNoYLRWo2jgqjIkI1I8Af+fUjzE9PIeAV755+eXYE4EiBJiTteUGCVS1QUvDdSDg9ZDZy28dGE6xOZVAJe2UJLQOnL8VeETOPQ78wxXgoJKJIvLT5y3JSQlIQ+BmJRTF5wxJ6V4lX8V+UwlUltQUE6PCdzdaYlV8TmNZBy5fybqPvQG/bevAlhXgg9JezgkxTK47AfhT+W/tY7Ap6tRj0lld47okeVoXfLRbgIBXXnn5ZSIQgT4h4DWPWMKvT1lUfV/c8tKJuFU9grTYFwS85oLFjwSqvmRTuX6QQFUOv+TWfLidDBUvdESABCpH8PvjetvmzZtv279//wukjJ+U77vsssu+feTIkevMg9VTQhm/a0MZv/eM3qx9xmud9PLbnyFnT4gA4DiPWMJvCRPQK9+8/C7hELPLiQgwJxOB4mVEoOcIeD1kTvCryoyPh3/3fQHAJQC+FIZEyEn6Vq/97pUAHg3XHAAg130TQN751wA4LShWvxDAh8J/PxaufwuAawCcCuA+AD8JILYpatIvBvC5cO1Zwb/E9Huj2F8Qzm9QoJIYp5CbxkQkJVSJ+pSoUFmyVR6ByhCuDgbVpg1KUnFapxCojGLWptD+qFW5yiNQaewac54fjcX2Rc4NgAyDIXDEEq0GwGZLqKpziibkaZ3uabunCHjllZffng4ju7WkCHjNIy+/SzrMneu2V354+e3cADHgxhBoQ072sYSf9EkGcc+WcZWnxsa0q45IoGpo5PhwuyGg6aYUAiRQlYKPjZ9DYNumTZtuOnr06CmbNm165ujRo1JGUN9KtThNEKluO/iVa687/2WN35e4PjN1iUB5BBznkdQMbXzdKI8YLZRBwCvfvPyWwYpt+40Ac7Lf48veEYFUBLweMif4FQKVkJY+HkhNVs1JSEo3GHKU/Lcc7wNw5+g/5AGvEK2kjRwPFpw/BODKkdiRlIYXkpT82/O3Afxu1FaIVfsCwUp8yb9FhVglcewyxC6Neceo9PyTAG4P/uXaXAJVXMYPwHctWWgV+K4hHV0B4J5RWb2MGCW2ZylQDYD7AXzStsnLjRQCVRHBScv4zVKgMkSor9kyhBqPlikUstXKcRWqcflAG5/BKNdOau6nXJeQpylmeA0RmEDAK6+8/HL4iUCfEPCaR15++zR2fe6LV354+e3zWLJv5RBgTpbDr6g1CVTz47p0G05eD5m9/M6fEmyxzAjk5Kk8WLzFYBJ/Xma42PfqEMiIVBfvuOHa+3fd0vh9ietzdQNJS8uLgOM8IoFqCdPOK9+8/C7hELPLiQgwJxOB4mVEoOcIeD1kTvArZKQ7AFwdyFCiEGXJUXZkhCglSlIxgUqvKWprz79oZF/+9xPBzk4AdwcDQsi6KihZ2bjkekvkEpUrVa0SwlT8OTebbDm9uFzdLDUpo2C12RrPKf83Jl3lBaHkpZzvxiUDLUFKrotVoGx5P2PniJb0i/tifZm2mT8AokI9i0CF1edIcrXM1IQ8rcUvjfYbAa+88vLb79Fk75YNAa95xBJ+y5Zp8/XXLS9Zwm++geLVtSPgNRdq75izAxKo5h+Axjeq5w+x2hZeD5nveur7D7/tjOddUG1vaI0IVIuA1/yothe01lUEdh368+GO1R9u/L7EvO9qxjDuNiHgOI9Ywq9NidBQLF755uW3IVjppoMIMCdrG7RM2nx06N/aHNEwEagCAa+HzAl+tYSfEpcs2emrQd1pu8FASunJC1yqAiXl9nab8nlF54UA9WkAWwE8PBJ1uigoX0nJ+F8F8PKIJBWTrixhyqpkJROopik7xSXw4s+27QC4N6hXXWpK5gnJq7QCVayMFXBXpehtopSVR7AC8HUhRK0Cf5ZXrlDsmBKFKCr1V6BAdfoqcG4V86DIRkKe1umetnuKgFdeJfiN1902jIAt1yrxnAdAyqxOO6YRbl37FKsOytooARmC6dNaGtUQW2+1qn1FxFkAH7ZlVY3Nc0Knx4TW4HNDedc8NULjT+S7X6uqg2KjgDgrBNsrtwAfULCDXSG9Xh/Hb6+N7GX9VsyGwEPWptdAJswjr9Dod4kR8MpLL78ND3X8+z53zZaY4t+6VayfOWv++OWGWUq0ds006+vEvcLcD+TlkYkjp2z4PQPgCrkPRC9fjGMy97lLxVj8b5J1YOdW4JG6xrANOdnHEn51jVef7Ta+Ue0NptdDZi+/3njTf7cQYJ52a7z6Fq1X/nn57dv4sT/LjQDn0XKPf9O998o3L79N40t/3UGAOVnbWJFAVRu0NFwHAl4PmRP8xgpU9vMqgFcZcpQqUFkFbIEr5byoRJ0J4MVBeeqtAL4TPisha5oC1TTFqSQFKrPRsCmM8VHZBA//LSSlbAMiOrLNjwGw2SpBmU2WMXEpb0M8NjarhN86cOYKcDAvB3VjJC7hZzZqdBN8A5nLbgrlbKLfKJv1pvSfuLe4UIGqjkWBNksjECvFbPjspNiRuO7a9a40FiUNyBoua6z8/SYAIUZJSVVZm6eRqFpLoBI8rOqgbiIrkTRHPVDIT+ONaWmfsmGeR1iN/c5a95XcZUlNMTFqVulW2WTXWNaBy1ey7mNMvl0HtqwAH5S1Xvom9zO5LlZjDH7WlJBbMq9KNU+YR6XsszERWAQBr7z08rsIRiXabCBQia2whr7ZEkvjdbbs+hnfG2K/um4OgZuVLJV3j4hITRNkWmNzrPyady7096XyWzys3QdD2W1d17PS2na9HgIXD4Ds97whXWU25OWLEmNS2LQNObl2GPsGx3Bg91bsr6OPtNkNBEigamic+HC7IaDpphQCzNNS8LFxSQS88s/Lb0m42JwItAoBzqNWDUfvg/HKNy+/vR9QdnBhBJiTC0M3qyEJVLMQ4vetQsDrIXOCX1WMenfYMLebF28wBKrnh+9lM/0jI3Dt5r+0CXsAuedlI178vAuAqFrdBOCs0Ub9L4826t8bNuh1w35f8COKVVJG/ppwrSVQ2c39J4NKlviXa0WRqvDI22ApUmyyGzZiMC6lp2+E60Z3FRvpoaTexCZRbDfeSDfqJy+ZQYQSgliuwkrYcP+iqGgNgT2yOWQ2gbKNmjonVEKe1umetjuKQJw3sz431c2EfI4VqIQE+miIzyr62fMHDMGp6PxJkWqgqkipv28BUEVB/a6ILGWJqbr+vzrEKEqEtxlfXwBwSVjfb8/xIc1szNJe13dVEczrv9wHhHgrtt8B4GxT5lXi/vWgYCikrw3HlDV5vMlslPluHd0/duaogDxgN8xnlXvNiyOFQFVE8NWN7zwCVayUOI3EW6TAGBNnY7JwU3Mmz0/CPKolPJbwqwXW3hh1y8vZhGBd5x8H8B4Aui5/KYBvVQbtd/PcZ14TSnkLuTa+d9h7xqlBZVZUauN7l6z/8jLF58xvfFn/JabfG8X+gvj3/BRyU0ZEMuqtEy9IpK6fMeE0j3CUQqgVnM1951Mj8dfX2ftH+IfSBkXCWaW77eTRdX4d+LkVQGzJseFFj/j+UMcE9JoLti8kUNUxst2zSQJVQ2PGh9sNAU03pRBgnpaCj41LIuCVf15+S8LF5kSgVQg4ziOW8GtVJjQTjFe+efltBlV66SICzMkujhpjJgLVI+D1kDnBb7yxbjc6dHNENs3l/PtHCh2iXiFEJSFX6du+dsPfbtDY87qx/5lAkMorYWXL/8UbLpZAJQNkN3yEEPDjgZg1lUCVV+IjT6VEHNgNmxXgszkEKlV6yohL4Y1vPaelnMYlNYo2TnQz5ETgrc8CvzVSghmXlgpthLwgSiKny0ZR/Ja5jVVLS40qecgGVbaxNABOltgBbLaZrcQvW9rPEqzyNouqnxnHLSbkaV2uabfDCMwiTHnlVYJfu/7JmnEHgKsNAemZoNR352h45N/SsgGuRNUHAeSdF6JqTDzdFchHMsr3AVCibHydfFb1qTgj8tZujVfK4tlYxI4csrkua7T6l+tU0SomvepG+w4A+p30X2zYOMWukLOEZCtEXrH/0+G63CyOy/jFJVJlk9yQjq4AcM9o3TyohNFZG+YD4P4qSrfa0quy2S6dsUoi8nmWApUhQuUSXpXwG1RM5D4+VkApKN1aO3F21tKTMI9mmVjoey+/CwXLRo0j4JUfCX71N/THw7poX4iQlxbsOq9r9fsK7idF95lDAK4Mv7dl7ZYXI34bwO9G9yhZ74teiND7gtzXNGa7/suYTrwQEZdeBSC/i8dls6eV6E5ZP+Wa+Dd+nFiz7geqSqVr9QrwxvXj/ZBjrAI1i1AblGgztUBbxlWMmH/DPLYOXL8CfFTvWTnk3uzfI/pSRB0TJSEn63A7YbOPJfykT9LJ0dss+sJg7Th23QEJVA2NIB9uNwQ03ZRCgHlaCj42LomAV/55+S0JF5sTgVYh4DiPhsefAfJYJgS88s3L7zKNLfs6HwLMyfnw4tVEoK8IeD1kTvCbR2Tq6zAsTb/CJss9A+CKeAMmFYRArBJVltdrianUtvNel5Cn85rk9UuAQE8IVKLoYUulqoqHEIhE5UkJVDqiRWXzlOikBCNLfJJNbyU9yaa1VQqRjfWYoDote6x/S6CyJCkhONl4xF5RGdbYv8SmG/1vD4Fo2VglkSlZ7NMzSgxOlPGLy9XNUpOypU8tIDnl/8akqzzglLyU8924ZOAsBRKrnmjsjMtDxX2xvkzbzF9QOpxFoBITtZV+SlmevO4LXn5TMOE1/gh45UeC37gk97QSq1p6OyZQzbrPWJtC0JH//UQg/O4EcHcwMK0ktyVyxSW4C0tyW1XYY8CPSLnrvNLW4j8mQ81aP1NeGCi6HwR/V0bKrdn6OQREUXaseCgnC+4HufcC+/vdrPHnyD0oJvAWEagsKbjq2ZOQk1W7XAp7JFDNP8xLt+Hk9ZDZy+/8KcEWy4wA83SZR9+/7175d9dT33/4bWc87wJ/BBgBEeguAl7z9/i/X0mg6m7mLBa5V77xfrHYeLFVfQh4zYX6ekTLRIAILIKA10PmBL8kUC0yoB1oEzZpsEj5PVVuGQIP6Vv1dXY5IU/rdE/bNSLwts/jx1ZOxFv/7lm45dcGWM82hgZZGU/5V+K79A37Ks5LHonNsX15g3+1+X+HJuSzXXeFQKVqfjoSqsAnm9OiHCVlkKyin1Xr0/NaZk/IRkJgkkM2qr98fM92orxqTKCapkAldqzin3zW8k95BCot86d9uSz8Rx5JTNUM7XcWGyFQSfxCmJJDvhP1EyGDvXNa+T51Pk2ZJC5xFH+2bQfAvUEJ8FLdtJ9GWrJTapbiSKyMFdqK6qAcGYkpj2AF4OtKcC0qRWsVBk3cEyWkChSoMsXDusmz05aehHlUy8rFEn61wNobo255mV7C76pRiWwpa2rJTlI+25ZXlfEQpVK5X+TdT0TNtei83C+EvLoVwMMjYaSLwn3q2rAmvzxSu4pJV5ZMa1WytJxrLqHXrs8rx9Vw4/J92XpZZv2My+3ZpE1RoIqvyWtj19ugNnVQ1WONKuJEKW+jpiiluD8c+jmhwjWFQPX06nMKlpXOQ6+5UGknWmiMBKr5B4UEqvkxW6gFH24vBBsbNYwA87RhwOluAgGv/PPyy+EnAn1CwHEesYRfnxIpsS9e+eblNxEWXraECDAnaxt0lTSntHltENNwlQh4PWT28lsldrTVfwSYp/0d47Un8AEM8Md7VrPN2kqPHilQnTatFF0ATRVDVI1JsdTzolZlS9zFClRWEcQSqPKIV2JbyUr/MqiKKDFrmgKVLednx3qaysgsBSpLoJI+Scmo/zAqKfviBMyEOaYlUDeFgI5Gm+yyIR0f2Qb1ANhslUwMSWlMXMojR8XGZhGozCb6hkDyFFZElcQoqtwqJNk8MpdVTFHVLHFgyVim9J98lUs+qHTSzmGM94U5wOKljSHglZcJfmMFKvt5NVI6nHU/KbrPaHnWM8MaLApWbwXwHbMmxy9m2DiEFFykRjiVQBWV8ROCZ6b8F5WhnsiDOdZPvU9k66AQmeKESiFQpagNxvcDbaNrdF65VmN3rFRl7m1ZzPH9KpXgW2biJORkGfNJbftYwi+p47xoAgESqBpKCD7cbghouimFAPO0FHxsXBIBr/zz8lsSLjYnAq1CgPOoVcPR+2C88s3Lb+8HlB1cGAHm5MLQzWpIAtUshPh9qxDwesjs5bdV4DOY1iPAPG39EC0U4NohnAfg3r84Cad99Ez8zUJGpjTqCYFKNpRteT1R9zhltBn9fgDXA1A1ES1fF6tJxWXtpK0oOwkxaReASwKERQQq2bQWG7KpLX9VuURUn6Qc4INBAUoJVHLNO4Jdq0AlpQEldjmsqskOAH9gbDwZiF5yncR5alAvkev0u2eCDVXQUgUqaSP+RbFLckuVtqamli3fpJvURYpNtkyUGI1LQcWb3Xl21F+R4pPYjVSfrhthNKE4EtuNN9XN5vhLBsBrpxChhCCWkawUJLW9Dly+AnwRwCeHwEgMDh8wm/JfW0S9sMo5zvtClWjSVlUIeOVlgl9VjHp3WG+tutMbDIFKSbOyfn5khIu9N6TcZ8SPEFlF1UrUJOVe88sjxav3hjVZSLZ6/9Byq/a+ZAlUeq3cM+J7g9ybJg5LUIrW11Lrp5BSlYhlyaaz7geRSuH9spaO7qVPWxLWrPtBTMxVQq32zxDExiVbFZRge03UAkO7D8r9QPqj9whd26vKf2snISfrcDthc+0w9g2O4cDurRuUPGv3TQftQYAEqobGgg+3GwKabkohwDwtBR8bl0TAK/+8/JaEi82JQKsQ4Dxq1XD0PhivfPPy2/sBZQcXRoA5uTB0sxqSQDULIX7fKgS8HjJ7+W0V+Aym9QgwT1s/RAsHuO1xbNu7FVqObGE7eQ17QqASwpItkafl++S8koWk+7aEX9F5VZ3aHvBSklGsCBIrQsnl1qZ8ltJ7Slyy34lt2TAXcpVueJ8bCFVxmShrQ/so5f9EtURsCIFKVUceDTHbfuYRqOYuO2s2qKWeY7a5HG9qa37ZTfQV4LM5BCohvMkmeUZcshvVAM5RO7r5LZ+nKVCdCLz1WeC34k13Q2TKSukNgYsHwI3qU+yajXUt6SQqb1lZqwFwssQOYLOdO0oOiFRbxgSrPJWVSiftHMa87gss4TfHIC3hpW55mV7C71sAZJ229xIlKkmJVTkvBF0pg6dlVLWM7Dz3mc+Ee0TemmzL/9k48u499v4ncf94IGZtIFCZdStTYgrpt4G0tMj6KapTVrUv2B6TlmYpUA2Bp1eAg5aAJTZiMmze/cAqCg6AD9r7ToGqlVWikpKsO8WXve/EJWnrmKpec8H2hQSqOka2ezZJoGpozPhwuyGg6aYUAszTUvCxcUkEvPLPy29JuNicCLQKAcd5xBJ+rcqEZoLxyjcvv82gSi9dRIA52cVRY8xEoHoEvB4ye/mtHkFa7DMCzNM+j259fYuJDhs+z95wriU45vNMWK1S1cyLowuKSk/Na6d314eN+nsGwBVC7Fqkg2HT/VYhJ6wCojDmdnjNIy+/bkDT8VwIeOVHgt+5yaVzdZwXN4ZAIE2hjApgIGVdWFSSsIrOJORkFW6m2uhjCT/pk3R6JAupLwzWjmPXHZBA1dAILsnDbSvfmCeFqDVfszcc9MdyVGc2qwVrGLC5UrDxWw4AsjcitI6ssalvaExIEc6qEa6x5b1JoiljZXptGsVsYHtjitnGOXXC7w62tM54htkQeEjkbutO1yXJ07phpP0FEfDKPy+/C8LEZkSglQg4zqPhSOJ56X7PtjIJGgzKK9+8/DYILV11DAHmZMcGjOESgZoQ8HrI7OW3JhhptqcIME/7N7Dbn8Abd2/Bxzx75pVXXn49sZ7h26qRyKVW5WSesIV4JWolWmpwnrZLcW2ZjXdVbWlqf2PWgHjNIy+/s/Dg9+1AwCs/EvySQNWOFCkdRVkyrO65rwM7twKPlA6owEBCTtblutd2SaCaf3iXbsPJ6yGzl9/5U6JUi6kEKrGcJ2Mb14GNyE9j2UBpP0vSUEhGVdQIVwJVXi1zRSiuEW76N5a9jWp/PyFkqNB+2zqwZQXI6sfKOZFQlBrhJwB/auUUbc3Zut/QWJI8LZXkbFwfAl755+W3PiRpmQg0j4DjPCKBqvnhdvfolW9eft0BZwCtRYA52dqhYWBEoFEEvB4ye/ltFFw66zwCzNPOD+FEB7YfwrXDAV6552z8E8+eeeWVl19PrOmbCFSNgNc8Ygm/qkeyX/bc8tJJUbFfo8feVImA11yosg9ttEUC1fyjQgLV/Jgt1CLh4bYyeR8H8B4AUrf7EgBfCg5tTXD7XVEt87zzrwFwGoBbAGh9Wvnvx8JbFm8J9WlPBXAfgJ+MatqKTal5/WIAnwvXSl1xqSUuMf3eKPYXmDrjG7CaQm4ak45MzVmRdd1pa6zmEagM4eqgyA/mqUvFgaQoUJmatptC+6NW5SqPQBXXgJ0Wi+2L2Nd640PgiCVaDYDNcV30hZIwoVFCniZY4SVEYDEEvPLPy+9iKLEVEWgnAo7ziCX82pkStUbllW9efmsFk8Y7jQBzsrbhU0lzSpvXBjENV4mA10NmL79VYkdb/UeAedqfMf6lz+A/P3YSvjw8ARfs/Sn8O8+eeeWVl19PrOmbCFSNAOdR1YjSXhUIeOWll98qMKONfiLQhpzsYwm/fmZLvb0igapefMfWEx5uq+TsxwPByao5CUlJpGRVRlbreb8PwJ0jJ/JgV4hW8r0cDxacPwTgypHY0U0AhCT1LgC/DeB3o7YfArAPgPwVX6cYstQuQ+zSmHcAeBLA7cH/NSPi04YSfvKdISVlZfwAfNeShUz5vvMBXAHgHgAZMUraz1KgGgD3A/ikbZM3xCkEqiKCk9b6nqVAZYhQX8urK6tlCoUgtnJchUr6nJU2tPEZjHLtVJnCCXlapTvaIgITCHjln5dfDj8R6BMCnEd9Gs3298Ur37z8tn9EGKEXAszJ2pAngao2aGm4DgS8HjJ7+a0DQ9rsLwLM0/6M7dohvGgwwDt3n41f8e6VV155+fXGm/6JQJUIcB5ViSZtVYWAV156+a0KN9rpHwJtyMm1w9g3OIYDu7dif/8QZo9SESCBKhWpktclPNwWMtIdAK4OZChRiLLkKBuBEKVESSomUOk1RW3t+ReN7Mv/fiLY2Qng7mBAHhhfBeCbI4KVjUuut0QuUaRS1SohTMWfc1GzZfzicnWz1KSMgtVma3wIXCnl++L2RcOm5KWc78clAy1BSq6LVaBseT9j54iU5BOS1bRYTNvMH4DrEghUWH2OJFcyI/ObJ+RpLX5plAgIAl755+WXo04E+oQA51GfRrP9ffHKNy+/7R8RRuiFAHOyNuRJoKoNWhquAwGvh8xefuvAkDb7iwDztL9j69kzr7zy8uuJNX0TgaoR8JpHLOFX9Uj2y55bXrKEX78SqQe98ZoLFjoSqHqQSBV0gQSqCkBMMZHwcFtL+ClxyZKdvhrUnbYbX1JKT8rvqQqUlNvbbcrnFZ0XAtSnAWwF8PBI1OmiUK7vWgC/CuDlEUkqJl1ZwpRVyUomUE1TdopL4MWfbdsBcG9Qr7pUy/zNSaAaKz4JrgWqT/LVtoD73vB3myhl5RGsAHxdVaTyyhVKe1OiECbu30ggUJ2+Cpybkm+LXpOQp4uaZjsiMBMBr/xL8BuvzzP70sAFtqyruDsvlGOd5noaMbeBkItdxOqEosQX1mUh7oqq4NNaQtUQYG+16n5FBFsAH7blV8194pwQ0Zj4Gt8LTBwTa7RcZ/xJCdaMOKs9LCDYChE3I/vqdaEvQo69Po7fXhvZy/qtmA2Bh6xNr4FMmEd1hcYSfnUh22K7Xvnm5bfhoYh/38tv5A1rcbQO3hutYwuvizlr+fjlhllKtHYtNOvmxD3ArPPy8sjEkVM2/J4BcEV4MULuA9pmHJO5f10qxuJ/k6wDO7cCj9Q1hkuSk3XBR7tEoDcIeD1k3nYID+9dxQW9AZId6SUCXvOjl2A6dmrtEF6+ZxV/4BjChGuvvPLy2xbcGQcRqAIBr3nk5bcKzGijfgS88sPLb/2I0kNXEWhDTvaxhJ/0SXJiz5bjf3nMRoAEqtkYVXJFwsPtWIHKfl4F8CpDjlIFKiFQ2SPlvKhEnQngxUF56q0AvhM+KyFrmgLVNMWpJAUqs9GwKQR/NCIpZRsQ0ZFtfgyAzVYJymyyjIlLeeX5YmOzSvitA2euAAfzBl83RuISfmajRje3dbNpQwlCHO/HeCPd2jKl/8T9BHmLClSVTEcaaSkCCetkLZEn+G0bgUrWelmLtayrEKOk5Kqs4Y9NAam1BCqJ2aoT6mazEk5zVAaF/DTewJb2KRvrecTW2O+s+4OSqiypKSZGzSrxKpvxGss6cPlK1n2MSbrrwJYV4INCzJK+yX1ProtVG4OfNSXu1jJBEo0mzKNES3NfNhyVJF6637Nzo9SzBl755uW34eHbQKAS/2FtfLMljMbrZ9l1MV7zY7+6Hg6Bm5Uslbf2R6SmCZKssVn4IoUpp/1S+S0e1uSDoey2rtdZaW27Dg+BiwfAjUaNVkhXmQ15+aKOcVySnKwDOtokAr1CwOshs5ffXg0eO1M7AszT2iGu3cG2w3j1YB137NmSvUTcisMrr7z8tgJ0BkEEKkLAax55+a0INpqpGQGv/PDyWzPFN1DzAAAgAElEQVScNN9hBJiT9QweCVTz47p0G05eD5kT/Kpi1LvDRrjdvHiDIVA9P3wvm+QfGQ25JTtJm7AvkHteNtjFz7sAiKrVTQDOGpXq+2UA7w0b77oRvy/4EcWqUwJ5S661BCq7af9kUMkS/9eM3tAWRarCI2+DpUixyW7YiMG4lJ6qkegGdhUb5KGk3sQmUWw33iA3b+e/RDZOphChhCCWq5wSNtK/KIorw4wMmpUllDGXjfVso2b+aZ7eIiFP043xSiIwJwJe+ZfgNyZQCVn00dA9q/xnzx8wBKei8ydF6oKqIqX+vgVAlQf1uyKylCWw6n3i1SFGUSy8zfj6AoBLwn3g9hwf0szGLO31PqBqg3n9l/uFEHTF9jsAnG3KwUrcvx6UDqU87IZjyto93ow2Cn63ihJIjlrIA3ZjfVZZ2Lw4UghURURg3SDPI1DFiorTyL5FSo3xfSUmFc855Sq9PGEeVerPGCOBqi5kW2zXK98S/Or6/TiA9wDQ9fZLAU6rHmi/m+f+8ZpQyltIs/E9wd4LTg0qs6JSG9+TZF2Xlyk+Z37jy7ouMf3eKPYXxL/np5CbMiISjhOE5PfqxAsSqetiTCTNIxylEGUFZ3M/+dRI/PV19r4Q/qG0QVVwVuluOx10/V4Hfm4FEFtybHjRI17365hSCTlZh1vaJAJEoGUIeD1k9vLbMvgZTssRYJ62fIASwtt2CI+urOM3d2/F/oTLG7nEK6+8/DYCKp0QgYYQ8JpHLOHX0AB31I1bXrKEX0czpr9he82F/iJ6vGckUM0/wiRQzY/ZQi0SHm7HG+Z2o0M3R2QzXM6/f6S8IaoUQlQScpX+A9Ju5NsNGnteN+w/EwhSecoqtvxfvOFiCVSChd3wkY3+Hw/ErKkEqrzSR3nqI+LAbtisAJ/NIVCp0lNGXAplNvSclmgal9QQm9M2yE8E3vos8Fu2ZFRoo0Sm02WjKH7L3MaqJaNGlTxkgyrbWBoAJ0vsoj5lk0iJX7a0nyVY5W0WLZSECY0S8jTBCi8hAosh4JV/CX7tOilryx0ArjYEpGeCot+do54LqVU2ypXQ+iCAvPNCaI0JqrsC+UgAvA+AEmrj6+Szqk/FYOet8RqvlMWzsYgdOWQTXtZy9S/XqaJVTI7VDfkdAPQ76b/YsHGKXSFnCRlXCL9i/6fDdbkJEpfxM5vxcn2m3mHW7isA3DNaXzco/BUpkwyA+0M5wHGbvEBSCFTTStGKzVkKVIYIlUuMVWJwUDuR+/1YKaWg3GztBNtZszphHs0ysej3LOG3KHIdbueVbwl+9Tf0x8N6Z1+IkBcR7Pqta/D7Cu4TRfePQyNS/ZXh97asyfJixG8D+N3o3iPreNELEbrey/1KY7brumTHxAsRcRk/HCf4S4nVbE0tuy6Kw/g3fpyiqQQqXYNXgDeuH+/H+D4i/zFrnQ9KtJkKoC3PKm3Nv2EeWweuXwE+qhjkkHazf4/oSxF1TLmEnKzD7TLYVElzSpsvw2j3oI9eD5m9/PZgyNiFBhFgnjYIdg2utj2JfzgY4oY9Z+Mf1WB+YZNeeeXld2Gg2JAItBABzqMWDgpDgldeevnlkBOBIgTakJN9LOHHjJsfARKo5sdsoRYJD7fbViJqoX6y0SQCYZPlngFwRbwBk4pVIFaJ2srrtXRUatt5r0vI03lN8noikIyAV/4l+LXrsyh/2JKqqvYhBCJReVIClfa7qGyeEp2UYGSJT7I5rqQn2dy2iiKxEuAsfK1/S6CyJCkhONl4xGZRudbYv8SmhIC3h2C0vKySyJQs9ukZJQYnyvjF5epmqUmZTe1ckmrcvgg4JS/lfD8uGThLqcSqLBo74zJS02IxbTN/QRFxFoFK3NRWImpWksn3CfMoxQyvIQJJCHjlW4LfuCT3tNKpWno7JlDNun9Ym0LQkf/9RCDy7pTpGAxMK8ltiVxxCe7CktxWFfYY8CNS7jqvtLX4j8lQs9bFlBcGitb54C8rjW3IuNm6OAREUXasZCgnC9b53DXe/n43a/c58gJETMwtIlBZsm9Sgs9xUUJOzmGNlxoESKBiOnQKAa+HzF5+OzU4DNYdAeap+xD0MgCvvPLy28tBZKeWFgHOo6Ud+lZ33Csvvfy2ejAYnCsCbcjJtcPYNziGA21SP3UdlCV1TgJVQwOf8HCbBKqGxqJpN2GTBouU39NNoCHwkGwK1R17Qp7WHQLtLzECXvmX4DcmUMWy8arUJ5vYohwl5ZKs8p9V9dPzWmZPyEZCYJJDNrS/fHxvd6IMa0ygmqZAJXasMqB81jJReQQqLfOnmXdZ+I88kpiqHtrvLDZCoJL4hTAlh3wnKilCBnvntPJ96nyagklcCin+bNsOgHtDKalLdXN/TgLVmLAksRWoPslX20LsUrYq+yxKWXkEKwBfVyJsUclaq0Ro4p4oNVUQS6aMWDfJdtrylDCPlnh1Y9erRsAr3xL8xr/nLdlJymfbsqkCiyiVyn0g7z4haq5F5+U+IKTUrQAeHgkjXRTuP9eGtfblkdpVTLqyJFmrkqVlWmPF2WwI7bq7clwNNy7fV3pdjMvt2dxJUaCKr8lrY9fRoDZ1UNVjjdrhRClvQ8ySUtwfDuv/hArXFALV06vPKVNWOh0ScrJSf0tkjASqJRrsPnTV6yGzl98+jBn70BwCzNPmsF4mT155te0QHt67iguWCWv2lQhUjYDX/GUJv6pHsl/2vPKS95V+5VEfeuM1Fyx2JFD1IZPK94EEqvIYJlngw+0kmHiRMwLMU+cBWHL3XvmX4DcmUJ02rRRdGEZVFlE1Jh1dPS9qVbbEXaxAZZVDLIEqj3gltpWs9C+D+ogSs6YpUNlyfjb7pqmRzFKgsgQq6ZOUlvoPo9KzL07ATIhKWip1UwjoaERSko3r+Mg2sgfAZqt4YkhKY+JSXtmm2FhiaSfZbN9w5CmxiHqJUV65Vci0eWQuq6yipV3FgSVjmdJ/8lUuectrGUmYR3WFxhJ+dSHbYrte+ZbgN1agsp9XIwXDWfeJovuHll09M6ytomD1VgDfMWttTOSycQjZt0hlcCqBKirjJ8TNrHxfVIZ6InPmWBd1/c/WNyEyxSmYQqBKURGM13lto2tvXhlWY3esVBWrXcX3oVTibpmplpCTZcyzLREgAh1BwOshs5ffjgwLw2wJAszTlgzEnGG87Qv4Lwbfx8MrJ+B1u38K/++czWu/3CuvvPzWDigdEIEGEfCaR15+G4SWrkog4JUfXn5LQMWmPUegDTnZxxJ+0idJnT1bjv/lMRsBEqhmY1TJFXy4XQmMNFIzAszTmgGm+akIeOVfgl+7ES0bz7a8nqiAnDLatH4/gOsBXAXgm3hOaSJWk4rL2klbUXYSYtIuAJcEkIoIVLK5LTZk81v+ii8hSYnqk5QDfDD8txKo5Jp3BLtWgUpKA0rsclj1kx0A/sDYeDIQveQ6ifPUoHIi1+l3zwQbqqClClTSRvyLYtd5s8r3aXLYMk+6mV2k2GTLSUn7uGRUvCmeZ0f9FSk+id1I9em6EUYTyiSx3Xjz3Wyiv2QAvHYKEUoIYhnJSvFQ2+vA5SvAFwF8cpj91p0oVfW1RVQOq1ySEuZRle6sreGIqLd0v2frArMrdr3yLcGvKka9O6yjVt3pDYZApWRYUSD8yAh3u+brfWLa/UP8CEFVVK1uCveQXx7dD94b1lp7X9AyqvZ+YwlUeq3cC+I1X+45E4clKEXrZql1UcimSsSyJNJZ63ykPni/rJGje+TTloQ1a52PCbeqSqX9MwSxcSnW6J61JiqAod0HZZ2X/ujar2t2HfMrISfrcEubRIAItAwBr4fMXn5bBj/DaTkCzNOWD1BBeGtPYDcG+PM9q/hf2tgDr7zy8tvGMWBMRGBRBLzmkZffRXFiu2YR8MoPL7/NoktvXUKAOVnPaJFANT+uS7fh5PWQ2cvv/CnBFsuMAPN0mUffv+9e+ZfgN1bysCXytHyfkqa0vJ8t4ackIgHZnlfVqe0BfSUZ5fmLyylZm9JcSu8pccl+J7aFnCXkKt0YPzcQquJyUtaG9lHK/4m6idgQApWqkzwaYrb9ySNQzV2e1mxkCysm24SON781W+1m+wrw2RwClRDeZDM9Iy7ZDW0A56gd3SSXz9MUqE4E3vos8Fvx5rxRIclK6Q2BiwfAjepT7JoNeC39JKW7svJXA+BkiR3AZjsTlUQQqbuMCVZ5aixeMzlhHtUVGglUdSHbYrte+ZbgV9e8bwGQ9dfeI5SoJKVT5bwQb6UMnpZHXeT+8Zmw9uettbb8n40jVhmUkbb3NYn7xwMxawOByqxHmRJTSJMNpKVF1kVRnbJqfMH2mLQ0S4FqCDy9Ahy0BCyxEZNc89Z5qxQ4AD5o7ycFqlZWiUpKre4UX/Z+EpearWNKJeRkHW5pkwgQgZYh4PWQ2ctvy+BnOC1HgHna8gHKCe9tn8O5KyfgdzDAaXtWN6qStqFHXnnl5bcNmDMGIlAVAl7ziCX8qhrBftpxy8tDGO5Z5Yup/cyqbvbKay50E630qEmgSsdKrySBan7MFmrBh9sLwcZGDSPAPG0YcLqbQMAr/7z8dmj4rVLVvGEXlaia107vrg8b+vcMgCuE2LVIB8Pm/K1CYlgFRGHM7XCcRyzh5zbqfo698i3B79ykUT8U6XkaAoE0hTLqfoGUdWFRScIqRiAhJ6tws4w2VNKc0ubLOPod7LPXQ2Yvvx0cIobsiADz1BH8Eq6v+RpOuv2l2QtcrTy88srLbysHgUERgQUR4DxaEDg2qxUBr7z08lsrmDTeaQTakJN9LOHX6aRwCp4EqoaA58PthoCmm1IIME9LwcfGJRHwyj8vvyXhqrO5VS0RP1Zlah6/QrwSVRMtNThP26W4tswGvaq7DIGHpJyfN2CcR94jsFz+vfItwS8JVD1JxbIkVy3ftw7s3Ao8UhcsCTlZl+u+2yWBqu8j3LP+eT1krthvnkJi4UgVKdTa0q9WyRZApgIraodi1JTYHqvSBmdjhUF1HisRWqXDuHS3tMk7Z/1ZtUK5Pkd9UV1PxGyJuQCkHLAoQGr8Y5VaWxI9GBrbyVFVlJcxbh6Vpd/bln9XVD09K87TqsOjvY4i4JVXXn47OkwMmwjkIsB5xMRoIwJeeenlt41jwJjagUAbcnLtMPYNjuHA7q3QagHtAIdRNIoACVQNwc2H2w0BTTelEGCeloKPjUsi4JV/Xn5LwsXmRKBVCHAetWo4eh+MV755+e39gLKDCyPAnFwYulkNSaCahRC/bxUCXg+ZK/Y7F4EqLs8qA2JISk8LWSoM0l4AlwIYl4SNrj2oaoOmfXYuLkcriq+x31QCVVFJbollVolaeVlCYxsCe8JnKR87UQ58HbhcSLuBJPXSWAHR9OdrscJi6MdaG5Rtq55cFedp1eHRXoTA2iH86/Vn8c/vOlemRnsPr7zy8tvekWBkRGB+BLzmEUv4zT9Wy9TCLS9Zwm+Z0qwTffWaCxYcEqg6kSq1B0kCVe0QH3fAh9sNAU03pRBgnpaCj41LIuCVf15+S8LF5kSgVQg4ziOW8GtVJjQTjFe+efltBlV66SICzMkujhpjJgLVI+D1kDnBrygz3hF6PAzKtC8CcB+AnwRwwKjVWgKVNLkdwPbQ9jwAj1nkppGbhsDNQjIyZKdPAXidnhc7MVkqnBNVJyFcybFtHdiyAhyMFaNsHKkEqkBqEsKTkLtOt0SlPAJVHF+eH43DXqtqUgA2kKRiEpbtR14M1Weqj8WEPPUJjF43ILB2CFdjgAv3nI2faTs8Xnnl5bft48H4iMA8CHjNIy+/82DDa/0Q8MoPL79+SNNz2xFoQ072sYSf9EnGfvQ2jr4w2PZUcI+PBKqGhoAPtxsCmm5KIcA8LQUfG5dEwCv/vPyWhIvNiUCrEHCcR7IZt3S/Z1s1+A7BeOWbl18HiOmyIwgwJzsyUAyTCNSMgNdD5gS/Whp8RyBAvRDAh0YEon3hr5T8PgXANQDOGpGL3hL++7oA2S2hJPguAJcA+JKFMi7jF5OM9PMK8Mb14z7kyMr4FRCohNwlZfFUgWqs8iTqU3nDmEKgsr7WgQdiUlaiApXEskFVSmJSHKS04AC4PyrtN1beyikVOC5XOE2dqub0rd18Qp7WHgMdzEbg7V/EDz77V/jy8Bj+u71bJa3bfXjllZffdo8GoyMC8yHgNY+8/M6HDq/2QsArP7z8euFMv+1HgDlZzxiRQDU/rku34eT1kNnL7/wpwRbLjADzdJlH37/vXvnn5dcfcUZABKpDwHEekUBV3TB2xpJXvnn57czAMNDGEWBONg45HRKBViLg9ZA5wa8qUF0dyE/yWd54vQrANwHY74W8JAQqIU3dHf6K6tRJQY1KSFcTKlS2nJ5RXpIxsuX7ss9D4M0D4MYB8NqzgacMqemcaFBvNSX9UglUEm98jIlLWr5PlKxWgC9akpY0yiE2ZbaEEBXK9U0oYwkBTJ2Z0oCZv2PAjyhBayXjVmWKWpni1RC4WDEYAt8IccTlDrEK/HwrE33BoBLydEHLbFY1Atsex5YukKek31555eW36rGmPSLgiYDXPGIJP89Rb79vt7xkCb/2J8eSReg1F/oOMwlU848wCVTzY7ZQi7ue+v7DbzvjeRcs1JiNiEBDCHATpiGg6SYXAa/88/LLNCACfULAcR6xhF+fEimxL1755uU3ERZetoQIMCdrG3SVNKe0eW0Q03CVCHg9ZE7wGxOmpEyfqE4JQUcIVKJIdecIC5lrMYHq1RFGlwXVqvFpo5qEFeD2deBjcfm+os+xAlUosbdTSUvixJTde31JBaoJIlZs1ypQDYB7A+npUi0daGLNyE5KoLLEKxu3xW1G6b9xXDhOysrIVqvAuVXmp7ethDz1DpH+O4iAV14l+I3XXW90VYlQyrbKsTsoDX5vSmC2pOu066b1Lb7fFF0r96Qvx/eXFNCUwBqvvwXqiEK0/bBdw819ZmfsLy4dq/covc76TFFC1HbGzpgsLN8VEXnjmIOvC20/LEl4K/BI6JcqOgpJeUwolu8UnxBTFofez4fAQ0IcTsG/zDUJ86iMebYlAgsh4JWXFfuda/2O18torZKXH7IXH8y6MbGOTnkhYqyymrP+ZacWWUetv3idXmQdBSAvSYj6rb7QMV6bo7VSQh73Pb4njF44uVVfJmlqHV0oyRMbVZyTiV4nL+tjCb+FgFjyRiRQNZQAfLjdENB0UwoB5mkp+Ni4JAJe+efltyRcbE4EWoUA51GrhqP3wXjlm5ff3g8oO7gwAszJhaGb1ZAEqlkI8ftWIeD1kDnBb57iVIoC1W0jgOW6iZJ9eaDrxjGATwF4nVGYEnLQhk1pANmGSrBly/XpZu9L1EbepnAcw6yNa7l+CDwAYHPcVjdu4hJ+ZgPm6yFWJTeJibgEoWy4TGyEWz8LEKioQNWq2b0cwWw/hFt+9CTc8mtn4m+60uOE9a+WriT4bROBKi7jKpjY0q1F5Ki5NuALgK6dQJVHbjXE3kz5z5BTL42JRBJ3HlHXnrPkVrEnZF6rvijko1n3ISEfBF+W1DRBLkgsJZu1HwJ7lORkN/gtmSD0ISs7C+DGUWnc8yX+AXCy3BPXgctPAP5U/luJzsHWmvazlgkUjCbMozrd0zYRyEXAKy8r9jvX+h2vZ9FaFaukblhHE0tyq5Jrti6XWUeN8quEmktE1TVNLojXVo1X11G73tv1Uciodh216rPTym43uY7WOY0rzsmFQl07jH2DYziweyv2L2SAjXqBAAlUDQ0jH243BDTdlEKAeVoKPjYuiYBX/nn5LQkXmxOBViHAedSq4eh9MF755uW39wPKDi6MAHNyYehmNSSBahZC/L5VCHg9ZE7wG2/ki+LUh0YqR1KOT/7ajfSzQgm/awBcFwCWcn55G/Bj/KO3vbM3s83b3BOKTfYt97xSemYjeEIRQ0vgLbLhsg68YgDcHW0s6yZ2Ft8A2Gw3kcPmUUYAM2X88lSshCA28SZ+VC5QS/iJyYkyhqaE30Gr/gHga1rCsFVJXiKYhDwtYZ1NyyKw/XFcOFzBnj2rWanJzhxeeZXgN0/579EArFV/kk1uPX/AKAMWnddyqtuDrfNCWVX19y0A8Xd5JKa80q73ARCFKo1P7wffBvAOADa+ojgkLKt2JaQd8S+Khy839xchbcm500KpWKtAZdtbn4V5GTa4xyop8Wa+uUdlJF+7sW7W+oxcpEqHlhBly7KqulMcTCqBymz8i1LJTntfyiNQxX2J/cTqKDmqidn9xd6XBsDpppTskaB8mN2j8u6FdS0ICfOoFtcs4VcLrL0x6paXs0v46botWA/DGiq/ZXXtju8hUpJbfs/LcXvOvWE8ZjHp1P7WjlVk9WUJu44WEKgmSl+vA1u0vHXZddQQnuQ3/JiQJR1aZB21yWv7YkqTb/hdHpOwrI28GLo4QbzmgsWKBKouZk71MZNAVT2muRb5cLshoOmmFALM01LwsXFJBLzyz8tvSbjYnAi0CgHHecQSfq3KhGaC8co3L7/NoEovXUSAOdnFUWPMRKB6BLweMif4zVNCKdqgtm+sxxsuG8r3KYpm4+VSJRsVlVWyb7kDEJWrsQKV2LO2cpQ0rJpVXF7jRlWtEju6yXwi8LPPHieDTWywBF9CiMo23eVzDoFqQhErELEyP4b8pOU+FA4lfln1rbHKiO1faDAmX/VlwyVvdiXkafWTkhaTEVh7AgdXVnDPb56Ne5IbteBCr7xK8GvXXVlH7gBwNYCvho3sZwC8z5RPFaU/IRTJ8WDB+TzC6y4Al4R2son+7hxirGxiS9uXhGtjVUFbxlW+UzLTVwK5S0haT5q4hVQr18gh/y33DY3jz3IIuvMQqKTvEqvYfSxRKQvx/SZWLtT7wQrwxvXnCAXjUqwJClRyD5kgWMXpn0qgMr6uALL5lhGcxF6iApXcWzJVKVFDEb9D4OlAihoThYtUFYX0MAD+nu1PgdpW7UTehHlUyyrj5beWztBo5Qh45UeC3/hlhkVeiLDr9cS9oKDs6fi39bR1NFGBauIlhLyBS1lHra914IGYlLXIOmpjURzk3zMD4P6otN+4FGpOqcC83/q1r6OVTwBjMCEn63Sf2e5jCT/pk/RtJCOpLwzWjmPXHZBA1dAI8uF2Q0DTTSkEmKel4GPjkgh45Z+X35JwsTkRaBUCjvNI3n5aut+zrRp8h2C88s3LrwPEdNkRBJiTHRkohkkEakbA6yGzl9+a4Wyled20WQd2Fr09XybwsOkvqiRjFZQy9trUlnnaptHYGMv2x/ELu7fi/2h3lBuj88qrBL+WQPUaAK8KSiCivKREVSEJ5ZVKjQlN2nFVfRL1QCEX6efPHOeejklasimeV75JCFpaAucLhkxVVOopVq5SxSghflmSk41LCFRxiVj9nKJAJaQtIWeJr28GNStrLzdF4zJ+tlydKb8nbSdUAE1Zvbxys3YzPHXj/+6cAMcb7jHJICZu5WzIZ+aMCuKEoostJxWTHyogUGV4WR9Vrw8J86hql5k9L7+1dIZGK0fAKz8S/OYpB6aU5JZ1SUmp8X1kjF/0gsPNVpkuXLQ3/N2wjpq1LfelAmmXR1SNBy9W1DPfj9fRSOX1i/GLGGXWUaMQmPmz6oMr2bsZEAyyFzKGwMVGye8bIY643GGnS3In5GTl828ZDJJANf8oL92Gk9dDZi+/86cEWywzAszTZR59/7575d9dT33/4bed8bwL/BFgBESguwh4zd8gH710v2e7mynVRO6Vb7xfVDN+tFIdAl5zoboe0BIRIAJVIOD1kNnLbxWYddFG2Ny5sOqNZVWmGgIPbQE+0EVspsXMPO3biLajP155leA3JlApcUmB01JLtvySLe1nVQL1vCpJ6Ua42FK1KCFQ2Y30IlKU+rfkqJjgZa/RElC25J4SqF4dZYGoFE4jQKUSqLSkoZq3ZK/CxCtSdppGJNK11m7srwNniqKJLc06x8Z/rhKiqiPGyljxZxvrALg3bNZfmlOWb6I0roBSA4Fqg2pj1bM+YR5V7TKzxxJ+tcDaG6NueZlWwi9e5y3h1JJv5d4i67fcL4RAlbdeCxF2fBiFVKwAt68DH4vL9xV9LiCHjktgi5Oq1tHYThERNajtJa+jlnilpNU4qfMUsvSaAiW/01eBc7s6ObzmQlfxSo2bBKpUpJ67buk2nLweMnv5nT8l2GKZEWCeLvPo+/fdK/+8/PojzgiIQHUIOM4jlvCrbhg7Y8kr37z8dmZgGGjjCDAna4NcJc0pbV4bxDRcJQJeD5m9/FaJHW31HwHmaTvHeNsTePPeLRlRo5OHV14l+I0JVKeFjexpOKvCk2x420PPi1rV7SP1iyIFqiIC1RuCMbtZnrfRfg0AIUrpEZOwrALVnaOLxF9cDjAuGWs/xwQqWwbQlg20pK3kvDTKIaLit9OQjvLUpcRuocJU2Agfb/7HRKe8oGaVnhoCR5QQldM+K+U6ADbbUrJmQ//rongSq2lNU6CKCQ22D6Hcn5aj1bgkrG0htrHSTB8VqJKTihcuJQIJ63stuCT4nba+qmKflou1BKo8pcPcPug6BuBTAF6n5E9dE3MaZetoOD8uyW3Wn5cUEUgXWUeljayRADbH7ZX0VESaBVC4jkYKWuMS4bGPBQhUVKAqOVv6WMKvJCRL2ZwEqoaGnQ+3GwKabkohwDwtBR8bl0TAK/+8/JaEi82JQKsQ4Dxq1XD0PhivfPPy2/sBZQcXRoA5uTB0sxqSQDULIX7fKgQSNj5qidfLby2dodHeIsA8bd/Qvu3/wYtX/hp/tD7A2XedjafaF+HsiLzyKsGv3eiWjWzd1BbCkZCFTgHwfgDXA7gqlKsTgpIcsZqUnhcClLYVstNZAHaFUnzSrohAdWrkX64Vm0JUkr958ck1nw7XKLHKErws+UnVsnYAeDKQvKSsoMYrRCxpK/wXSAQAACAASURBVAQqjVdK/cn3UopQCGNKoHowKg9o4xSCQOERbYDHm/oTik2xWtOUUnrxhvtYlcmWu1oFrp9FoJLAw8b/vXK9diT4frOQDPQaVXkJyZARwEwZv9xygnGfTNuXmtKFa0J2GAAnSyzrwOUrQFYCawjsEUUuo0LzNRvn7Nk4/xUJ82h+o2xBBEoi4JWXCX5jApUQYWUdFVJt3v1ByajXBUhkrbXrtay/E0dU/i4jdgIQ9UMhRxWuo7qOADio64Ypx5cRkszasvA6ug68YgDcrQTZsM7JPWwcX0xETVlHDUEs67MSR6NygVrCT0xOlDEcAlrCL+t/k+toyXSf2jwhJ+t0n9leO4x9g2M4sHvruARx7T7poH0IkEDV0Jjw4XZDQNNNKQSYp6XgY+OSCHjln5ffknCxORFoFQKcR60ajt4H45VvXn57P6Ds4MIIMCcXhm5WQxKoZiHE71uFgNdDZi+/rQKfwbQeAeZp+4Zo7TDuHAzxvd2reEf7okuLyCuvEvzGG91CItLSdFq+TwhBQhDS8n62hF/R+ZMCQWl7QOi8QELK82eVnGxJQGlqY5DPNj6NQwhaeSX8ZBM+jkPK96nClfV1bdiw/9VAEhOi1M3Bv8TwgxGBSmzY9knl+zRbzCZ4tmGvm99xOaaY/JRXWire/BcfOSosY6WSWQSqvI1/sWljXAE+axWogk8lB2RKLsHORKlAua6AQCXEB1GTuhTAEVWCsX4DduN+xOotaTNxsasS5tFihme0Ygm/WmDtjVG3vJy/hJ9gbtdLu65bBUG5TtQL9b5h1+uJcTPEn0t13UxZR0druahcjRWowto1Xn8iwlOsCpi0jp4I/OyzgJDBNpQXTSCiFq6jhvx0TpTESvyy8VrlQru+StMx+arJdbTOiec1F2yfSKCqc4S7Y5sEqobGig+3GwKabkohwDwtBR8bl0TAK/+8/JaEi82JQKsQcJxHLOHXqkxoJhivfPPy2wyq9NJFBJiTXRw1xkwEqkfA6yGzl9/qEaTFPiPAPG3X6F7xb7Hpecdwww88i3e991x8u13RpUfjlVdeftOR4ZV9RUCVttaBnVuBR6ruZyBLSBnE168CohRW2+E1j7z81gYkDVeKgFd+ePmtFLyOGOvTOlon5G3IyT6W8JM+ybiNZB/1hcE6h7EXtkmgamgYK364HdcCn9qLvDcBpIFlyJ4NPGXecJiQDIykaK2vMfNVT8ZvRNg3LWa9ESExhLiUmXuOZQnLd5Gco41lIubg68JI7lHZvDG7+G5jaGwn7+2O8LbK3iHwkMjLNpQ+jbmpOE8bi5uO+oGAV/55+e3HqLEXROA4Ao7zaAhg6X7PLnveeeWbl99lH2/2vxgB5iSzgwgQAUHA6yGzl1+OOhGYBwHm6Txo8dpUBLzyystvKi68rt8I2P0WLTVVRY9Vfaap/RaveeTlt4oxoo36EfDKDy+/9SPaTg99WUfrRJc5WQ+6JFDNj+vSbTh5PWSu2O9cBKpYHlbSxJCishqyIXVypVXNteNasvG5KmrJKoFK5RlDTGOyk3zOkyGMz2lspob2uEa3rbUtb0sEklRWk9v+8J9WLzbc5LLa3XW/ETH/lC7XouI8LRcMWy8dAl755+V36QaYHe41Ao7ziASqXmdWfue88s3L7xIOMbuciABzMhEoXkYEeo6A10NmL789H052r2IEmKcVA1rC3C8+gX/wm1vw70uYaE1Tr7zy8tsa4BkIEagAAa95xBJ+FQxej0245eXsEn49Rp1dayMCXnOhjVhUGRMJVPOjSQLV/Jgt1CLh4bbUjb0jGJfNQKk5LkpM9wH4yahG+LRaslqDfBznNHLTELhZlJQMyepTozLYr9PzYqSAQKW1VuWSbevAlhXgYKwYZcGaQ4FKCU9C7pqoLZtHoIrjy/OjcdhrVU0KwNekPrmNNSZh2e/6Uks2L5ET8nSh/GcjIpCCgFf+eflNwYTXEIGuIOA4j1jCrytJUmGcXvnm5bdC6GiqZwgwJ2sbUJU0p7R5bRDTcJUIeD1k9vJbJXa01X8EmKftGeO1J/AEBvhf96zio+2JarFIvPLKy+9iKLEVEWgnApxH7RyXZY/KKy+9/C77eLP/xQi0ISf7WMKPOTc/AiRQzY/ZQi0SHm4LgUrIUjsAPAbghQA+NCIQ7Qt/bwBwCoBrAJwF4C3hv68LAd0CQIhVuwBcAuBLNtC4jF9MMtLPK8Ab14/7kCNTZUpUoBqrPBWpMqUQqKyvdeCBmJSVqEAlsWxQlZIOKQ5SWnAA3A/gkwC0tN+RAfBaUcLKKRU4Llc4TZ1qoeRoUaOEPG1RtAylbwh45Z+X376NH/uz3AhwHi33+Dfde6988/LbNL701x0EmJO1jRUJVLVBS8N1IOD1kNnLbx0Y0mZ/EWCetmNs1w7hlzDARXvOxuvaEVG5KLzyystvObTYmgi0CwHOo3aNB6M5joBXXnr55bgTgSIE2pCTa4exb3AMB3ZvxX6O1PIiQAJVQ2Of8HBbFaiuDuQn+SwPbq8C8E0A9ntRphIClZCm7g5/hXR1EoDbA+lKPo8PW8bPKC/J97Z8X/Z5CLx5ANyoZCJDalKikdodl9cLpfDOn1bWTslLOZCPiUtavk+UrFaALwaC07h0YA6xKTMnhChR0jLkpqwvtiyfKQ2Y+TsG/IgStFYybhWkhGGmeDUELlYMhsA3QhxxuUOsHlcK682RkKe96Ss70j4EvPLPy2/7RoAREYHFEeA8Whw7tpwfAa988/I7P0JssSwIMCdrG2kSqGqDlobrQMDrIbOX3zowpM3+IsA89R/bKx7GD/ztv4PfwQretfssfNY/ovIReOWVl9/yiNECEWgPAl7ziCX82pMDbYzELS9Zwq+N6bDUMXnNBQs6CVRLnYLjzpNA1VAeJDzcjglToiYlqlNC0BEClShS3TkKVx7mxgSqV0fduCyoVo1PW2LRCnD7OvCxuHxf0edYgSqQpXYqaUmczEGgGhOzpF2sShXbiT9bBaoBcG8gPV2qpQNNrBnZSQlUlnhl47a4zSj9N1bYAvBdJVutAuc2lEKNuEnI00bioJPlRMAr/xL8xuuz9wCpYqGUd5Vjd1Ak/N6UwGzp12nXTetbfF8qulbuXV+O70MpoCnRNV6nC1QUhUD84Zgsq/eo2F9cYja+zvpMUUxU+8bOmFQs3xURfuOYg68LbT8smXgr8Ei4z8q9X1UTx8Rjcy8VPOTI4tD7/hB4SAjGKfiXuSZhHpUxP60tS/jVhWyL7XrlW8V+51qX43UwWoPk5YdMRdW8sDCxPk55IWKsspqzrmWnFlkfrb94/V1kfQQg5cOtcux4zc15SWPc95x7wq36MklT62OdU6ninKwzVNomAkSgRgS2HcLDA0BeaONBBIhAhMAQOLh3FRcQGCJQJQJem3tefqvEjraIgDcCXvPIy6833vSfhoBXfnj5TUOFVy0jAm3IyT6W8JM+ST7t2XL8L4/ZCJBANRujSq5IeLidpziVokB12yhAuW6iZF9e0LohDOBTAF5nFKaEHLQzp022oRLOy4ZFpgRlNkReojbyNntje7M2pOX6IfAAgM1xW924iUv4mQ2Yr4dYldwkJuIShKKgNbHBbf0sQKCiAlUls4NGiMBxBBLWyVqgSvDbJgJVXO5VMLElXovIUXNt1BcAXTuBKo8EawjAmUKgIbFeCmCCSCRx5xF67TlLglXVRKvSKPe5WfcrISkEX5bUNEFCSCw5m7UfZr9dj5OcLBHAkg5CH7LytABuHN2TM9XHAXCy3DvXgctPAP5U/lsJ0cHW2jR1yKomVcI8qspVzk8ELN3v2brA7Ipdr3yr2O9c63K8TkVrUKySumF9TCzJLSSlsSKrlOVedH00yq8Sai7BVNcquSBeMzVeXR/tOm7XPSGZ2vXRqs9OK7vd5PpY57yqOCfrDJW2iQARIAJEgAgQASLQGwS8Nve8/PZm4NgRIsBSacyBliLgtb57+W3pMDCsFiDAnKxnEEigmh/Xpdtw8nrInOA33qAXxakPhXJ88tdukJ8VSvhdA+C6MOxSzi9vY32cFdHb3tmb2eZt7gnFJvuWe14pPbPBO6F0oSXwFtlwWQdeMQDujjaMdXM6i28AbLabw2HzKCOAmTJ+Y7UoicO8eT7xJn5ULlBL+InJiTKGpoSfEsh0c+lrstE+/7Rrb4uEPG1v8Iys8wh45V+C3zyFwEcD4Fb9STbD9fwBoyBYdF7Lrm4Pts4DIOVX1d+3AMTf5ZGY8krA3gdAFKo0Pr1vfBvAOwDY+IrikLCs2pWQdsS/KCO+3NyHhLQl504LJWWtApVtb30W5mtYs8dqKvGmv7mXZWRguwFv7gkTJWUtIcqWb1V1pziYVAKVIQiIoslOe//KI1DFfYn9xCoqOeqK2X3I3r8GwOmm5OyRQH7I7mV598y6FoqEeVSX6yFAAlVd4LbVrle+JfjV9Vigk9yUtVF+y+qaHN8bpCS3/J6XQ8pwx2v+eAhiMqn9rR2ryOrLEnZ9LCBQ6W/abM1YB7Zoeeuy66MhPMlv+IwAKzGLo0XWR5uLti+mNPmG3+UxCcvayIuhrfk+La6EnOxitxgzESACRIAIEAEi0BME1g7hnuEQv793S/2qyE1C5rW55+W3SWzpiwjUjYDXPGIJv7pHttv23fKSJfy6nTg9jN5rLvQQyokukUA1/wiTQDU/Zgu1SHi4nadwUrTxbN9YjzdcNpTv04DNxsulSjYqKpdk3zYHICpXYwUqsWdt5ShkWDWruLxGbgm/E4GfffY4GWxigyX4EkJUtpkun3MIVEqyyhSxAhEr82PIT6I+ZQ8lfln1rbF6iO1faDQmX/VlwyUvkRPydKH8ZyMikIKAV/4l+LXrs6w3dwC4GsBXw4b3MwDeZ8qsiiKgbJrL8WDB+Txi7C4Al4R2stn+7kCktQRa2eyWti8J18bqg7bcq3ynZKavBHKXkLSeNHEL+VaukUP+W+4vGodsdMdE3nkIVNJ3aS92hRiWopSF+L4UKxwq6WgFeOP6c8SDccnWBAUquddMEKzi/EwlUBlfVwC4R5UaxV6iApXcgzJVKVFNEb9D4OlAihoTiovUF4UcMQD+nu1PgdpW7YTfhHmUsgwscg1L+C2CWsfbeOVbgt/4ZYZFXoiw6/DEGl9QznT823ra+pioQDXxEkJemqSsj9bXOvBATMpaZH20sSgO8u+ZAXB/VNpvrEyYUyow77d+7etjndMtISfrdN9n2yppTmnzPo8y+0YEiAARIAK1IrD9Sfw3w3Xs+4sv47SPvgnHanXWsHGvzT0vvw3DS3dEoFYEOI9qhZfGF0TAKy+9/C4IE5stAQJtyMk+lvBbgtSpvIskUFUOab5BPtxuCOjj5K6MULUO7Cx6e75MNGEzX9RGxm/Sl7HXprbM0zaNxvLF4pV/CX4tgeo1AF4VFENEeUkJrUISyiupGhOadGBV9WlfIBfp588cX8bGJC3ZPM8r8yQErf3B2BcMmaqoJFSsXKWKUUL8siQnG5cQqOJSsvo5RYFKSFtCmhJf3zTKWleFz7lJHpfxs+XqTPk9aTuhFmjK6uWVpbWb5qkEgbtzAhxvzMdkhJi4lbNxn5kzaokTyi+27FRMkqiAQJXhZX1UvcIkzKOqXdLeEiPglW8JfvMUAVNKcst6o2TT+P4wHunoBYebreJcuEjK7+Wuj2bNyn2pQBrlEVDjNIuV8sz34/UxUnn9YvwiRpn10Sj/Zf6squBKVgX1uRKEQ+Bio9D3jRBHXO6w0yW5E3JyiVeKUl0ngaoUfGxMBIgAESACRABYewL/Jwa4b88q7uobHl6be15++zZ+7M9yI8B5tNzj39bee+Wll9+2jgPj8kegDTm5dhj7BsdwYPfW8f6bPzCMoHEESKBqCHI+3G4I6OAmbO5cWPWGsSpTDYGHtqBf8tMCHfO02Tylt0kEvPIvwW9MoFLiknZASzLZMk22tJ9VE9TzqiSlG+ZiS9WihEBlN9yLSFHq35KjYoKXvUZLRdmSe0qgenWUj6JmOI0AlUqg0pKGat6SvQqnQJGy0zQika7JlgCwDpwpyicAxiqCcxAEchUTZcNeyFqxMlb82cY6AO4Nm/qX5pTlmyihK6DUQKDaoO5Y9fqTMI+qdkl7S4yAV74l+M0r+WqJpJZUK/cMWZflPiAEqrx1WAiu48MopGIFuH0d+Fhcvq/ocwHpc1wCW5xUtT7GdooIpkFFL3l9tMQrJaPG0yBPIUuvKVDoO30VOLer0ykhJ7vaNe+4SaDyHgH6JwJEgAgQgc4j8HMfwd/66JvwN53vSE4HvDb3th3Cw3tXcUEfMWWfiEBTCHjNX5bwa2qEu+lH1vfB8YoJPIjAUiMwBA56/9YhgWqpU3DceRKoGsoDPtxuCGi6KYUA87QUfGxcEgGv/EvwGxOoTgsb3tN6rApPsjFuDz0valW3j8qWFilQFRGo3hCM2U31vA35awAIUUqPmIRlFajuHF0k/uJygDERwH6OCVS2DKAtG2hJW8kZYhRGRO1vpyEd5alLid1ChamwYT4mCcREp7ygZpWoGgJHlBCV0z4jaw2AzbbkrNn4/7ooGMZqWtMUqGLig+1DKPenZWs1LglrW4htrEjTUwUqlvBLnln9uTBh3a6lswl+p62bqsSnZWAtgSpPwTC3D7o+AfgUgNcpqVPXupxG2foYzo9Lcpt1JSuBnUcMXWR9lDay9gHYHLdX0lMRGRZA4foYKWiNS4THPhYgUFGBqpbZQqNEgAgQASJABIgAEegvAm4EjEMY7lnF0u3n9DeT2DMPBDh/PVCnTyJABIhAdxDoYwk/6ZOMwJ4tx//ymI3A0v3gTtj4mI3aAld4+V0gVDZZYgSYp0s8+C3oulf+Jfi1G+Ky4a2b30I4ErLQKQDeD+B6AFqeTghKcsRqUnpeCFDaVshOZwHYFUrxSbsiAtWpkX+5VmwKUUn+5sUn13w6XKPEKkvwsuQnVcvaAeDJQPKSsoIarxCxpK0QqDReKfUn3z8WiGVKoHowKg9o4xQiQeERbZTHm/8Tik2xWtOUUnrxxvxYlcmWxVoFrp9FoJLAA0HgXrleOxJ8v1nICHqNqsGEZMgIYKaMX245wbhPpu1LTenCNSFFDICTJZZ14PIVICuVNcx+C+MDRq3mazbOOqZ7wjyqw22AmQ+Q6wK3rXa98i3Bb0ygEoKrrI9Cls1b95Vkel3AWki3dh2WdXXiiMrfZYRNAKJqKOSowvVR1wcAB3U9MOX4MkKSWTMWXh/XgVcMgLuV+BrWr6y8tsYXE0xT1kdDEBsrCkq7qFyglvCTrybKvA4BLeGX9b/J9bHOeZSQk3W6p20iQASIABEgAkSACGxAYO0JvOMY8MjdW+SnWj8PEjD6Oa7s1XIgwPm7HOPMXhIBIkAEiMBzCJBANX82kEA1P2YLteDD7YVgY6OGEWCeNgw43U0g4JV/CX7zSjJpaTot3yeEICEIaXk/W8Kv6PxJgaC0PQBxXiAh5fmzSk62JKA0tTHIZyE5aXwahxC08kr4yWZ9HIeU71OFK+vr2rCx/6sApL9ClLo5+JcYfjAiUIkN2z6pfJ8mhdkszzb2dZM8LtsUk5/ySlDFJAHxkaPWMlY0mUWgyiMIiE0b4wrwWatAFXwqiSBTfAl2JkoFynUFBCohSIia1KUAjqhijPUbsBv3I1Z5qXPJSZhHdbkfAiRQ1QVuW+165VuC33j9FgjtOmjXa6sMKNeJKqHeD+w6PDEMhvhzqa6HKevjaI0WlauxAlVYk8brSkR4itX+ktbHE4GffRYQMtiGsqEJBNPC9dGQn86JclKJXzZeq0ho101pOiZfNbk+1jmPEnKyTve0TQSIABEgAkSACBCBCQR2fB4v/P4K/mh9BefddTb+777CQwJGX0eW/VoGBNzm7xP4NSp/LEOGsY9EgAgQgfYhQALV/GNCAtX8mC3Ugg+3F4KNjRpGgHnaMOB0N4GAV/55+eXwEwFV2loHdm4FHqkakUCqkDKIr18FRCmstsNxHrGEX22j2l7DXvnm5be9I1FfZH1aH+tDCWBO1oauSppT2rw2iGmYCBABIkAE+ojA9kP439flzZ9V/Eof+6d9ciNgsIRfn9OKfWsIAa/521D36IYIEAEiQARKItDHEn4lIVnK5iRQNTTsfLjdENB0UwoB5mkp+Ni4JAJe+efltyRcbN4TBILa1IVSbmoV+G5V3VKVmiHwkJTzq8pukR3Oo7oRpn2LgFe+efld1tHvy/pY5/gxJ2tDlwSq2qClYSJABIgAEegzAr/47/BTJ/w1vrrrnEy1ureHFwHDy29vB5IdW0oEOI+WctjZaSJABIhAMgJrh7FvcAwHdm8dV5tJbssL+4MACVQNjSUfbjcENN2UQoB5Wgo+Ni6JgFf+efktCRebE4FWIcB51Krh6H0wXvnm5bf3A8oOLowAc3Jh6GY1JIFqFkL8nggQASJABIjAEiPgRcDw8rvEQ82u9xABr3kkiiYs4dfDhGKXiAAR6B0CJFD1bkgX6hAJVAvBNn8jPtyeHzO2aB4B5mnzmNPjcwh45Z+XX449EegTAo7ziCX8+pRIiX3xyjcvv4mw8LIlRIA5uYSDzi4TASJABIgAEWghAtuexGsH63hkz2p1qsot7OY4JDcCBkv4tTktGFtHEOD87chAMUwiQASIgBMCfSzhJ30SOEnkTU8qEqjSsSp1JR9ul4KPjRtCgHnaENB0k4uAV/55+WUaEIE+IeA4j4YAlu73bJ9yZ5G+eOWbl99FMGKb5UCAObkc48xeEgEiQASIABFoOwJrh/FvBut47+4t+O22x1pFfCRgVIEibRABHwQ4f31wp1ciQASIABHwQ4AEqvmxX7oNJ6+HzF5+508JtlhmBJinyzz6/n33yj8vv/6IMwIiUB0CjvOIBKrqhrEzlrzyzctvZwaGgTaOAHOyccjpkAgQASJABIgAEYgQ2PY4tg0GeNOeLfhvlwUcEjCWZaTZzz4i4DZ/WcKvj+nEPhEBIkAEOoEACVTzD9PSEajueur7Dw+A8+eHii2IQP8RGAIH33bG8y7of0/ZwzYisOvQnw93rP5w4/clbj62MRsYU9cQcJxHLOHXtWSpIF6vfPPyWwFkNNFTBJiTtQ1sJm0+OvRvbY5omAgQASJABIhA1xHY9iTesvIsjuzeit/vel9S43cjYFRbwu+VAN4C4BoA30vte3zdIeD5APaG89sGwOYh8ACAxwBsWwW+exg4Q84NgZvlugFwd56/deD8rcAji8bCdkQgBQGv+ZsSG68hAkSACBABfwT6WMLPH9XuRdD4RnX3IGLERIAIEAEiUDMCpwC49uIdN1x7/65bGr8vcfOx5tGl+aVAgPNoKYa5NZ30yjcvv60BnoG0DgHmZG1DQgJVbdDSMBEgAkSACBCB7iPgRcDw8jttxKYQqDYrIcoSqLYAHxB7h4AXAfjkiMT1tBKtup8Z7EEXEGjjPOoCboyRCBABIrAsCKwdxr7BMRzYvRX7l6XP7OdGBBrfqOYgEAEiQASIQO8R2LZp06abjh49esqmTZueOXr06LvM22i28xlxKvzvPbcd/Mq1153/ssbvS9x87H0+soMNIMB51ADIdDFGwCvfvPxy6IlAEQLMydpygwSq2qClYSJABIgAEegLAlc+ic13n4UjfenPPP3wImAk+P37o37I75jHAbwHwBcAXALgSwBEcepGAC8G8DkAHwHwJqNAdQOCQhSA84KC1EkAbgewPeCj58dwTSNQAfj8iCv1+gFwsipQkUA1T6bx2joQSJhHdbiFKJrs2UKF21rApVEiQASIQIUIkEBVIZgdNtX4RnWHsWLoRIAIEAEiMBuBbZs3b75t//79LzjvvPPw6KOP4rLLLvv2kSNHrjMkqgniVHio84zXJqCX39lQ8goi0B0EHOcRS/h1J00qi9Qr37z8VgYcDfUOAeZk74aUHSICRIAIEAEi0BkE1g5hLwb4kz1n452dCbqiQN0IGLNL+AmB6j4AHwdwC4CfB/CqQJI6C8CuiFClJfzeAOC00EZJWFcBeHuATGwJAcu2z74qIlANgacGwGuGwJUrwGdJoKoo+WimNAItnr+l+0YDRIAIEAEiUB6BPpbwkz4JMiTypucHCVTpWPFKIkAEiAARmIHApk2b/vgTn/jEKUKe0kNIVBdddJEoUV0IYE0Vp5Q4pdd5bQJ6+WUyEYE+IeA4j4YA+Hu2T8mU0BevfPPymwAJL1lSBJiTSzrw7DYRIAJEgAgQAWcEtj2O/3qwgo/97R/Cj733v8RfO4fTuPsWEzCE/HQHgKuD6tQLAdw5Akg2zaRknqhMCanqm4EQJQSqfwbgXwDYF1SnFE9p+6FAqnoMgKpRTVw3RYFKFLDOGdk9fR3YuQJ8cAjcTAWqxtOVDiMEWjx/OVZEgAgQASJABGpBgASq+WHlhtP8mLEFESACRKDPCPzA6AHHAwDOB/BVAJtDZ08FxtLs086fOhwKn2HyGAyy280jowc5Pzx6E+6/Ct9O2Ll4xw1H7t91S+P3pbue+v7DbzvjeRf0eVDZNyJQNwKOm/gkUNU9uC20L+v24Ph9igcRWGoEhsBB/oZZ6hRg54kAESACRIAIuCCwdhi3Yoiv7FnF+10CcHbaYgKGVY8SklRMoFLFqe8ZApWoS91tiFKKrhKoXh3BfVkgVmWnpyhQ3azKUwD+REoHkkDlnLh0nyHgNn9Zwo8ZSASIABEgAk4IkEA1P/CNb1TPHyJbEAEiQASIQMMInAngi4v4pALVIqixDRHoPgKOBCqW8Ot++rAHRIAIEIG2IZBJm48O/du2+BgPESACRIAIEAEi4IiAGwEjrYSfVaCyilSiQJVHoJqmQKXqVV8qgnsagUrUpg4BvwFgp7SXcn5UoHJMXLrOEPCav4SfCBABIkAEuoFAH0v4dQP5dkVJAlW7xoPREAEiQAS6OXRgEQAAIABJREFUjsC2zZs337Z///4XSBk/Kd932WWXffvIkSPXAdgbOndKKON3bSjjJ7Lez3gRMLz8dn2gGT8RsAhwHjEfiAARIAJEoEcIkEDVo8FkV4gAESACRIAIVI2AFwEjwa8Qpu4D8O6gEiXl+l4F4BoAZxUQqOQ7eWYnh6hRWdLVm6LzYnuHLfU3i0B1GDhjeFzpfjMJVFVnIu0tgkDCPFrELNsQASJABIhATxBYO4x9g2M4sHsr9vekS+zGAgiQQLUAaGxCBIgAEegpAi8AcAzAd0r2b9umTZtuOnr06CmbNm165ujRo+8y5ClreoJIddvBr1x73fkva/y+ROJHydFmcyIgev9PfX945RnPa3z+EnwiQASIABEgAjUgQAJVDaDSJBEgAkSACHQfgbXD+BUM8WN7VvE/dr83i/fAi4CR4FdL+H0LwHYABwAIiUrK+b1yCoFKwLg9tJH/Pi+QpE6Kzk+U75MLZxGo5JongH86AO4mgWrxnGPL6hBImEfVOTOWRNFkzxYq3NYCLo0SASJABCpEgASqCsHssCludHV48Bg6ESACRKBiBC4H8DMA3lCx3VnmMiLVxTtuuPb+Xbc0fl8i8WPW8PB7IjAbAcd5xBJ+s4eHVxABIkAEiAARIAJEgAgQASJABEohsHYIPwTgy+sD/OO7zsbhUsY63tiNgJFWwk/+jXxVIE11HGmGTwSqR6DF87f6ztIiESACRIAIzI1AH0v4SZ8ECBJ509Oh8Y3q9NB4JREgAkSACDSMwL8G8K8A7GvYb+Zu16E/H+5Y/eHG70uOxA8PmOmTCNSCgOM8GgJofN2oBUQaJQJEgAgQASJABIgAESACRIAItBSB7Yfw7uEAJ+05OyPnLPXRYgKGKlCRQLXUGcrOT0OgxfOXA0cEiAARIAJEoBYESKCaH1ZuOM2PGVsQASJABPqIgJTv+78A/DSAv/TooBcBw8uvB8b0SQTqQsBxHpFAVdeg0i4RIAJEgAgQASJABIgAESACRMAgcMXjeMk9W/H1ZQeFBIxlzwD2v8sIuM1flvDrctowdiJABIhApxEggWr+4SOBan7M2IIIEAEiQARqQMCLgOHltwYIaZIIuCHgOI9Yws9t1OmYCBABItBbBDJp89Ghf3vbUXaMCBABIkAEiAARmB8BNwLG7BJ+83eGLYjAkiHgNX+XDGZ2lwgQASLQWQT6WMKvs4PhGDgJVI7g0zURIAJEgAg8h4AXAcPLL8eeCPQJAc6jPo0m+0IEiAARWHoESKBa+hQgAESACBABIqAIrB3CPx4OsHnv2dhLVI4j4EXA8PLLcScCfUKA86hPo8m+EAEiQASqR2DtMPYNjuHA7q3YX711WuwKAiRQdWWkGCcRIAJEoD4EpHzffw/g4wC+U5+b6Za9CBhefr1wpl8iUAcCnEd1oEqbRIAIEAEi4IQACVROwNMtESACRIAItA+B7Yfw+8eGuOuuLfit9kXnE5EXAcPLrw/K9EoE6kHAax6JosmeLVS4rWdUaZUIEAEiUB0CJFBVh2WXLZFA1eXRY+xEgAgQgWoQuBzARQDeWI25xax4ETAq9vtKAG8BcA2A7y2GBHAIeD4wfrtz2wDYPAQeAPAYgG2rwHcPA2fIuSFws/gZAHfn+VsHzt8KPLJoLGxHBFIQqHgepbjUa1jCbx60eC0RIAJEgAgQASJABIgAESACRCARge2P4xfWV/DWvau4ILHJUlzmRsBgCb+lyC92sl4EOH/rxZfWiQARIAJdR6CPJfykTzIuJPKmZycJVOlY8UoiQASIQF8R+B0AHwN8JSm9CBhefqcl0xQC1WYlRFkC1RbgA2LvEPAiAJ8ckbieVqJVX5OW/WoXAo7zaHicP8iDCBABIkAEiAARIAJEgAgQASJABKpE4NeGWPn/nsAFu7fioSrtdt0WCRhdH0HGv8wIcP4u8+iz70SACBCB5USABKr5x50bTvNjxhZEgAgQgT4h8EMAfhHAnZ7l+wRQLwJGgt+/P4pPGNqPA3gPgC8AuATAlwCI4tSNAF4M4HMAPgLgTUaB6gYEhSgA5wUFqZMA3A5ge0gkPT/Oq2kEKgCfH3GlXj8ATlYFKhKo+jQlu9mXhHlUV8dIoKoLWdolAkSACBABIkAEiAARIAJEgAgQgQ0IkIDBpCAC3UXAbf6yhF93k4aREwEiQAQ6jgAJVPMPIAlU82PGFkSACBABIlADAl4EjAS/QqC6D8DHAdwC4OcBvCqQpM4CsCsiVGkJvzcAOC20URLWVQDeHuATW0LAsu2zr4oIVEPgqQHwmiFw5QrwWRKoakhEmlwIgYR5tJDdhEYs4ZcAEi8hAkSACBCBuRDIpM1Hh/6dqzEvJgJEgAgQASLQdQT+6ZP4uyc8i5ft3Yp/0/W+1BG/GwGDJfzqGE7aXDIEvObvksHM7hIBIkAEOotAH0v4dXYwHAMngcoRfLomAkSACBCB5xDwImAk+BXy0x0Arg6qUy8Mil2yqSYl80RlSkhV3wyEKCFQ/TMA/wLAvqA6pR2Vth8KpKrHAKga1cR1UxSoRAHrnJHd09eBnSvAB4fAzVSg4kzyRiBhHnmHSP9EgAgQASJABFIRIIEqFSleRwSIABEgAr1EYNshvH8wxLf3bMHOXnawZKe8CBhefkvCxeZEoFUIcB61ajgYDBEgAkSgdQisHca+wTEc2L0V+1sXHANqDAESqBqDmo6IABEgAq1DYBOAD45IQf8DgO96R+dFwEjwa9WjhCQVE6hUcep7hkAl6lJ3G6KUwqsEqldHeF8WiFXZ6SkKVDer8hSAP5HSgSRQeWcu/QsCCfOIQBEBIkAEiAAR6AoCJFB1ZaQYJxEgAkSACFSOwLZ/+/+z9/ZxdlXl3ffvDGDBj2AoqFRQEHxDW6lhEkCxBLmr0AdpxVoRFDQxE1BKq+gNaoUCtUhF8IW3TEwEAwj6iN6oleBdCBVBySSf4iNGevPqyy1VaAP4AQpkzjPXmb2GNTvnzFn7nLPP2i/f/U8y+6y1ruv6rrVn9tnrt69LCxqb9Z2tH9WeFx2s3w3cQAUGjCXAWDqhG1eM6uAKICQECEQjEOv6tYwm4wvIcBtt4jEMAQhAIJAAAqpAUBVvhoCq4hNMeBCAAATmIPBeSX8m6e1FoBRLgBFgN52Byv/ZMlC1E1DNlYHqginetjF3ZyfucwmoLNvUhPQpafpNUCvnRwaqIqzgevsQcB3lBYgSfnmRZVwIQAACEIAABCAAAQhAoHYExib0Rw1p0fJRfaF2wQcGHE2AQQm/wBmiGQQ6E+D6ZXVAAAIQgMBcBKpYws9ispgR8oavfQRU4axoCQEIQKBqBK6VdJWkK4sQWCwBRoBdE0xdLenTSZYoK9f3BkkflDS/g4DKPvtwwtWyUfmiq79KnbexP+CX+usmoFov7d2UvitpdwRURVi9+BBwHeUFqSmJ+9m86DIuBCAAAQhAAAIQgAAEIAABCMwigACDBQGB8hLg+i3v3OE5BCAAAQj0RgABVXZubDhlZ0YPCEAAAlUh8DJJvypC+T4DGkuAEWDXlfB7WNIySWskmYjKyvm9fg4BlYV1ftLH/n9gIpLaLnV+Vvk+a9hNQGVt1kmLG9JKBFRVuRzLHUfAdZRXgAio8iLLuBCAAAQgAAEIQAACEIBArQgc80PtcMX+eqRWQfcQLAKMHqDRBQIFIRDt+qWEX0FWAG5AAAIQqB8BBFTZ5xwBVXZm9IAABCAAgRwIxBJgBNh1AqoTE9FUDtEzJATKTSDgOsorQEr45UWWcSEAAQjUl0ArtfnU4f6tLwkihwAEIACB2hAYW6cT1dCh46M6vDZB9xhoNAEGJfx6nDG6QeAZArGuX+YAAhCAAATKQaCKJfzKQb5YXiKgKtZ84A0EIACBYRH4fUn/OSxjIXZiCTAC7CKgCplA2tSaQMB1VGs+BA8BCEAAAqUigICqVNOFsxCAAAQg0C+BsQk9W9K9ko4YH9WP+h2v6v1jCTBi2a36fBJfvQhwHdVrvokWAhCAQFYCY+u1urFZa5Yv1OVZ+9K+OgQQUFVnLokEAhCAQCiBHSX9ZqqM3HOLUr7PHI8lwIhlN3SyaAeBMhDgOirDLOEjBCAAAQgEEkBAFQiKZhCAAAQgUA0Cyzbonc2mDhrfV8dXI6J8o4glwIhlN1+ajA6B4RKIdR1ZRpPxBWS4He5sYw0CEIBAdgIIqLIzq2IPBFRVnFViggAEIDA3gcWSDpX0V0UCFUuAEctukdjjCwT6JRDxOqKEX7+TR38IQAACEIAABCAAAQhAAAIQCCYQTYBBCb/gOaIhBDoRCL1+3/5VbbXjnjrdjTM+qtPs/72eb0p/t2JUI8wMBCAAAQgUm0AVS/hZTEYdIW/42kNAFc6KlhCAAASqQuBbkq6U9JUiBRRLgBHLbpHY4wsE+iUQ8TpqSuJ+tt8JpD8EIAABCEAAAhCAAAQgAAEIBBEIFWAEDZahUSy7GVykKQQKTyD0OkqEUh9zAY2P6iz7fz/n3RiFh4SDEIAABCBQKQIIqLJPJxtO2ZnRAwIQgEAVCGwn6fEiBRJLgBHLbpHY4wsE+iUQ8TpCQNXv5NEfAhCAAAQgAAEIQAACEKglgbEJHayGTh+f3/rXvltxBBAIFWAEDJWpSSy7mZykMQQKToDrqOAThHsQgAAEIDBwAgiosiNFQJWdGT0gAAEIQCAHArEEGLHs5oCQISEQjUDE64gSftFmHcMQgAAEKkugldp86nD/VjZQAoMABCAAgXoTGJvQDc2mLl+xQKvqTSJb9LEEGAF2X5Hcv5wo6aFsUQ28tfnyeUknSbrTG91e6Dxf0mpJPwi06se1c48xHiPpDZI+6L9Qept00Ii0dlJaNCLdIenbiU+Hj0oPTkhmz86tlXRu8v/92vh95ahkNjgKTiDgOmpFYJvNlDoq+GTiHgQgAIEcCFSxhF8OmCo/JAKqyk8xAUIAAhCYRWCppG9IerBoXGIJMGLZLRp//IFAPwS4jvqhR18IQAACECgYAQRUBZsQ3IEABCAAgcETWLZe75qc1PErFujAwY9e7RFDBRiDphBgtwwCqn6x9BpjFgHVfk1pyQJplS+gGpVOdc6vkxY3pJUmvFoo3dRvUPQfHoGA66jlTGi74XmOJQhAAAIQGAaBsfVa3disNcsX6vJh2MNGMQkgoCrmvOAVBCAAgTwI/L6kByTtIOmJPAz0M2YsAUYsu/2woi8EikaA66hoM4I/EIAABCDQBwEEVH3AoysEIAABCJSHwJL1eunKfXVXeTwuhqexhBUBdtPiotdLujmhttzLvuSfX6PpzEmWsarTeZc1alkylonuLHuUs/ewpHafdctAZS932n3XbVPPKs+TdLukD0j6hKQ3SzpN0lmeHfv5C8lnzm/LEHX11Mui+0jyYzFXXTw27vXJ89CQDFSWYer+hnRYU/qty0CFgKoY11+/XgRcRy0Toe369Yf+EIAABCBQLAIIqIo1H7G8QUAVizx2IQABCAyfwBJJb5L0juGb7m4xlgAjlt3uRGgBgfIQiHgdUcKvPMsETyEAAQhAAAIQgAAEIAABCJSeQCxhRYDddKk7J2D6eVI271eSLpJ0wdQk2HdpK63nys5d1+H8FYmgaddEgDVf0oXes0UTL31aUrrdiwNK+JmAKt3/bd7Yzn9bM+avlSb0S/jZebNrIisTdJnwyvlp9m1sE2RtSOK39iECKtsze4Gkq7yyfWsRUJX+0m0FEHAdTbejhF81JpwoIAABCGQkUMUSfhaTYaA0bfhiQEAVzoqWEIAABMpOwB4S/Dp5AFC4WGIJMGLZLdwE4BAE+iAQ8TpqSuJ+to+5oysEIAABCEAAAhCAAAQgUB8Cx9+u5zef0ulbTeqsixa2spRzZCQQKsDIOGzX5gF2fQHVoZLekMo69e5EbHTulDEnoHJ2d0oJqNx5l31qdSJScj9/X9JESiRlGZ/Mhj1/DBVQ+VmqTMy1Z+Kj74/50k5A9cpENOUyaPnx22fOl8eTbFT+z634bpMOGpHWWim+EekOl20qCf6oSem4EekcSQiouq7QcjQIuI7KEQheQgACEIAABAIJIKAKBOU1Y8MpOzN6QAACEIBADgRiCTC+uPGpG9+39zYH5xASQ0KgNgRiXb+SEFDVZpURKAQgAAEIQAACEIAABCDQL4GxdfpCs6EnV4zq5H7Hqmv/WAKMALtpAdXlqTlqV/bOL+1n/V05PHf+2aksTzakZXq6JxFQOWGTKwGYVUDl9+9FQOVKFLpQrVyfZd4f7SAgC8lAtdbLPDWTjYoMVNW44gOuo2oEShQQgAAEIACBhAACquxLAQFVdmb0gAAEIACBHAjEEmDEspsDQoaEQDQCEa8jSvhFm3UMQwACEKgsgVZq86nD/VvZQAkMAhCAAATqReD4dXrtZEM3PHsrveSzr9WmekU/uGhjCTAC7KYFVC6b01zB+6Ilv507b9mqzpfUKQNVbAHVFlmlkiD8bFiZM1CZWGqdtLghrUzGOwcB1eCuoZgjBVxHLfco4RdzlrANAQhAIB6BKpbwi0ezvJYRUJV37vAcAhCAQBYC30kedlyVpdMw28YSYMSyO0y22IJA3gS4jvImzPgQgAAEIDBEAgiohggbUxCAAAQgMFwCy9bpz5cv0P8artVqWQsVYAw66gC7voBq51R5PcsataukiyWdKulESZY1yoRSdlg5vnQ2KDt/RZJxyvpa9qb5ki5MsjzZ5zEFVM6/s5LyghaLCapcTOa7fbYhEYFZ+6AMVCaWmpCM4bcl7ScJAdWgF3Sk8QKuo5Znoe0ihYFZCEAAAhDIicDYeq1ubNaa5QuVzuSZk0WGLSIBBFRFnBV8ggAEIDBYAvaF/1eSdpD034MdenCjxRJgxLI7OHKMBIH4BLiO4s8BHkAAAhCAwMAIIKAaGEoGggAEIAABCFSPQCxhRYBdX0DlSuq5EneufJ8TTblNQb+EnwmP2p3fLhEgLUtm88BEsNTOnl/Cz5UDdIvAyusdJ+mE5CXPB6c+yFrCz8YyYZQd5q8983R2XPm+O5PPLQuVi998f6mk0yVZRqrWcZt00Ii0dlJaNCLdkQim1rpsU+5zBFTVuY4DrqNWsKHtqkOGSCAAAQhAoPX7HwEVC0ESAiqWAQQgAIHqE3jf1AOD/yHpqCKHGkuAEctukecC3yCQlUDE64gSflkni/YQgAAEIAABCEAAAhCAQO0IjE3ohPHRVvYhjj4JxBJWxLLbJy66Q6BQBEKvI0r4FWracAYCEIDA0AhUsYSfxWQAxxdM/8vRnQACqu6MaAEBCECg7AReLOmA5I2swsYSS4ARy25hJwLHINADgYjXUZMXAnqYMLpAAAIQgAAEIAABCEAAArUhMLZey9TUkeOjenNtgs4x0FABxqBdiGV30HEwHgRiEuA6ikkf2xCAAAQgEIMAAqrs1BFQZWdGDwhAAAIQyIFALAFGLLs5IGRICEQjEPE6QkAVbdYxDAEIQAACEIAABCAAAQgUncDb79CzdnxC96ipo8ZHZ8qZFd3tQvsXS4ARy26hJwPnIJCRANdRRmA0hwAEIACB0hNAQJV9ChFQZWdGDwhAAAJlIrCLpAfK4HAsAUYsu2WYE3yEQCiBFT95orn0D7c9y2t/WvL/rSSdnuN5SviFThLtIAABCEAglIBLaU5q81BitIMABCAAgUITGFunj48v0CcL7WSJnIslwIhlt0RTg6sQ6Eog9DqihF9XlDSAAAQgUEkCVSzhV8mJyjkoBFQ5A2Z4CEAAApEJ/LOkSyV9NbIfXc3HEjLFstsVCA0gUCICiYDKiabMcyemMgHVx7xQBn2+RJRwFQIQgAAESkIAAVVJJqqMbo6t171qao8y+o7PECglgYbuG99XLyml7zhdWAKhAoxBBxDL7qDjYDwIxCQQeh2FtosZC7YhAAEIQGDwBMbWa3Vjs9YsX6jLBz86I5aFAAKqsswUfkIAAhDITuB5kn4u6blTAoYns3cfbo9YQqZYdodLF2sQyJcA11G+fBkdAhCAAASGSgAB1VBx18uYbcbVK2KihUB8AuOjqu3z7xPW6w0X76vvx5+FankQS1gRy261Zo9o6k4g9DoKbVd3nsQPAQhAoGoEEFBVbUZ7i6e2XyB7w0UvCEAAAqUiMCbpYEnvLIPXsQQYAXZfMcXPNtJOlPRQZJbmy+clnTQ1r3d6vmw3JZQ7X9JqST8I9NGPa+ceYzxG0hskfVDS487ubdJBI9LaSWnRiHSHpG8nnx0+Kj04IZk9O7dW0rnJ//dr4/eVo5LZ4Cg4gT8/8bTm/7rgTO4rCz5PuAcBCEAAAhCAQFwCCKji8sd6PQnUVUA1NqEDJX3lhVMZuP6+oafrOfv5RB1LWBHLbj4UGRUCcQiEXkeU8IszP1iFAAQgEJtAFUv4WUzGdXzB9L8c3Qmw0dWdES0gAAEIlJnAbpJ+WYYAAoRMuYQRYLcMAqp+2fQaYxYB1X5NackCaZUvoBqVTnXOr5MWN6SVJrxaKN3Ub1D0HyoBy6bAfeVQkWMMAhCAAAQgAIGyEUBAVbYZw98qEKixgGqNGvr6+L4ar8I8FimGUAHGoH2OZXfQcTAeBGIS4DqKSR/bEIAABCAQgwACquzU2ejKzoweEIAABCCQA4EAIVMOVqUAu2lx0esl3Zw4s9zLvuSfX6PpzEmWsarTeZc1alkylr0datmjnL2HJbX7rFsGqgenxjMl+W2SzpN0u6QPSPqEpDdLOk3SWZ4d+/kLyWfOb8sQdbWkfST5sZirLh4b9/opGzsEZqCyDFP3N6TDmtJvXQYqBFS5LOsYgyKgikEdmxCAAAQgAAEIlIoAAqpSTRfOVoRAHQVUyzboVc2mPjG+bzkykpdtqcUSYMSyW7b5wV8IzEWA64j1AQEIQAACdSOAgCr7jCOgys6MHhCAAATKQMDK91mJtP9bBmfNxwAhUy6hBNhNl7pzAqafJ2XzfiXpIkkXTDlowiUrrefKzl3X4fwViaBp10R8NF/ShZLekQRp4qVPS0q3e3FACT8TUKX7v80b2/lvplxpQr+En503uyayMkGXCa+cn2bfxjZB1oYkfmsfUsLP7jleIOkqr2zfWgRUuSzroQ9KCb+hI8cgBCAAAQjkR8ClNCe1eX6MazsyAqraTj2BRyRQRwFVRNy1MB1LgBHLbi0mlSBrQyD0OqKEX22WBIFCAAIQmEWgiiX8mOLsBBBQZWdGDwhAAAJlIPBdSV+S9NUyOGs+BgiZcgklwK4voDpU0htSWafenYiNzp1y0AmonK87pQRU7rzLPrU6ESm5n78vaSIlkrKMT2bDREqhAio/S5WJufZMfPT9MV/aCahemYimXAYtP377zPnyeJKNyv+5Fd9t0kEj0lorxTci3eGyTSXBHzUpHTcinSMJAVUuq3r4gwZcR8N3CosQgAAEIACB3gggoOqNG70CCCCgCoBEEwgMmEDdBFRLbtHvr3yd/nPAGBnOIxAqwBg0tFh2Bx0H40EgJoHQ6yi0XcxYsA0BCEAAAoMnMLZeqxubtWb5Ql0++NEZsSwEEFCVZabwEwIQgEA4gedLum8qO9BzJT0V3i1uy1gCjAC7aQFV+sapXdk7v7Sf9Xfl8Nz5Z6eyPBl8y/R0TyKgcsImVwIwq4DK79+LgMqVKHSLwsr1WXas0Q4CspAMVGu9zFMz2ajIQBX3uhuU9YDraFCmGAcCEIAABCCQNwEEVHkTrvH4CKhqPPmEHo1AnQRUJ/xYO25+Uvc2t9KiFa/Vv0WDXnHDsYQVSyd044pRHVxxvIQHgVwJhF6/oe1ydZbBIQABCEBg6AQQUA0deSENIqAq5LTgFAQgAIG+CCyT9CdeGbm+BhtW51gCjAC7aQGVy+Y0FxpftOS3c+ctW9X5kjploIotoNoiq1QShJ8NK3MGKhNLrZMWN6SVyXjnIKAa1hWWrx1K+OXLl9EhAAEIQAACEKgGAQRU/c3jpvulf/motM+7pZce1t9YefZ+4Hbp2iXSESulXfbJ0xJjhxCok4BqbL3Oa05q6xULdFIIG9r0RiCWsCKW3d4o0QsCxSQQeh1Rwq+Y84dXEIAABPImUMUSfhaTcRtfMP0vR3cCCKi6M6IFBCAAAQgMgUCAkCkXLwLs+gKqnVPl9Sxr1K6SLpZ0qqQTJVnWKBNK2WHl+NLZoOz8FUnGKetr2ZvmS7owyfJkn8cUUDn/zkrKC1osJqhyMZnv9tmGRARm7YMyUJlYakIyht+WtJ8kBFS5rOoogzYlcV8ZBT1GIQABCEAAAhAoCwEEVP3NFAKq/vjVtXddBFRjE/ojNXXlU1vpjV+ar9/Wdb6HEXeoAGPQvsSyO+g4GA8CMQlwHcWkj20IQAACEIhBAAFVdupsdGVnRg8IQAACEMiBQICQKQerUoBdX0DlSuq5EneufJ8TTbnyfn4JPxMetTu/XSJAsoxhdhyYCJba2fNL+LlygI6Hldc7TtIJSUarB6c+yFrCz8YyYZQd5q+JnJwdV77vzuRzy0Ll4jffXyrpdEmWkap13CYdNCKtnZQWjUh3JIKptS7blPscAVUuSzrWoAioYpHHLgQgAAEIQAACpSGAgKq/qeomoHriYemGv5N+eeu0HT8D1IYvShOXTJ/f+0jpgJOlrX9PSvd541mzs1t16mfnLdPUiw6Qbj1P2unl0iFnS/N2nz7vMlDN22Pap51eJj35O2njNdJuB0iv+kvp+pOn/fFtOns23m77S7/84TPj9kevvr3rIqCq7wwPP/JYAoxYdodPGIsQyI8A11F+bBkZAhCAAASKSQABVfZ5QUCVnRk9IAABCBSZgAlaniXpC0V2sp1vAUKmXEKKZTeXYBgUApEIUMIvEnjMQgACEIBAHgRcSnNSm+dBt+ZjIqDqbwHMJaB6+r+lWz8zPb6Jo+67Qbp99bT46IlNzwiatp03uwygE0K98R+kX97yTB8TQvmf2bgmhLKazEGZAAAgAElEQVSSfPPfN/2ZCbJMpOVEUu6zdgIq6282Nt037YsTcf14tXTvDbP9NEHVHm+cjuc3P0FA1d+qkRBQ9UuQ/mkCsQQYseyyAiBQJQKh1xEl/Ko068QCAQhAIJxAFUv4hUdPS0cAARVrAQIQgEC1CFwn6YuS/t+yhRVLyBTLbtnmB38hMBcBriPWBwQgAAEIVIgAAqoKTWbRQkFA1d+MzCWgSn/mfn79KdM2TbRkh5+Vyn52QijLCmUCp22fO93OZaZyoig7d9d3nxFY3fO9Z4RPz9lltnjrwZ9tmYHKjZP2s9OYJuDyP7OfOXojUAcB1dIJ3TwyqX9YvlD2TIgjZwKhAoxBuxHL7qDjYDwIxCQQeh2FtosZC7YhAAEIQGDwBMbWa3Vjs9YsXzhTVWbwRhix8AQQUBV+inAQAhCAQDCBF0yVcrtX0vaSNgf3KkjDWAKMWHYLgh03IDAQAlxHA8HIIBCAAAQgUAwCCKiKMQ+V9AIBVX/TOpeAymV9SlvwszlZ+Tx3OCGVG/Ohf5/+xAmpLGvVv3xU2ufdz5T0S4udzKaJrrbednACKjemCbkQUPW3Xlzvqguolq3TkuaI3jm+r/7HYIgxSjcCsYQVsex248HnECgTgdDrKLRdmWLHVwhAAAIQ6E4AAVV3RnVogYCqDrNMjBCAQF0I7CLprZIuLmPAsQQYseyWcY7wGQKdCFDCj7UBAQhAAAIQgAAEuhNAQNWd0VwtsmSg6jSOiZJu+MQzQimXccqVADSR1ejx0qvePrtkn403DAGVK+dHBqr+1orfu8oCqmZTjWUbdM/IpN57yQKtHRw1RpqLQCxhRSy7rAYIVIlA6HVECb8qzTqxQAACEAgnUMUSfhaTERhfMP0vR3cCCKi6M6IFBCAAAQgMgUAsIVMsu0NAigkIDJNAUxL3lcMkji0IQAACEIAABEpHAAFVf1M2l4DKCaDMwgEnS/fd8Ey5vQd/+sz//XJ7C0+Ubrtg2ifr87sHZmedsvJ+LiOUtbnh7yRXis//bFAZqCzrlZUatKxZu71u2t7jD0mHnC1Rwq/3tVNlAZVROf5W7XHJAbqvd0L0zEogVICRddxu7WPZ7eYXn0OgTAS4jso0W/gKAQhAAAKDIICAKjtFNrqyM6MHBCAAgSISsOxTDxTRsVCfYgmZYtkN5UI7CJSEAAKqkkwUbkIAAhCAAAQgEI8AAqr+2KfL7bnRLGPU/PdJTzw8LTr65a3Tn7gyffZ/EzxNXDJ9fqeXPyNKSvfZ+8hpMdXWvzfd1u/n7Ljzgy7hZyIpZ8983G1/6Zc/REDV36qRqi6g6pcP/bMTiCXAiGU3OyF6QKC4BLiOijs3eAYBCEAAAvkQQECVnSsCquzM6AEBCECgiAROkPT6qaoC7yqicyE+xRIyxbIbwoQ2ECgLAUr4lWWm8BMCEIAABAIIuJTmpDYPgEWTbAQQUGXjVbfWJsiyDFRO+OVnuXKlBuvGZBDxVlVANbZOyyc366wv7q9fDoITY4QTiCXACLD7iqko7P7lREkPhUeUW0vz52pJ+yQWlkv6oKTHJYX6GtpuziAmpGdLWiFpL0mHj0oPWocJaWdJ35Z0t6Slo9JjE9Knpnw8RdI5o9KpbuD10t5N6buSdk8Zu9L1TY25X9Lu/oZ02L7SxuRzG39Ryo8tznn2LN33TH8bY520uCGtTAfdlJYskFa580kssjjS/vttvZhd11bsHh8XiyalRSPSHcZtUjploXRTbisoh4EDrqOWVUr45QCfISEAAQiUgEAVS/iVAHvhXERAVbgpwSEIQAACPRFYYyVsJX29p94F6BRLyBTLbgGQ4wIEBkaA62hgKBkIAhCAAATiE0BAFX8OKusBAqrKTu1AAnNlCDde88xwfhatgRip4SBVFFC9b732H2nqm5L2HB/VYzWc1lxD7iScOP4W7br5WfpQQ/pQjHUVIPwYiNhoQHCdeOoDkn6QjPmJKRHTromI6sVT50LEXgOLyYmOTADkRD+3SQeNSGudmCglGPqRL3JyAqSmdKYTKaXPeSKlq5z4Km03ESt1FVD5Iqm0MCr57DRfWJU+53yZlI4baWmuWgIyO5ZOSgtGpMusf1O6P/nsF75gzBr6Y6SFUkkcL/LFYwNaO7kOE3AdteyHtsvVWQaHAAQgAIGhExhbr9WNzVqzfKEuH7pxDBaGAAKqwkwFjkAAAhDomYCV77tL0g6SvQhUziOWACOW3XLOEl5DoD0BriNWBgQgAAEIVIgAAqoKTWbRQkFAVbQZwZ86EIghdMmb69IJfafR0D+P76sL87ZVx/HTwonj/027bn56WjjVlM4rkYDKMtXfnMyhn/3JP28vZB6TZKzqdH47SedLWpaMdWAiinLipofbfGZjmWDKjW1drf3np55dnibpDElvluTsv9Lz1dqajZ9JusJrd7qkv/UybJmNdyeCLOvj+2gZ+q3vzDGHuGlGiOQEVZZ9yrJQ+WKrdgIqT3C1NsnYtEUmqfQ1FCKg8jJmzUv6b/KFSu0EVM5353M7O84XP5aGdK1lk2pK4372KmubjNkSWrkMWm6MtL2y/K4IFUaFtitL3PgJAQhAAAJhBBBQhXGqeisEVFWfYeKDAATqQuD5kn5T5mBjCTBi2S3zXOE7BNIEKOHHmoAABCAAAQhAAALdCSCg6s6IFhAYNIFKCqjW6/AV+7bKjnHkQMAJJ9LCqa221nmX/LF+FUtYEWDXz9ZkpelMrHSSpJ8n4qJfSbpI0gVT2EwwfmcicDKK13U4byIkP3PUfKkl3HtHgt5K9H06ESv57axknvW1lz6trdnyj06+Op/e0CZTlcXkZ63yBVRHWkY2SWdJ2knSJyV93C9lmC7jJ7Wyt81kZfLK91l2qPdIunSq1F5LGGWOd8tA5YRIfp92yzNEQOXbsjEa0pzZpqyNL6qaK6uUtXUl+0xstZX0m1RpwpnMW21KBc6UNXTisXbCqxwuy4ENGXAdtWxRwm9gyBkIAhCAQKkIVLGEn8VkkzCllHYvDJZqTmI4i4AqBnVsQgACEIDAFgRiCZli2WUJQKBiBJrTz/Q4IAABCEAAAhCAAAQ6EUBAxdqAwPAJVFFANXyK9bJov6tdpin71wmnHIVQAcagqQXY9UVJh0pyIqTHJTmxkQmMzp3yzQmonJsmOvKFVe68yz61Osk65X7+/rQOZ0akZcInX9BkNu2wDFSuBM7tnphqrtJ8/jh+qb9QAVVH9H45PSccciX5umWT8jJY7e4baFP+b0Z01c4RJ15q81lauNQSTVk7Ezj5pQPbCJus2f0uU1Q6Ft+W17dlrykd4QRaTem3lo1qKrPX3ZL+RtLnkr6u7F+7codzxjvo66Df8QKuo35N0B8CEIAABCBQKAIIqLJPBxtd2ZnRAwIQgECRCNibXPbw4t4iOdWLL7GETF/c+NSN79t7m4N78Zk+EIDADAEEVCwGCEAAAhCAAAQg0IUAAiqWCASGT6BKAqqlE/rrFaP6wvApFtPi4pu1/dbb6pHEu0fHR7WD/b/f85K2b0rrm5v1wZGt9K/p8WMJMALspgVUTrjkJtCVyzMhkmWO2keSX9rP+qfPu0xSJrz6QTKQZZq6JxFQdcoI5QRU/uLxy/qlxVA25pleY+dXqIDK7PljuDKDsxbvXJmd0iXp0j+nyt5dlWSvOtormWcxmfgoREBlWa4OH5UeNAf9rFTpzFhJALMyZfnZpuzzJIPUA27MduUKrZ1XolB+eUIfUqfSf20EZi7eu0enhXKlOAKuo1LEgZMQgAAEIACBUAIIqEJJPdMOAVV2ZvSAAAQgUCQCJ0g6YOrBxbFFcqoXX2IJqGLZ7YURfSBQVAKU8CvqzOAXBCAAAQj0QMClNCe1eQ/w6DI3AQRUrBAIDJ9AVQRU779Dz3n6cd3bGNFhy+e3Mv9w5ESgQhmoXEm7uUiZ8KVdO3feslWdL6lTBqq5SuqZXSvj5w4/y5Wdc31fmYifzOZDqUxWcwmorL2fZaudnVmlA70yfvOSxpskLU3+byKlo9vAutLaNKTd/UxQnkhpRrjUSXzkj9mthN+k9OoRaW27SXOiJ19Ata+00csq1Sqx1y4DlZ9By2XNamejBwFVJTNQUcIvp1+wDAsBCECg4ASqWMKv4MgL6R4CqkJOC05BAAIQCCZwvaRLJF0T3KOgDWMJmWLZLeg04BYEeiLAddQTNjpBAAIQgEAxCSCgKua8VMIrBFSVmEaCKBmBqgioxtbrHDW1/fio3l+yKSiduy5DzfH/pl03P60PNaQP+aX8YmWwCbDrZ6Cy7ECfl3SSJBMRWXamXSVdLOlUSScmYiWXOchEeb4Yyp03AZTr+0FJ8yVdmJTis7ntJKAy4ZNv39ramO9O/vUzUPkCqscSwZa1N3tpAZVlyPqApA2pdh9OsmKZvybU+qSkjycxzlqDfvk7JyTqlLEpERMd1amUnivHN9c4ftnAhdJN3QRUkiyWlk0TR5nzaf/SAipPMLWL9WtK9ycZsqx7WiDWElk5KP5YXgk/E3BZRrCZzFeT0gITdqUzbjWl8QXSqrJc6AHXUSuU0HZliRs/IQABCEAgjMDYeq1ubNaa5QtnShCHdaRVpQggoKrUdBIMBCBQMwJ/IOmLlp55OltzuY9YAoxYdss9W3gPgdkEuI5YERCAAAQgUCECCKgqNJlFC2VsQv8lyWW9KJp7+AOBKhLYND6qHasQ2NhES/Bw2fiofl2FeAYRw9iEHnFl+wYxnhsjLZxIC6lMUBVDmBcg6PAFVC6T081JXK58n503IZMr7+eX8Ot0frtErLQsGcuVx2tnzwRSJnyyknp+SUDr6vtgIieXnWpJItKy8W+fesZ5ugmIEpGX9XPtzL9DE9+t3UWJoMvsuVKDb075uMXS8MRIciKltMjJdXIl70wgNSLd6megsjZp4ZIJnrxz+7lx/HJ5cwmotpaOfVr68pTQ7G4TPo1KJigzOxafiZn2sufATemIhnSaL7LyyvO1MmZJOm2qnGCrVGBDel5S5m93H4jF1ZBmyhEmn7X6m20/a5V95meuSpc4HOQ1mOdYAddRy3xouzx9ZWwIQAACEBg+AQRUw2deRIsIqIo4K/gEAQhAoIYEYgkwYtmt4RQTcoUJUMKvwpNLaBCAAAQgAAEIDIxAzM24mLYHBpCBIJCRAOs+I7CSNc9rfjuV7jr+Fu26+VnTGakKKqAq2Qzibp4EEvHTpQ3pPS6T1SDtJaKzQ3yh1yDHz2us0N8blPDLawYYFwIQgECxCVSxhJ/FZNSnUka6FwaLPQkF8A4BVQEmARcgAAEIQECKJWSKZZc5h0DFCFgWPO4rKzaphAMBCEAAAhCAwGAJhG7aDdbq9GgxbecRD2NCIIRAFdb92IQOHh/VjSHx1q1NrPmtm926rasqxZtku5Jfsm8Q8bksW5PSKVaWcBBjDmuMWNfvsOLDDgQgAAEIQCBNAAFV9jXBRld2ZvSAAAQgUAQCL5T0TkmfKYIzg/AhlpAplt1BMGMMCBSIAAKqAk0GrkAAAhCAAAQgUEwCMTftYtou5mzgVR0IVGHdj63X2qZ06Yp9dWkd5ixLjItv1varDtSjWfoMom2sdRXL7iCYMQYEikKA66goM4EfEIAABCAwLAIIqLKTRkCVnRk9IAABCBSBwAckLZR0XBGcGYQPsYRMsewOghljQKAoBCjhV5SZwA8IQAACEBgAAZfSnNTmA4DJELMJxNy0i2mbdQCBWATKvu6XbdCxzaaWjO+rg2IxxO6WBGKtq1h2WQMQqBKB0OuIEn5VmnVigQAEIBBOoIol/MKjp6UjgICKtQABCECgnAT+t6QLJH2znO5v6XUsIVMsu1WZN+KAgBHgOmIdQAACEIBAhQggoKrQZBYtlNBNuzz8jmk7j3gYEwIhBMq+7sfWa3WzoctWzJc9A+IoCIFY6yqW3YJgxw0IDIRA6HUU2m4gTjEIBCAAAQgUhoDdfzc2a83yhbq8ME7hyNAJIKAaOnIMQgACEOibwI6S3ippVd8jFWiAWAKMWHYLhB5XINA3Aa6jvhEyAAQgAAEIFIcAAqrizEXlPIm5GRfTduUmkoBKQ4B1X5qp6snRsQk9Mj6qHXrq3EenWOsqlt0+UNEVAoUjEHodhbYrXIA4BAEIQAACfRFAQNUXvsp0RkBVmakkEAhAAALlJhBLgBFg9xVTZG0j7URJDxWAsvlztaR9El+WS/qgpMclhfoa2m7OcCekZ0taIWkvSYePSg9ahwlpZ0nflnS3pKWj0mMT0qemfDxF0jmj0qlu4PXS3k3pu5J2Txm70vVNjblf0u7+hnTYvtLG5HMbf1HKjy3Oefbk97cx1kmLG9LKdNBNackCT7CYxCKLI+2/39aL2Q3Zit3j42LRpLRoRLrDuE1KpyyUbirAWgt2gRJ+wahoCAEIQAACEIBAjQnE3IyLabvGU07okQmUdd2/d4Oe96X5+m1kfIU3H2t+62a38AsBByGQgUDo9UsJvwxQaQoBCECgQgSqWMLPYrIpGl8w/S9HdwIIqLozogUEIAABCAyBQICQKRcvAuwORGw0IOedeOoDkn6QjPmJKRHTromI6sVT50LEXgOLyYmOTADkRD+3SQeNSGudmCglGPqRL3JyAqSmdKYTKaXPeSKlq5z4Km03ESt1FVD5Iqm0MCr57DRfWJU+53yZlI4baWmuWgIyO5ZOSgtGpMusf1O6P/nsF75gzBr6Y6SFUkkcL/LFYwNaO3kP05RMk8YBAQhAAAIQgAAEINCJQOimXR4EY9rOIx7GhEAIgbKu+2UTulDSz5eP6pyQOOvaJtb81s1uXdcXcVeTQKzrt5o0iQoCEIAABMpAAAFV9llioys7M3pAAAIQiEnAhDJfk/S6mE7kYTtAyJSHWQXYTYuNXi/p5sQZP/uTf36NpGOSjFWdzm8n6XxJy5KxDkxEUc7ew20+s7FMMOXGtq7W/vOSTpsSsJwh6c2SnP1Xer5aW7PxM0lXeO1Ol/S3XoYts/HuRJBlfXwf35X0nZmLOcRNM0IkJ6iy7FOWhcoXW7UTUHmCq7VJxqYtMkmlF0OIgMrLmDUv6b/JFyq1E1A5353P7ew4X/xYGtK1lk2q2RL2zy63mYzZElq5DFpujLS9XBZ9PoMioMqHK6NCAAIQgAAEIFAhAgGbdnavf2YqZP87h31u9+vu+4D/ncJ9n2hLLMC2e1nj0+l7/j6mwPlnQ7isuf5wFsdHJL1D0p3uA+++3U4tbUi7J1lr7SWSVoZb/97bGrXLJGvn/e8efcRB15ISCFj3hYts2Y80qq103bOe1p5f2F+PFM7BAjm0+GZtv+pAPTpsl2Ktq1h2h80XexDIkwDXUZ50GRsCEIAABIpIAAFV9llBQJWdGT0gAAEIxCRgZeQWSDouphN52A4QMuVhNquAykrTmVjpJHsbNBEX/UrSRZIumHLQsj/Zg3/bCLDjug7nTcDkZ46aL7XeMLWNAzusRJ/buPDbWck867tLepMh6eeLvXxfnU9vaJOpytr5Wat8AdWRkvaUdJaknSR9UtLH/VKG6TJ+kh7zszJ55fssO9R7JF06VWqvJYwyn7tloHJCJL9Pu4UQIqBqs8kyZ7Yps+OLqubKKmVtXck+26TZSvpNqjThTOatNqUCZ8oaOvFYO+FVLhfAgAalhN+AQDIMBCAAAQgUgYBLaU5q8yLMRsV8CNi0Swuk3MsY7kUG/3O773YvO2zxokMaXYDtPGgPWkC1uxNEdXkRY6aUeB5BMWZ5CERa930BWjqhb45INy4f1ef6GojOuRGIta5i2c0NJANDIAKB0OuIEn4RJgeTEIAABApAoIol/AqAtXQuIKAq3ZThMAQgUHMC/zsR5HyzahxKIqA6VJITIT2evP1t2ZpMYHTu1Jw4AZWbHhMd+cIqd95tJKxOsk65n78/rcOZEWmZ8MkXNJlNO0ygdXny/9s9MdVcpfn8cfxSf6ECqo5Lzi+n54RDriRft2xSXgar3X0Dbcr/zYiu2jnixEttPksLl1qiKWtnAie/dGAbYZM1u99likrH4tvy+rbsNaUjGlLLVlP6rWWjmsrsZRs5fyPNPAh3Zf/alTucM96iXf+xrt+iccAfCEAAAhCoBAEEVJWYxmIGEbBp1ynDlAVkGZw+7GWgen+SraqreMo6B9j2M1DZiyD24saPJe2QZMa1LLcXS3LfRX27/vcTy4xrWbQsI9aGROTl/LfvMy7Lln2PuV7SmzJkoLLvDK377Yb0vPT9vHe/joCqmJfA0L0KWPdD9wmD5ScQa13Fslv+GSMCCDxDIPQ6Cm0HWwhAAAIQqBaBsfVa3disNcsXzuy/VStAogkigIAqCBONIAABCBSGwHOnHpxbabfKHbEEGAF2fVGSCaiccMnNgSuXZ0Ikyxy1jyS/zIbbiPDPu0xSJryyMhR22EbCPYmAqlNGKCeg8uffL+uXFkOlS4A4v0IFVP4Gh9lsWxZkrsxO6ZJ06Z9TZe+uSrJXHe2VzLOYTHwUIqCyLFeHj0oPmrN+Vqp0ZqwE4Irk31YZED/blJ1PMkg94MZsV67Q2nklCjuWCOlU+q+NwMzFe/foM5nMCn+9B1xHhY8BByEAAQhAAAIJAQRULIXcCARsxoUKqOw7yHlJGW/7TtH1CLDdTkBl45o4ypUGd98nTMj1tlQG3a8nL5a47yDtBFSWedfKoZv46ppEXLV/qICqKW1sSIfayxYj0q0IqLpOe+0bBKz72jMqM4CxCT0yPtoSeQ71WDqhGxuSPX/ggAAESkagKa1dMaqDu7nN349uhPgcAhCAQDUJIKCq5rxmjQoBVVZitIcABCAAgVwIxBJgBNhNC6hcSbu5ONgmQ7t27rxlq7JyG50yUM1VUs/s2tvg7vCzXNk519c2OWzzwmw+lMpkNZeAytr7Wbba2bHMWDOHV8ZvXnJyk6Slyf9NpHR0G1hXWpuGtLu/8eGJlGaES53ERykfPjUlsuoooJqUXj0irW03aU6s5Quo9pU2elmlWiX22mWg8jNouaxZ7Wz0IKAqVQYqSvjl8muRQSEAAQhAAAIQqBiBgM24kBJ+lt3JHX422jlpBdhuJ6Cylz1MoOV/Zt9F7DvDRxLh02jykol72cKVHWwnoPIzaNl3FH+cme8Y3vcLi2nmO0MiGttv6nvUXpPSKSPSZX5GWTJQVeyCGUA4Aet+AFYGM8TSCb2/Id0/PqrvDGbE6o9Spvmt/mwQIQSqRYASftWaT6KBAAQgEEqgiiX8LCaLf3zB9L8c3QkgoOrOiBYQgAAEikLAHlrPEq4UxbFB+BEgZBqEmS3GCLDrC6gsO9DnJZ2UzIVtcOyalLI4VdKJiVjJNgLssHJ8vhjKnbdNB9fXSnHYm9gXem9wdxJQmfDJt282bEwrI2j/+hmofAHVY6nSGWkBlWXO+kCbEhu2wWFZscxfE2p9UtLHkxhnsfTL3zkhUaeMTYmY6KhOpfRcOb65xvHLBi6UbmonUEploLJYWjZNHGXOp/1LC6i8DZhdklJ89ycZsqx7WiDWElk5KP5YXgk/E3DZhtdM5qtJaYEJu9IZt5qt+1mtymXR5zNoUxL3lfmwZVQIQAACEIAABCpCIGCzP51B1iK3knguy5T73M59NcmA+8OkvF+7bLUz5AJs9yOgcmIqV4LcskwNXEBlYimXeUrSf0x9D3sBAqqKXBw5hRGw7nOynG3Y99yrbZ/1kO5tjOjI5fN1a7be9W1dlvmt7wwROQQgAAEIQAACEIBAbAIIqLLPABtd2ZnRAwIQgEAMArtJ+okkl+Enhg+52gwQMuViP8CuL6BymZxsQ8AOV77PvT3tyvv5JfxM2NTu/HaJqGlZMpZ7Y7udPRNImdDKNkX8koBpH0zk5LJTLUlEWja+vZl+ugmIEpGX9XPtzD9XmtDaXZQIusyeKzX45pSPW8yFJ0YyFU1LpJQWOblOruRdQOmNlnDJxvLETPbGeetwoiP7/1wCqq2lY5+WvjwlNLvbhE9Wri/pY/GZmGkvK9PXlI5oSKf5IiuvPF8rY1aygdXKdNWQnpeU+dvdB2JxNaSZcoTJZ63+ZtvPWmWf+Zmr0iUOc1n0+QyKgCofrowKAQhAAAIQgECFCARs9qczUKWjT3/uBFVWEs/PUrsFtQDb/Qio7PtOaAYqV/rPxFaZMlA5sZR74SJ9L00GqgpdLAMKJWDdD8hSf8OMrdcn1dTzx0dnXtTpb8Ca9F58s7ZfdaAerUm4hAkBCEAAAhCAAAQgAIHMBBBQZUZGpoDsyOgBAQhAIAqBv05ELe+NYn0IRgOETLl4EctuLsEwaO4EEvHTpQ3pPS6T1SCNJqKzQ3yh1yDHz2ssSvjlRZZxIQABCEAgAgGX0pzU5hHgV91kgJgjq4DKf4HCle5uizHAdq8CKrNnGW2/LsmVKreXONploLLMu/Yyigm+rkleKNk/ycTbtYSfE1B1KqONgKrqV1D2+ALWffZBc+jxvtu128hTGhkf1c9zGJ4hIQABCEAgIwFK+GUERnMIQAACFSFQxRJ+FZmaoYZBBqqh4sYYBCAAgZ4J2MPlS6dEVNf2PELBO8YSMsWyW/DpwL05CCRvvMsv2TcIYG7DZ1I6xcoSDmLMYY3BdTQs0tiBAAQgAIEhEEBANQTIdTURIObIKqAylC7jrV/qbwvEAbZ7FVC5TFIu6675YWWr2wmoLKOu89ey314v6U1ZBVQWnMt262dzRUBV1yurc9wB6x5oEIAABCAAgV7um6AGAQhAAAIVJDC2Xqsbm7Vm+cKZqjIVjJKQuhFAQNWNEJ9DAAIQgMBQCMQSYMSyOxSoGIHAkAhwHQ0JNGYgAAEIQGAYBBBQDYNyTW3EFHPkaNsXXlkZwbZl+Wo65YQdmUCO634gkS29TQdttVn3X3KA7hvIgDUbZGxCj4yPaoeahU24EIDAEAgU/e/HEBBgAgIQgEAtCSCgquW0bxE0AlrNUuIAACAASURBVCrWAQQgAAEIFIJALAFGLLuFgI4TEBgQAUr4DQgkw0AAAhCAAAQgUGkCMTfjAmw3e4RvzxYtc5ZlnXKHlegzMVWvY94q6YAe/Ul3+6aktw5oLIYpGYGAdR81orH1+p6aunp8VF+M6khJjRd9fkuKFbchAAFJlPBjGUAAAhCoJ4EqlvCzmGw2xxdM/8vRnQACqu6MaAEBCEAgNoGPSfrGVFmDjbEdydN+LCFTLLt5smRsCEQgYJtj3FdGAI9JCEAAAhCAAATKQyDmZn9M2+WZITytGoEir/uxCR2tpk4cX6DXVY37sOIp8vwOiwF2IAABCEAAAhCAAAQgMBcBBFTZ1wcbXdmZ0QMCEIDAMAm8SNKPJe04TKMxbMUSMsWyG4MxNiGQIwEEVDnCZWgIQAACEIAABKpBIOZmf0zb1Zg9oigjgSKv+2W36dDJhhorFui7ZWRbBJ8X36ztVx2oR4vgCz5AAAIQgAAEIAABCECgiAQQUGWfFQRU2ZnRAwIQgMAwCZwk6Y8lLR6m0Qi2dl658anfLtl7m6H/XUJAFWG2MVk5ApTwq9yUEhAEIACBOhNwKc1JbV7nVZBT7DHFHDFt54STYSHQlQDrvisiGkAAAhCAQBsCsUr4ja3XvWpqDyYFArUi0NB94/vqJbWKmWALS6CKJfwKC7vAjg19o7rALHANAhCAQBEJvEvSw5K+VUTnBuDTCySdLOnplRuf+igCqgEQZQgIRCCAEDECdExCAAIQgEBeBBBQ5UWWcRVTzBHTNlMPgVgEirjuxya08/ioHozFBLsQgAAEINCdQKy/H2a3u3e0gED1CIyPCr1C9aa1lBGNrdfqxmatWb5Ql5cyAJweCAF+IQ0EI4NAAAIQgEBC4D3z5s07c9OmTS+aN2/erzdt2nSWpIvb0HHCqQ9JukDS+Ss3PnUfAirWEQTKSQABVTnnDa8hAAEIQKAtAQRULIzcCMTajLOAYtrODSgDQ6ALgSKu+7EJfU5NTY4v0AeZwP4IjE3okfFR7dDfKPSGAAQgsCWBWH8/EFCxGutKAAFVXWe+eHEjoCrenMTwCAFVDOrYhAAEIFBNAse+8IUvvOCKK67YftGiRbr11lt17LHHPnzXXXd9XNKFSci7SDLR1IxwStL99lksAUYsu9VcAkRVVwKU8KvrzBM3BCAAAQhAAAJZCMTajDMfY9rOwoi2EBgkgaKt+2U/0j7NrXTT5ie158rX6T8HGWsdxyra/NZxDogZAlUlEK2EHxmoqrqkiKsLAQRULJGiEKhiCT+LyfiOL5j+l6M7AQRU3RnRAgIQgEAsAmslnSvp27EcyGJ3xx13vPtrX/vanocccshMt3Xr1umQQw757aOPPjoq6URPOHWepJ/748cSMsWym4UtbSFQAgKWYpz7yhJMFC5CAAIQgAAEIBCPQMzN/pi24xHHct0JFG3dL53QhzUprVjYetbD0SeBos1vn+HQHQIQgEBL8A4GCNSRAAKqOs46MQ+LAAKq7KTZ6MrObFaPlRufvFdq7NHnMHSHQM0JNO9bsvezXlJzCOnwd5e0QdJOkbhYKnkTOdlxfiJ8sv93PL/11luf9+ijj2rbbbed5fI222yjp59+2s79VtKfS7q13TixhExf3PjUje/be5uDI3HGLASqQgABVVVmkjggAAEIQAACEMiNwBk//kRzt21Oy218BoYABGYT+OVTZ+r015zF8++KLozFN2v7VQfq0YqGR1gQgEANCSCgquGkE3KLAAIqFgIE8iOAgCo7W75AZmc2q4dt+Pc5BN0hAAFJS/beht9Hs1fC30h6jaEZ8gI5eyqLzBmSnshqt0sGqn2TDFQnJ+X8TJzVKt3njlgCqlh2s/KlPQSKTIASfkWeHXyDAAQgAIGMBFxKc1KbZwRH8+4EYmZLiWm7OxlaQCAfAqz7fLgyKgQgAIGqE6CEX9VnmPiKRgABVdFmpL7+VLGEX31ns/fIESz0zq7VEwFVnwDpDoGEAAKqLZbCdpKsFt6wy/c9LmnHXgRUko594QtfeMEVV1yx/aJFi3Trrbfq2GOPffiuu+76eCKasiBfkGSz2kJIFUvIFMsuFz8EqkSA66hKs0ksEIAABGpPAAFV7ZdAfgBiijli2s6PKCNDYG4Cbt0ff6v2aG6tly1foO+16zE2oZ3t/PioHsyD6dhtGmuOaNGKUR2dx/iMCQEIQAACgyUQ676JDFSDnUdGKw8BBFTlmauqezq2Xqsbm7Vm+UJdXvVYia8zAQRUfa4OBFR9AqQ7BBICCKgKsxT6EVBZEO+ZN2/emZs2bXrRvHnzfr1p06azpkRTF7eJzhdSXWBlAldufOq+GOsA4Udh1h6OlJgA11GJJw/XIQABCEAgTQABFWsiNwKxNuMsoJi2cwPKwBDoQsCt+/et05KRhj6kpn7e2FrnLX/tbCHV0gn9aKum/vqSBbpt0FD//kZt/X+31z2NSb1r+UL966DHr/N4YxN6ZHxUO9SZAbFDAAL5EIh134SAKp/5ZNTiE0BAVfw5qouHCKjqMtNzx4mAqs91gICqT4B0h0BCIIZwpsDwrXTfjyP5d6qkz/aYgaoXl52QavPKjU99NMY6QPjRy7TRBwKzCVDCjxUBAQhAAAIQgAAEuhOItRlnnsW03Z0MLSCQD4H0up8RUjX088akznMZqfIUUC2d0Bkj0ouXj+q9+URZ31H5vVbfuSdyCORNgBJ+eRNmfAjMJoCAihVRFAJVLOFnMRnf8QXT/3J0J4CAqjujOVsgoOoTIN0hkBCIIZwpMPybJH06Qvm+mEh2Xrnxqd/GWAcIqGJOO7YrRKApifvKCk0ooUAAAhCAAAQgMHgCMTf7Y9oePElGhEAYgU7rPi2kmmzoH/LKQGWejk1or/FR3R3mNa1CCfB7LZQU7SAAgbIQIANV95nadL/0Lx+VHvr36ba7HSC98R+kbZ/bvW+6xdP/Lf14tfSqt0tbbyvd+pnpFgecLG39e9L/d6X0otdL83bPPjY9shFAQJWNF60hkIUAAqostKbbstGVndmsHgio+gRIdwgkBGIIZwoK327HN0jaqaD+5eZWLCFTLLu5gWRgCMQhgIAqDnesQgACEIAABCBQIgIxN/tj2i7RFOFqxQi0W/dj6/UFF+bkpO7eqqHjm5I9i/mWGvoP++yphs780nz91v7vt+/nfMXQFiKcxTdr+1UH6tFCOIMTEIAABAZAAAHV3BAfuF26don0xrOklx423XbDF6V7b5AOOTu70Mn62pgmwEoLqO67Qbp9dW/jDmAp1G4IBFS1m3ICHiIBBFTZYSOgys5sVg8EVH0CpDsEEgIIqGaWwt9K+kNJ74u0OM6eEteeMcQSfjNhxhIyxbIbaX4xC4FcCFDCLxesDAoBCEAAAnEIuJTmpDaPw7/SVmOKmGLarvSkElyhCbQVUK3TiS2nG3qOpD+QdHzyDORSNfV/7KOnttLVMwIq177P84UGhXMQgAAEIDCLACX8ircgLFtUOkNUOy9NFDVxyfQnfnYqJ5ba/g+kjddI85dKG1ZMt9vp5dKiM6Sffm365z3/VPrOCc+MfsRKaedXTtu3vnY4EdcTD0s3/J2008ukJ383/bnZfdVfStefPLtt8agWxyMEVMWZi7p7UsUSfnWf017iR0DVCzWvDwKqPgHSHQIJAQRUs5bC70n670iL43FJOyKgikQfsxAoKQGEiCWdONyGAAQgAIF2BBBQsS5yIxBTxBTTdm5AGRgCXQi0W/fv3aDnbb1ZJzdG9EFNanxyUuc1ttJVeZbwY6IgAAEIQKBcBGLdN5GBqvM6caX79nn3M9mn0q0tm9T/+c50Cb7fPTBd6u8lb5Tmv286U5UJq0wMtcs+0z2zZKDy2266bzoTlo01b49pAZUdlsnKfbb3kdN+WInAXjNkleuq6c9bBFT98aP34AiMrdfqxmatWb5Qlw9uVEYqGwEEVH3OGAKqPgHSHQIJAQRUhVkKCKgKMxU4AoHyEEBAVZ65wlMIQAACEOhKAAFVV0Q06JVArM048zem7V550Q8C/RLw170Jp7aZ1IckndyQLtm8Wed/cT/dazaWTuhHCKj6pT38/mMTemR8VDsM3zIWIQCBqhOIdd+EgKrzygoRULnefhaq0eOfEVC5cn3bPne6ZaiAatt50yIpE16ZGMtlnXr5n0m7vW72Z2k/7/oupQBDfl8goAqhRJthEEBANQzKxbeBgKrPOUJA1SdAST/81pVa8T+PmzXQHx74Ji399Jf1nHk79W8gxxGuv+xzes2fHKZdXvLyHK3UY2gEVK15/qCkGyX9W8RZP1XSZ8lANWsGXjH1k22kWZr/hyLOjZk2X66WlLwn0/LmdknvkHRnF9/sF+oFSSxztfXjfaWkd0v6mKR/lLRa0g8GxWBCerYkS5a8l6TDR6UHbewJaWdJ356yfbc9yx6VHpuQPiXpFEnnjEq2TlvHemnvpvRdSbun/LrS9U2NuV/S7v6GdNi+0sbkcxt/UcqPLc559uT3tzHWSYsb0so0n6a0ZIG0yp1PYpEfR9L3NH/M1HgzcXvcjrYxJ6VFC6WbHLdJ6RT7eVDzFDJOrBJ+Kzc+ea/U2CPER9pAoDoEmvct2ftZL6lOPEQCAQhAoD4EAjbj2t3vG6DTJJ0l6RMJLfu/O+zc2yT98VwkA20X6XtPJ19en3A4xv9+5u7Tm9KZdu/tvj+4e2X/nn9SevvI9PeL1v106vjRqLR/fVZltSN1695Kcaihj6mp5ZZxygmnXPQIqMq5DgJ+r5UzMLyGAASiE6CEX/Qp2MKBEAGViZVu+IRkoqlXvX22sMkXS2UVUJkzls3qoX+f7VY7Owioels7CKh640avwROoYgm/1nchSeMLpv/l6E4AAVV3RnO2QEDVJ8BEQHXdqs/o+PO+0hIiPXDvv+uSD71T+77pSL3lhI/3byCnEUz45fudk5naDIuAqjXV/6rph7j/XJuJ9wKNlcEmwG7RBFSfl3SSJ5iyDYQLA0RUoQIqf/nZ2CagMnGfZScb+OFEQv7Gxm3SQSPSWic88gRVJn76kS9ySm+UmIPpc57o6SonWkrbTTZYugqofFFTWhg1hwhqRhjlfJmUjnMiJ08cNiPq8tttJf3GRGJuMyixM2YcmtIRDWlm/GSsF/nisYFPWvsBm5JpyoZ7cB82XN5YKw4B7puKMxd4AgEIQCALgYDNfvvukb7f902kBVT2864h9+uBtisnoJI082JFu3v+9HePLPNJ2+ITcOt+8c+0/cjD2jktnCp+BHg4F4GA32sAhAAEIFAqAmSg6jxdT/+3dOtnpj+30nhb/97stunPn35icAKqdAYq37LLRuWyUyGg6u2SQ0DVGzd6QSCEAAKqEEqz2wx9oyu7i8XuwcZd//PTToj0rYs/qbs23NLKQmXHio8cq5/cfH3r/39x0t+3hFXpfk54dejik1vtTNx08DtP0JdPP6H187FnXKz7f7pBN129Qn6GqyefeFxXferk1nk7lv7TZdr/LUfLnbdz2z1nB1238jMz/R64506dfcxBM8F/9Iqb9NL5r+sfRo1HYCNQlkli3VSGIMu8U8sjQMiUC5cAu2kBlYmKbk6cWe5tVvjn10hyb0R3Or+dpPMlLUvGOjDJ7uTsPdzhs3YbKv5GSrtxN3i2XMYqy/Z0haQ3J/bdW+3dMlBZP9tYuU3SeUkGrA8kb4HbWG4cG9aP3c5vsbkzh7hpRhTkNjUs+5RlofLFVu0EVJ7gaq0JptptlKQXU4iAysv8NC/pv8kXKrUTUDnfvSxRs7JaeeIpG3JGQOWP1ZTuTzJ1WZu/kfS5xP7ShrS7L65K28vlomk/KAKqIcLGFAS4b2INQAACECgngYDN/iwCKvu+8YYQ8ZTRCrTtC6hif+/xffEzc9n3CvMtKAOVxe69mLFFhlkEVOW8lkK9Dlj3oUPRroAEFt+s7VcdqEcL6BouQQACEOiJAAKqubFZCb5rl0hvPEt66WHTbS2z1L03SIecLd3zPcmV6fvlLc9ko7Kye/1koJq3++z+m+6b9uOIldK8PSjh19NiT3VCQDUIiowBgfYEEFBlXxkIqLIzm9UDAVWfANtkoLIRfQHVjV+5RM/b7SUtUZMr92eCpefsuHMrU5UJptxnLiPUfT+ZaJUFNDHU/D9964xAyu/nMlz5tpwwytq9+FWvbfW75/YftbJj2dHJHiX8+l8HbATq7ZLeZGKM/mn2NcLZU1lkzqCE3yyGvqDIBG5OwPTzRJT0K0kXpcrj2cN8O67rcN6ES/7b4vO9LFLWz8r0fToROPntXtzhjXQ/U9SHE9tW1sPPTmXCJ1fCz/n+/cSGv1Fj3d1mRbsSfjZO2j8rGWJlBO1wfJxAy/xwAi77fFY2q3QZP0mPeWIhv3yfZYd6j6RLp0rttYRRNli3DFQN6dqkHOBMn3ZXSIiAyrdlY/iZn+znbhmoPCHULzz/rTziN5qS1bI9ypXwS/vjft5aOvZpydTFThzmyh3O+rnZysj6TNnAvn4rBHSOV8LvKRNucUCgdgS4b6rdlBPwcAm4lOakNh8u91pYCxBzhAqo7kkyxc4SEc0FMdC2+x5QhO89zhcLy74/WTlx9z0qVEB1lKT/mNZQ6XBJ9l1pVtZZBFTVvvQC1n21ARAdBCAAAQj0RIASfj1hG0onl+HJldPb6eXT4ikTOfmf2fntfl/a/oXTGat+vPoZcZUr4ecEWeb4/3PxtADLDmv/uweeKdtngq093jidAWvjNdNtnIiLDFSDmXYEVIPhyCj9E6hiCb/+qdRvBARUfc45Aqo+AQaW8PvdpodmZaHyBU7mwZF/e5au+ex0ApajTv2MNnzvG7PK67XLaGUZow5+5/Gtce3/ltXK2TngiGNmhFcP/er+WZmwXFtK+PU/9/4IbAQOlmcfo1mZth0RUM0i6AuoDk295e2ESyYSOneqlz3kv9Pr3alsnssSZZsAP7BEd4kYywRNEymRlC+O6iagMj9WSrJ//XHNzs9SYi4/SN9PO99NQOVnwbJNmz0Tm/44tunil//rWA7QL6eXLlfXLZuUl8Fqdz+gNuX/QgRUp7S5dmZKBvoCKWvnZ36yn/3yft44M1ml0rH4thKB1MAEVL7IrI/fB8FdAzK5BY+VpSH3YVlo0bZKBLhvqtJsEksBCSCgKuCkVMWlADGHn2nJhe1nvbUHH2cmH/hZb7siCrTtvgcU4XuPL+ZKZ6PaotRg+sUK74UEK/byVft+0JBejoCq61KpVIOAdV+peAkGAhCAAAQGQyDW3w8yUA1m/hilfAQQUJVvzqrq8dh6rW5s1prlC3V5VWMkru4EEFB1ZzRnCzbu+gSYCKgsW5R/HPSOpS0hlB2uvJ6Jpuyw0nmuZJ6JmG699oqW+Onys/66bTYqyw7VSUC14NC3t7JK/eJnP55l38oEvvm9H2rZtsN8efKJx2aJrRBQ9T/3/ghsBA6WZx+jIaDaEl5aQJW+cXIbFyYYssxM+0jyNzn8TRB3/tnJ29NO6GRWbTPE3iQ3AVW6dIYTInUSULnyHU5A5cryuWje1SYbll+Sw9q50n72/24CKt+/TgKq0Q5is1kZqMzYXJmd0iXp0j/7fRvSVUn2qqO9knmzMjR1uja6ZaBKZ8ZKxpmu/Sq1MmW1E1hJesDedh+VHmxXrtD5k4OA6u7R6bImQzkQUA0FM0YgMEOA+yYWAwRyJYCAKle89R48YDMuJAOVy770/nYlsjsRDrTtC6hif+/xv5PYdyWXbStdYr0V8hwCKpd5alY2Krs/t35koKr2NRmw7qsNoOLRjU3okfFR7VDxMAkPAhCIQCDW3w8EVBEmG5OFIICAqhDTgBOSEFCxDIwAAqo+1wECqj4Bdijh50Z94N5/n1U2764Nt8wSULnPrRzf+uuvaZXaM8FUWtwUmoHKj+bJJx5HQNX/9AaPUPONwA9JmifptGBg+TW0smifJQPVLMBpAZXLtjTXLPiiIr+dO2/Zqs5PylC0y0CVVUA1nYJvy1KCvm0/O5RfXs/sZ81AFSKgCs5A5ZXxs+vAjk1eOUsTKR3dBvaV1qYh7e5ngvJESjPCpXbiqPR43QRUk9KrR6S17SbdibXSJfy8jFTnWMm+LBmo/LG80n9m/m+mssR9LvFji/jnspHfrw2JEn550mVsCGxJoOb3TSwJCEAAAqUlELAZFyKgsvjtxQk/i62VtpvzCLTtC6hif+8ZVAaqwxvS8+w7gyTLWjuTYdaAIaDqtnLK/XnAui93gDX3nvmt+QIgfAjkSIASfjnCZWgItCGAgIplURQCVSzhZzEZ3/EF0/9ydCeAgKo7ozlbIKDqE2AXAZUrqWdl81xGqJuuXjGTgcqJnOycy1r1rG23CxZQWeYqX1z1wD13zgi0Xvyq1yKg6n96g0eo+UaglW37R00/0K3tETODTZf15wuoTBTkl68z4dKuki6eEp2Z+OxESQ8lb0fbXKazSbmMQLbB4fpaRqb5ki6U9I5kAWQRUNkb6K6vlQ90YirbVHHZrz6QKuGXFlCZXx9pY/+VSRm+jyVr1EoBWt8QAZVvY0MiGLPwtshAZSf98neu/F6njE1+tibrmy6ll3x+ylzj+GUDF0o3dRNQSfqwJSRsSIftK200u2n/0gIqT8y0i/VLCaFaWavcBZ/OQOXGnpSOG5HukPTtZuseV6sSO2OW2SoRdl3m/HI2Xdsh/kJpxhDmcx82xBnGVKEI1Py+qVBzgTMQgAAEshAI2OzPIqAy0/79vr0Y0fEItO2LlmJ/73G+2D2zvXxi35vd9yiXhcu+e7WOuTJQWbYp9x0BAVWWFVv+tgHrvvxB1jgC5rfGk0/oEKgoATJQVXRiCasrAQRUXRHRAAI9E0BAlR0dAqrszGb1YOOuT4BdBFQ2umWTciX+Xv36P9UjD/3HTKk+//Ol/3SZ9n/LdJKS0AxUJqDyRVjW143TLQOVy35l5f982/0TqecINd4ItLd6fziVOej59Zz5Z6IuiYDKHtD7pe9c+T4nmnJlLvwSfiZOanfevTG+LKFwoCTb9EiXpDB7fgk/VybQwXOl90w8ZUd6XCvfZxsN7vz+iVDKSuw5v8wHE3GlBVL9CKjMH8fKfLwosdFWQOWJkSw9ZkuklBY5uYD9t8RHpFvbCKhc2b6WcMnG8sRM+7lxXOYo+3kuAdXW0rFPS1+emoe7Xbm+pI+VYrQMWXuZmKkpHdGQTvNFVs5XSa2MWUmmuUWurJ/zJS2gsvNeX/uxlcUq1f4U+9mPI13icIi/VxBQDRE2piBQ4/smJh8CEIBAqQkEbPZnFVAZD/d9Y85nfIG20y9y3JwAj/G9x/fFL4tuGZzt548nL6+0XAwQULnvCNa8VWLbv+d2L1+UeoHh/BYEAtY91EpMYPHN2n7VgXq0xCHgOgQgAIFZBBBQsSDqSgABVV1nnriHQQABVXbKCKiyM5vVAwFVnwAH0D0tlhrAkAwRgUCNNwK3kvQXkr4eAXs7k2dPZZE5gxJ+BZmNarnhZ8aqVmQZokk2di5tSO9xmawydO/aNBGdHeILvbp2GkADSvgNACJDQCADgRrfN2WgRFMI9EzApTQntXnPCOnYiUBMMUdM26wICMQiwLqPRR67EIAABMpNgBJ+5Z4/vC8fAQRU5ZuzqnpcxRJ+VZ2rPONCQNUnXQRUfQLsozsZoPqAV8CubAQWZlIel7QjAqrCzEeZHfHfErc4/KxcZY6rb9+TbFPyM0r1Peh0Fq3WW/WT0ilWlnAQY4aOETODXKiPdW3n3y8Zgz888E1a+ukv6znzdsqMxLJzrvnSeTr4ncfrWds+e1apYyuhfP1ln9Nr/uQw7fKSl2cemw7ZCHDflI0XrSGQkQACqozAaB5OIKaYI6btcEK0hMBgCbDuB8uT0SAAAQjUhUCsvx9koKrLCiPONAEEVKyJohAYW6/Vjc1as3zhTPWWoriGH0MkgICqT9gIqPoESHcIJARquhFo5fvuKdgiQEBVsAnBHQiUgQACqmLO0l0bbtHZxxw0q9Twty7+pNZff42OP+8rmYVO1tfGNAFWWkC14Xvf0HWrPtPTuMWkV2yvanrfVOxJwbsqEUBAVaXZLFgssTbjDENM2wWbBtypEQHWfbUne2xCj4yPaodqR0l0EIBADAKx/n4goIox29gsAgEEVEWYBXxofW9GQMVCmCrThICqz2WAgKpPgHSHQEKgphuBJ0uyNB3LCrQQTpX0WTJQFWhGcAUCJSBACb/iTZJli7rqU/ZnRjrq1M/IMkS1O0wU9c3PT2sF/OxUTiy1066766arV+iI9/+drr3oH1rtXvTK12jJp76kG79ySevnBYe+Xee+900zw3/0ipv04le9tmXf+tqx9J8u0/5vOVq/2/SQVnzkWO32ij/S4797pPW52V101DJdcOLbZrUtHtXieFTT+6biTACeQAACEOiRQKzNOHM3pu0ecdENAn0TYN33jbDQAzC/hZ4enINAqQlQwq/U04fzJSSAgKqEk1ZRl6tYws9isukaXzD9L0d3AgioujOaswUCqj4B0h0CCYGabgTeLMl2o69jIUgxM9jUdP2x7CAwSALNGMJ87sM6T6Er3Xfo4pNbwqV2h2WTuuXay1sCq//89S90yYfeqX3fdKTecsLH5YRVJoZ66fzXtbpnyUDlt33gnjtbmbBsrF32fEVLQGWHZbJynx30jqUtP6xEYK8Zsga5oIs+Fn+3ij5D+AcBCECgPYGYm/0xbbMeIBCLAOs+Fvnh2GV+h8MZKxCAwPAIkIFqeKyxVCwCCKiKNR94Uy0CCKiyzycCquzMZvVg465PgHSHQEKghhuBe0m6RdILWATTBBBQsRIgUGoCCKgKNn0hAirnsp+F6i9O+vsZAZUr1/eceTu1moYKqJ6z404tkZQJr0yM5bJOHXDEMfrDN7x51mdpP3/4rSspBRiwlmp43xRAhSYQgAAEik8gHuxbpAAAIABJREFU5mZ/TNvFnxk8rCoB1n1VZ3Y6rsU3a/tVB+rRakdJdBCAQJ0IIKCq02wTq08AARXrAQL5EUBAlZ0tAqrszGb1QEDVJ0C6QyAhUNONQPsdbKKDIh1nT2WROYMSfkWaEnyBQPEJUMKveHMUIqAysdKK/3mcTDR18DuPnyVs8sVSWQVURsOyWf3iZz+eBaadHQRUva2dmt439QaLXhDITsClNCe1eXZ29OhCIKaYI6ZtFgYEYhFg3ccij10IQAAC5SYQsYTff0maV256eA+BzAQ2jY9qx8y96ACBHAhUsYRfDpgqPyQCqj6nGAFVnwDpDoGEABuBhVkKj0utm9Unhu0RGaiGTRx7EBgcgZjX7+CiqNZITz7xuK761MmtoKw03rO23W5WgOnPn3zisYEJqNIZqHzDLhuVy06FgKq3dcd9U2/c6AWBQAIIqAJB0Sw7gZhijpi2s5OiBwQGQ4B1PxiOjAIBCECgbgRi/f2om926rSvibU8g1rpnPiDQjsDYeq1ubNaa5Qt1OYTqSwABVZ9zj4CqT4B0h0BCoGYbgS+V9PuSbivgAkBAVcBJwSUIFJ0AAqpizpCV4Dv7mIO09J8u0/5vObrlpGWWWn/9NTr+vK9o3XVfkyvT95Pvr5nJRmVl9/rJQLXLS14+q/8D99zZ8uOjV9ykXfZ8BSX8BrBcanbfNABiDAGBTAQQUGXCReMsBGJuDsS0nYURbSEwSAKs+0HSLN5YYxN6ZHxUOxTPMzyCAATKTiDW34+62S37OsH/wRCIte4H4z2jVI0AAqqqzWhv8SCg6o3bTC8EVH0CpDsEEgI12wj8iKS9JB1fwAVw6lSa4M+SgaqAM4NLECgwAUr4FXdyXIYnV07vRa98TUs8ZSIn/zM7v8NOL9DOu+3Ryli15kvnzYirXAk/J8iyaD/ypet123VfawVu7f/z17+YKdtngq35f/rWVgasm65e0WrjRFxkoBrMWqnZfdNgoDEKBCAAgQIQiLk5ENN2AdDjQk0JsO6rPfHMb7Xnl+ggEJNAxBJ+zfFRDX3flt+nMVcbtll/rIEiEahiCT+LyRiPL5j+l6M7gaH/Ie7uUrlaIKAq13zhbXEJ1Gwj8BZJZ0haU9wZGb5nMTPY1Gz9DX9ysVgHAs2p32tDv6/kPqwOS4sY2xHg7xbrAgIQgEA5CcTcHIhpu5yzhddVIMC6r8Isdo6B+a32/BIdBOpIINbvtVh26zjHxLwlAdYfqwIC+RJAQJWd79A3urK7WOweK3/61H+poXnF9hLvIFBwAk1tWvKqbXYsuJeDcs/K9/2dpPcMasCqjPPFjU/d2JAWVSUe4oBAnQgs2XsbC3fo95UIqOq0yojVJ4CAivUAAQhAoJwEYm4OLJ3QjStGdXA5yeE1BHojEPOa681jemUhsPhmbb/qQD2apQ9tIQABCBSZQKy/W7HsFnku8G14BFh/w2ONpXoSQECVfd6HvtGV3cVi9yBjSrHnB+/KQSDWdVQOOkP38uwkO9YTQ7eMQQhAoMwELP3r0FPAIqAq85LB934IIKDqhx59IdCVgPt7NvS/a109o0HpCcTcHIhpu/QTRwClJcC6L+3U4TgEIACBqAQo4RcVP8ZrRoD7tZpNeMHDrWIJv4IjL6R7CKj6nJZYwo9YdvvERXcItCXAei7UwnhckmUDQ0BVqGnBGQhAoB0BBFSsi7oSQEBV15kn7iERQEA1JNB1NBNzcyCm7TrONTEXgwDrvhjzgBcQgAAEykYg1t+Putkt27rA33wIxFr3+UTDqGUnMLZeqxubtWb5Ql1e9ljwv3cCCKh6Z9fqGUv4Ectun7joDoG2BGq0nl8m6X2STinwUkBAVeDJwTUIQGA2AQRUrIi6EkBAVdeZJ+4hEUBANSTQdTQTc3Mgpu06zjUxF4MA674Y85CXF2MTemR8VDvkNT7jQgAC9SUQ6+9H3ezWd4URuU8g1rpnFiDQjgACKtaFEUBA1ec6iCX8iGW3T1x0h0BbAjVazx+RtKekEwq8FE6V9FkyUBV4hnANAsUkQAm/Ys4LXlWUAAKqik4sYUEAApUnEHNzIKbtyk8sARaWAOu+sFMzEMeY34FgZBAIQKANAUr4sSwgMDwC/D0fHmssdSdQxRJ+FpNFPr5g+l+O7gQQUHVnNGeLWMKPWHb7xEV3CLQlUKP1fMsUAPsDdT1LAQIQgEDFCDRjCPPJQFWxVUQ4wQQQUAWjoiEEIACBQhGIuTkQ03ahJgFnakWAdV/t6WZ+qz2/RAeBOhLo8nvtFZKulrRPis2Bkn4gyX3+aUlXJG1eL+lmScslHd+J6ZB/n5qffybp/DY+byfpw5IukvTQgNaAY+A4+cN2/Ow26aARae2ktGhEukPSt5OOh49KD05IOyfn1ko6N/n/fm18vnJUOmZAsVRymCGvv0oyJCgIzEUAAVX29YGAKjuzWT1iCT9i2e0TF90h0JZAjdbzWyR9i2UAAQhAoIIEEFBVcFIJqbgEEFAVd27wDAIQgMCcDy4n1BwfjZMNno0J1mYdCbDuqz3ri2/W9qsO1KPVjpLoIACBOhEIFFA5gZSJjUyEtIemBTom6DGBlfvciYPWJJ93FCQN8e/lTom4ywRfZ7URUH1Ckvlt8RRRQLVfU1qyQFrlC6hGJavq0TrWSYsb0koTXi2UbqrT+u011iGuv15dpB8ESk0AAVX26UNAlZ3ZrB6xhB+x7PaJi+4QaEuA9VyohXH2VBaZMyjhV6g5wRkIlIEAJfzKMEv4WBkCCKgqM5UEUkwCLqU5qc2LOT+l9irm5kBM26WeNJwvNQHWfamnD+chAAEIRCNQ0BJ+c2WYsuxKD3oCqonk/w+EiJEC/16mM2D5GZ1M+HRmMmFOsPVYIvB6bnL+1ZJ+Kukdyc+WFetiSZcloi87fXny2e1JO4vJsmm9OTnvbDpx2DJJ70+ycp2WtDE/XP87E0GWZeFyfU2c5exYH2u/RXaqDhmoLMPU/Q3psKb0W5eBCgFVf5dq4Prrzwi9IRBIoIol/AJDp5lHAAFVn8shlvAjlt0+cdEdAm0JsJ4LtTAel7QjAqpCzQnOQAACHQhQwo+lUVcCCKjqOvPEPSQCCKiGBLqOZmJuDsS0Xce5JuZiEGDdF2Me8AICEIBA2QjE+vuRMQOVYfVL0DkBlQmSTHC0SyJCMhHRnEdAvC5z1OpE0ORninqlpHdL+qCkFyfCra8nZe0sQ9b+nh9ZMlA5AZb5bmMfKekjyViWbctEUSaAskxWTsD1ril71yU+3pf0m5+09UVm5p/fL1RAZXvqL5B0lVe2by0Cqm4rrO/1158BekMgA4Gx9Vrd2Kw1yxfOCC0z9KZpVQggoOpzJmMJP2LZ7RMX3SHQlkAN1vPLJX1n6sb9ZSVYAgioSjBJuAgBCEwTQEDFSqgrAQRUdZ154h4SAQRUQwJdRzMBm1O5YYlpO7egGBgCXQiw7qu9RMYm9Mj4qHaodpREBwEIxCAQ6+9HRgFVpxJ++3jMnMBoTowB8ZpQ68Iugiw/C5XZPTfJQGW2TQBl+w5ZBFTpkoQuA9YHkmDSWaWcuOrnKbu+gMrKHbp27bJTzXDqkIFqbdLgqEnpuBHpHEkIqPq8SAPWX58W6A6BcAIIqMJZVbklAqo+Z7eL8COd0tJZc2rmuVJuWvrK4zu5V2HBid30fVjSRZLSCnO7wfIPS7Xp3+y0PpuQni1pRdJwaUPavSl9V5LVVV46Kj22XtrbzjWTtKJWk7gda+oU93mBBHav8Hp2BE6RtHuSTjaQSrRmVq/7s2SgisYfwxAoK4E4Jfx++tR/qaF5ZYWG3xDoiUBTm5a8ahvLFskBAQhAAAIlIxBzcyDAtj2jsnu6EyU9NAC0fmYCN96gbXR1c0KyzbdvT2VGuNs9E7JO7rmQZRCwrAHez7KyLPtKG93g66TF7Z4bNaUlC6RVrp03hn3/t+NHU4+pDh+VHvSfQ7k+7c5ZJ8/elb7P9tmE9KmpDUh7xjDr8J9fJeNe2pDe4+LwOMxs8nnPz462wfwxvPYzpWpsrMS3Q9J+dZ2ISA0C1n0kzzA7CALM7yAoMgYEINCOQMFL+PkCKb9UndtvtJCsTN5fdSpPl4454Pdp2724ZBxXEs9EU7avZyX3bC+uXwGVZbYykVT6sCxTll0qloDK4rJ7y5lsVGSg6u/3SMD6688AvSGQgUAVS/hZTIZgfMH0vxzdCSCg6s5ozhaBAqpPJzcNnRTh7nOXbtPVCO74wKrCghP/AdugBVS7u4dB7R5SdXqo1ucSoXsAgQqvZxf9rUk62e8F4KAJBCAAgTISaCYPDobqe6y/H7HsDhUuxgpLgPVX2KnBMQhAAAJdCcTcHIhg2y+lYhtpdgxdQGVGE9HRUb4wyomU3HMiXySVFkYln53Wpv/MOZelwO/r2zU/3It8cwmoUqKm+9NirmTMRU6Y5cU3cy5p86L0S4TJi13nuE2+JK4xG6spHdGQZuLxx0ieZ7TGb0jPszgs68JC6aauiz5ygwjrPnLE9TLP/NZrvokWAnUgkDEDVRpJOmGD+/kBSSZy6rjfGPD71C8VaOIod7g9T/vZskxZcoNBCajSGaj8eNP++AKvbhmoLpfkklx0ikudMlDZfVRKXD9zb2UOpu8x67Bu+40xYP31a4L+EKg1AQRU2acfAVV2ZrN6ZBRQWd92NYlNQDWR1AbuejNjgwRsnLibo+slvUmSqdItq5VLlZnOjmWq7WvapNT0bzxGk4xPpiK3sexYJslSYNq/vvDLpeK0Wst2pLNuuTrM9rlLI+qU6tbelPPHSToh6e/8dg/g7HMXm6npZ+o4z5GByt4AbL395x74WAYq9+AKAVWfF0Mf3QPWcx+j0xUCEIAABIZAAAHVECBjAgKB3wMABQEIQAACBSUQc3MgwLYvbrI3/t8t6ZHkOZA97zkrKd1iz5fsGZITRblnOe45zaNJW3t+s33yPOqk5LlNWkDlnpG5GfM3s0Lt+2P4z71mVsEc4qaWKCjJgG6ZzF1m001+hqV2AqrUpto6PxO6ZT5PL8HQDFReFqt/lvRn/nMrG7OdgMr3z9r4Qq02WbFam3ydnp2ZvYZ0bZJZoZWtKmusRbr8AtZ9kdzFl4wEFt+s7VcdKPudwwEBCECgEgQGLKAyJu4+zb9324JVwN/LdOk9f9/QMl3Z/ZidO1SSCZQGUcIvnWDhSK8ijYmreslA9WCyD/t17371TG//cov7RxPbj0h3+PdGqUydCKj6vPoC1l+fFugOgXoTQECVff4RUGVnNqvHgARUTky0S5cawjO2AwQnTiD1w0Q05er8+kKp1UkqTXuo9bbEthNJmSgprdS2GxS7+fHHMOGUPeDybzzSqTn9GxuL4eqpGynnl/+ZiaDmykDVLob908zmeAi0sSEdam8Djki3pt/8Q0DV58XQR/eA9dzH6HTNSODsqSwyZ1DCLyM1mkMAAnFK+G18qrlk722Gfj/L3y0WfEwCrL+Y9LFdEwIupTmpzWsy4cMMM+bmQIDttIDKbUptSF622yPZGDNxlT27sU0y27z6vCQTSNlzIZdxwMRW1uaehO+eySaVb8Pva8+DbLw3pJ5h2fOmUPvuGdavElszU5t+3pNkR7DSKy2BkC9usk5+Jib7uVsGKmuTfsaUXlehAipna0T6y8nplyDtWOpEWd0yUE1Krx6RLnOZq8zu1EuKb50Ssn3DfHQlC9Ml/fyfG9Jl7URYTszlZ66y8oTDvIay2gpY91mHpD0EIAABCNSAQMFL+LmKNumZSGegss+d8Mn2Hv+409QF/r1MJ2VIJ00wkb0J6v9jKjnCvZI+JukfE5suQYL96JIkmED/9CRZQ7pKj7Wz8X+W3F+mEzX0moHKsmf54nsTemUWUJlzTmAuCQFVn78TAtdfn1boDoEwAlUs4RcWOa18AkPfcKoa/owCqk4l/PyaxS4b05yoAjZO0jdL6VSajyep003M5G5sTDRlh53zs2K5m5d0nWNf7GT93IOyr3pj2DnnywdSQit7oJa+0ZlLQPVhT8lu6Ubb1l2eIwPVeZL2k7TXpHSKPVAiA1UxrsiA9VwMR3vzwm7029Xq7m20/HvZ74YdEVDlDxoLEIBA/wRi/f2IZbd/YoxQBQKsvyrMIjEUnAACqoJPUJndi7k5EGA7LaByIil7/uLEUO4Zj10nJyZZBpw4yqbGntO4n12f65LnRfYMyMQ2rm+6jIw9H7KsU7bBZi/Qhdp3oiv7LuuPYT/PHH45vc3S80ektanyfa3yddYhLYZKlWlxY86U12snjkqv0zaZoGaauLJ/6edZTcnKDs4qHZjEcUpq/Fa2dRMztRN7WVvP/lVJBioTsM2IyHoQUM3yq6jXZcC6L6rr+AUBCEAAAhEJxPr7UTe7EacY0wUiEGvdFwgBrhSIwNh6rW5s1prlC1sJZThqSgABVZ8THyig8gVSpsB2JeecsMi8sHOW6rKt2jntZsDGyVwCKntotVKSy3jVLuuUvbFnbwp+xPM3VEB1QwfBiGWucqUK04pyp1bPTUBlYimXeSpRwb8AAVWfF8CAuges5wFZGvowdh3a9bDr0C33bhABVe/s6AkBCAyZQKy/H7HsDhkv5gpKgPVX0InBrSoRQEBVpdksWCwxNwcCbLcr4eeyBXQSUL0/QWzPmexoJ6Ay0ZUTNl0iycQ/Jr5ywix7DuYOV4LPBFROTGXfUecScKUfbFs2A/NjlkArVYbOhFLp8n3mw9LEESvn1/rZMj+1K5En6QEnWsoioPKfQ6X7dfvZHPIzUCXZptZKutL56gvF9pU2OrA5CKhWOgFawS6zWe4ErPsiu49vXQiMTeiR8VHtACgIQAACgyYQ6+9Hge02B8244OOZON2SMQzqYC9+DpKx1v2gJpdxqkUAAVW15rPXaPil3Su5pF+ggCo0paYTPdlDmC0e9viuBmyczCWgsgxR/+LV9U0Lo+xne1B1X2LTPTALFVClM1D5rqf9ypqBypUadOndfYFXy84cJfzOXCCt8t/Wc2/5Jf3c23d3++nR+1widA8gELCeA0YpZJNTJe2WPBwupINtnDKfP0sGqrJMF35CoDAEKOFXmKnAkaoTqPB9U9WnjvggAAEIKObmQIDtXgRUh3oZp2yGOwmoXFb0R6Ze6HtR8h3ZLwVoYqd0BqpQAZWfAavjKkuV8dvLle/zyq9s0bddhioTJXkZqVolW9LPoVy5PX/AkBJ+HbJL2TAzGabSJfxcH/d8K0MGqmdPvew1IxRrSLu7zFsN6Vo/O5UvPlso3dTJRhEv8YB1X0S38SmQAPMbCIpmEIBAZgIFLeGXOY7QDvw+DSVFuzwIsP7yoMqYvRKoYgk/i8l4jC+Y/pejOwEEVN0ZzdliwAIq97DJ3p6zbE32ll7bI2DjJC3GsgdTVkYsnQXKpVJ32ahMmOTXMvb9CBVQnSvp/MRxE18d6WWystOuRKB7C9H8CslAZW8guhiuSWzs72XIapnsJqDy06YjoOrzAhhQ94D1PCBLQx/G3p51gsWhG8cgBCAAgSESsDfRhn5fGevvRyy7Q5xPTBWYAOuvwJODaxCAAAS6EIi5ORBguxcBlb2I9nlJJyXl+ew5zw8kWUYqP2uUkWn3nMqV6Xss9RwpNAOVb9+eZ9l4lgHavQg4a0Z8gZITR7XL2JTO1pQWDHlirF2s7J+JqpzIKPWc6VOaLsPXtjSgL6ryREuzXupzYq2Uv63sWVayz/O1lRHLZaVKZ4dKx2RgkrHHvH6XuXgSLiZ2W5qUEmy188oEzvxc5As/YN0X2X18K/DvVCYHAhCAQB4EYv3d+v/ZexsgS67qzvNfbeMxBJLRIgxrgZsBj42M1j0W1S0ImkEYx/ARGmaNP1BgGJgGlRi+bHnAkseWFGrskWUwkjGN3SXUgaYlQoAZ1g6tcTNr1AzN8FXNWGsxMrMrjDB4JSxtGMkr2UN31b7zKm/pVna+9zLfy8yTefOXEdBdr/Lec+7vnNeZyvvPc7zsNsGQOftHgPzrX8zwuF8EEFBVj1frG13VXez2iAYEVI/PhFMmaPqnk1ZfYuMkPJi6UdKLsv9dkT3EsmntoVIok26CJmshGERM4c3AvDiprIDKHpSFdZhtO8LcsypQhYpUNuaFWVtD+3tcBcsEZtYK8ROS/nlVAVX0kOgGBFTd+H6VyOduOIoXEIAABCAwiQACKnIDAi0R4L6pJdCYgQAEINAAAc/NgRK25xFQWeUoe1Zkz2msdZ7977ETBFRGNFQ8tz+DaOri7BnPlSY2iqpTlalAFSpX2ct2dhS27wuhjKpNjSs6ZZ/fOqrCvk20FL2YZ5WqLtiQXrYkXRHERTYummurfV78wl42991hzKwKVBvSXTuko/FzKpujoPWeibK2BFTxMy5J1yxJN4ZKUlaFPay9SEBlvysSlWWfhwpVr5S0tY4y1bYa+OrMPWWJvJ97bgb6E9h3TKcd2qsH/T3BAwhAAAL1EPC6bnnZrYcas/SdAPnX9wjif9cJIKCqHiEEVNWZbRvhtYFRwm5eqFRlpUFAZWMK39qrMhnnQmAWgRL5PGsKfl8fgatHVWSuooVffUCZCQIDIUALv4EEmmX6E+C+yT8GeJA8gVDSnNLmyYe6/QV6bg60YDs8S/r0tIrq7VMfnsVMFCVrL1j36kP1rXXpUmvnV/f8dc/XQt7X7TLzQQACEIBABwjQwq8DQcCFwRDgfm0woe7FQlNs4dcL8B1zEgHVggHx2sAoYTcvoLLKELMOy4fw5qBVeLKqVFYCvczYWXO3+XsrF2+VrOo47E3Ef1HHRMwxmUCJfO4jPmtj+TFJ/7lnzj8s6QwEVD2LGu5CYKAESlYC3ZXDM6kqpp0WKmFaC9Y3TMLa8nXL7ulemrW1yd/f2Ubl2yS9T5JVYKjjCAwCp3jOib8LVRisXcwO6cuS7B7KjnGrl6jVzdFRZQpr92y/P6/A4Q8ub96Pckwg0HL+EQcIDJEAAqohRr2lNXtuDjRkO64ibhTjyuctUcVMnkBWbeoDS9Jrrb1gnYSytn9WMf6i5c0qYp0+Gsr7Tq8Z5yAAAQhAYHECXtePodldPFLMkAIBr7xPgR1rqJ/AynEdXjqpIwf3jKsscwyUAAKqBQPvtYHhZXdBXAyHQCGBBPP5GaO2lf+HpCf3MOQIqHoYNFyGwFAJlBRQvTOrghCqIjw1E4yfKcnaGIffhw3Aqa1fjHWL163QEtnE4dYiOS+gspbM5rcJjroooDovtKGJBVRxNYRsE+4GE171oYpBF75rLeZfF5aLDxDwIICAyoP6QGx6bg542h5IeFlmBwmQ9x0MSo0urazpgdVlnV7jlEwFAQhAYEzA6/oxNLukGwQ8v2/Qh0ARAQRU5IURQEC1YB54bWB42V0QF8MhUEggwXz+FUk/MNrMfksPQ24l/q+jAlUPI4fLEPAl0MUWfkXtjOMKSvdFAqq17O/3lBEjlbxuBfuhAlZc0cmET/uzkAXBlr3Bb9ULvy/7/JmS/ltWEdQ+sqpYvyfpxkz0ZZ+FN2FC5VBb082SXpTNEWyGdV8s6Y2jConmk1WIsMP8iCuP5qtMheqkdq6NsfNPqU41oQKVVZi6e0l6yYb0N1nVqaMIqBb7spbMv8WMMBoCEIAABBoh4LUpZovxtN0ITCaFQAkC5H0JSD0+hfj2OHi4DoGOE6CFX8cDhHtJEeB6nlQ4e7+YFFv42ZosMKu7N//kmE0AAdVsRlPP8NrA8LK7IC6GQ6CQQIL5bBvX35H0SUIOAQhAYCAErN1v6/eVFStQWSiKBFQmSLJ/t58UtS9e9P4vVI46nAma4kpRVqXw1ZIukfSDmXDro1lbOxNQPTvyo0oFqiDAMt9t7pdLens2l1XbOha11QkCrleN7P1J5uPXsnHnZueaSCqIzMw/q4AVxpUVUFlOPFHSLVHbPgRUC/6jkOB904JEGA4BCECgPwQ8Nwc8bfcnQniaGgHyPrWIbl8P8U07vqwOAkMk4PXvmpfdIcaYNZ9KgPwjKyDQLAEEVNX5tr7RVd3Fbo/w2sDwstvtaOBdXwmQz32NHH5DAAIQ2CLQBwHVpBZ+oUKULcYqLJlQaOpR4rplQq0DMwRZcRUqs/uurAKV2TYBlLVUrSKgyrckDBWw3pQtxgRUQfhkVaWCuOrrObuxgMraHYbzvpIToFlbwa1jQgWqo9kJF65Lr9khXSMJAdWsBFs8/xa0wHAIQAACEGiKgOfmgKftpngyLwRmESDvZxHq9+/3HdNph/bqwX6vAu8hAAEIPELA67rlZZfYQ8AIkH/kAQSaJYCAqjpfBFTVmW0bUWIDbUELxcO97DayGCYdPAHyuVMpcPWoisxVtPDrVExwBgJ9INDlFn6xQCpuVRcERsb3FaN2eT83qT1dPgAlrluxQMmER/ERWuKZaOp9WfUnEyMtKqCyylYmksofVmXKqkt5CahsXbdmFcrG1aho4bfYV7pE/i1mgNEQgEAoaU5pc3KhdgKemwOetmsHyYQQKEmAvC8JitMgAAEIQGAbAa8Wflf9n5dvPPlR9riIAwLDIfCN7+zXlT/2DvQKwwl5p1eaYgu/TgPvqHP8g7RgYLw2MLzsLoiL4RAoJJBYPn9hJD66rMft+6ziyRkIqPiyQgACfSAwRwu/eFlBQPXOTMQUfr5Hkomc7p/EoMR1K24VGFdqClWwbGqrMvWYGgVU+QpUsft5f6pUoLopqlw1aV2aVIHKxFJflPYtSTdkDl2DgGqxb1eJ/FvMAKMhAAEEVORAYwQ8xRyethsDysQQmEGAvCdFIAABCEBgHgJe14+h2Z0nNoxJj4BX3qdHkhXVQWDluA4vndSRg3tkz8Q5BkoAAdWCgffawPCyuyAuhkOgkEBC+Xy2pE9IekqPQ42AqsfBw3UIDI1AzQIqwxeqQ1nVppsn8Sxx3cq33osFS1bpyoRI9tmLpfF/jNXRwu+hXCu+l0e3hDGAAAAgAElEQVTt90xcNU8FqvskfUjSR7PWhqHtYGgFuIVomoBqTTL7VoXqPEkIqBb8opbIvwUtMBwCgyeAgGrwKdAcAM/NAU/bzRFlZghMJ0Dep50hK2t6YHVZp6e9SlYHAQh4EPC6fgzNrkdssdk9Al553z0SeNQFAgiouhAFfx8QUC0YA68NDC+7C+JiOAQKCSSUz/9O0pMkvbXHobbqWddRgarHEcR1CPgQ6HILv1BhKk8mX4HKfh+ET/Zv+T+dhLLkdSvMH1oIBtFR/Lm1FLxX0l9KsmvIv89sWnUqE7TaEURLRyRdKemgpLCmUBHKzrP5/yITfr0oGxtszluByqpnxTZM6LU/qki1hWiagMpOCr9HQLX4F7Rk/i1uiBkgAAEIQKB2Ap6bA562awfJhBAoSYC8Lwmqp6cR354GDrch0AMCXi38vP5d87Lbg1TAxRYIkH8tQMZEaQIptvCzNRmA1d2bf3LMJoCAajajqWd4bWB42V0QF8MhUEggsXx+gaTbCDUEIACBgRHYkNT6faXX9cPL7sByiuVOIED+kRoQgAAE+kvAc3PA03Z/I4bnfSdA3vc9gtP9J75px5fVQWCIBLz+XfOyO8QYs+ZTCZB/ZAUEmiWAgKo639Y3uqq72O0RtoHRbQ/xDgL9IPC6sx/Fv0f9CBVeQgACECgigIBqO5Wh3R9+PmvPV9e3g3uCKSQRUNWVZswDAQhAoH0CnpsDF63ptuuXZS/8cEBgMAQ8v3ODgey40H3HdNqhvXrQ0QVMQwACEKiVgNd1y8turfCYrLcEyL/ehg7He0IAAVX1QLE5UZ3ZthFeGxhedhfExXAIFBJIJJ9fKOlPEwjx1aMqMlfRwi+BSLIECLRLoIst/BojkMh1qzE+TNwsAfKvWb7MDoERgVDSnNLmpEPtBDw3Bzxt1w6SCSFQkgB5XxIUp0EAAhCAwDYCtPAjISDQHgHu19pjjaXZBFJs4Td71ZyRJ4CAasGc8NrA8LK7IC6GQ6CQQCL5vCbp7Qm073tY0hkIqPiyQgACfSDgdf3wstuHmOBj8wTIv+YZY2HwBBBQDT4FmgPguTngabs5oswMgekEyHsyBAIQgAAE5iHgdf0Ymt15YsOY9Ah45X16JFlRHQRWjuvw0kkdObhHN9UxH3P0kwACqgXj5rWB4WV3QVwMh0AhgQTy+Ucl/YmkH0wgxAioEggiS4DAUAh4XT+87A4lrqxzOgHyjwyBQOMEEFA1jni4Bjw3BzxtDzfirNybAHnvHYFm7a+s6YHVZZ3erBVmhwAEhkjA6/oxNLtDzC3WfCoBr7wnFhAoIoCAirwwAgioFswDrw0ML7sL4mI4BAoJJJDPvyrp+yX9QgIhvkzSdVSgSiCSLAEC7RKghV+7vLE2YAIJ3DcNOHosHQIQGDoBz80BT9tDjzvr9yNA3vuxb8My8W2DMjYgMEwCtPAbZtxZtQ8Bruc+3LFaTCDFFn62Jlvt6u7NPzlmE0BANZvR1DO8NjC87C6Ii+EQKCRAPpMYEIAABHpPYMNDmO91/fCy2/ssYQG1ECD/asHIJBCAAARcCHhuDnjadoGNUQhIIu/TTgPim3Z8WR0Ehkhgxr9rj5d0s6QX5dhcIekdki6X9FxJPy/pfkmPlnStpIsl7ZX0mUlMW/r39EdG9m3z/s2ZH+/Nfv5Kzq+wTlvTls9r0mMkXZ+de9GStHND+nh2zkXL0kPHpbPtsw1pv523JN1QtOZ16fw90qeGmGNdXHNL+dfFpeMTBFohgICqOmYEVNOZ5Uv3n1LK32sDw8tu9RRjBARmEyCfZzPiDAhAAAIdJ4CAquMBwr10CHDflE4sWQkEIDA8Ap6bA562hxdpVtwVAuR9VyLRjB/7jum0Q3v1YDOzMysEIACB+gnkK1ud8vOaNlaXJ3YOCsIiExWZuCh/xAKqhyLx1Ksy4dXEBbV0vWxKQLUzCKJiAdVu6ZAteE06U9Ktku6SNBZa1R9ZZlyEQEv5t4iLjIVArwkgoKoePgRU05khoKqeU4yAQGUCPd8I/DVJnx+93fGfKi+8mwOuHr2ccRUt/LoZHLyCQIcJ0MKvw8HBtbQI9Py+Ka1gsJpUCZzy4lSqC2Vd7RPw3BzwtN0+aSxCYJMAeU8mQAACEIDAPASaauGXvy7N+jnnexUB1Ru1WYVppniqwvUyroB1JKp0ZVWvjkW+hmpX9rlVx3qipD8bVY86a3TeT0qysW/J/LP/9rIKVHG1rIOSnpqJxMpUoNqZ7c9csCQ9IVSgQkA1T+b7jOF+zYc7VosJpNjCj1hXJ4CAajozBFTVc4oREKhMoOcbgccl/ZLSKfn6sKQzEFBVTmMGQAACDgS8rh9edh0QY7KDBMi/DgYFl1IjgIAqtYh2aD2emwOetjsUAlwZGAHyfmABZ7kQgAAEaiLQ1PVjlmCqZAu/WRWoTKD07ky8VFSp6hRKJdYbBE6Hs5Z51ibwaZI+LOk9kt6aCaHs8+dJukTSuZIOSHpF9rtpFaisepYJrMI4E2Rtazs4qYXfhnTnkvTiDel1O6TPIqCq6UvQ4jQl8q9FbzA1dAIrx3V46aSOHNyjm4bOYsjrR0A1PfoIqIb87WDtrRHo8UbgOVn5V3sjIpUDAVUqkWQdEBgAAa/rh5fdAYSUJZYgQP6VgMQpEFiMAAKqxfgxegoBz80BT9skBQS8CJD3XuTbsbuypgdWl3V6O9awAgEIDIlAU9ePmgRUL4picXskUDIRklWdCkf8u6nhK7HeWPx0/5TJrOrUqyMhlPlkoiobM0lA9fWs3WAQZ+XFWmNzkwRUmVjsPElPX5cu3SHduCHtpwJVf76xJfKvP4vB094TQEDV+xDWsoAUBVQfkfQzGZ2flfQH2d/r+NwepNqcPxrmv+HO73zkdWc/ahrH/E2LDQ03Lvb3WJ1tP9tNxIckfXRCH+Ox6YY3TmKVuIkpyhxWvvO9oxNDyc14TCjtaWr3MiU37ZxxL+K4Z7FNuCTdUORM6HFcxlHO6R6BhvO5yQWfPyo/+79K+sUmjbQ892WSrqMCVcvUMQeB/hNwa+HXf3SsAALVCcz474/qEzICAhCAAARaIeC5OVCz7XhzbNJzo7Ibbfbc7KuSbq4pCDaf+Rc262zasr7U5MJ4k+/M7IWru8IzLps8POeSdMuydFn0sz3zesmzpDuDE1+U9hU9B7MKC2FTMDentbCx4/OjfcYLlqX74udqYUzRZzYosvfB2Gf73Zr0m5IuzQOKn8dl835gSXptWEfE4aitN5vrMaMqE9dLeqX9HM8RnW8boXcHJplvL8z7NStgNef9LHP8vmUCxLdl4JiDwIAIxC387O9a0pXj5W/oqtXd4z0w1fG5/Ttmc27NL2l12W4JCo8yLfxMQGVt86wylO0zfi4TM03d5yvx76ndW8ViqNjB/B6oteALlaSCmMrsTxJQ3ZfdB4b9w0oCKhNLhcpTku61loEIqPr1ZS2Rf/1aEN72mkCKLfzG1yu7vmTXr14HqCXnUxFQNfWGaB0VqOzmwY6iUpl2wxALqIJ46k2x0KgoFxoWnHgLqHaGhydFD3UmPYRq6TuDmQYINJzPDXjMlBCAAAQgkCOwsalzbvfwun542W2XLta6SoD862pk8AsCEIDAbAKemwOetmeQaUJAZZuHr4pEWa0LqGzNmejowlgYFURK4blXLJLKC6Oy311RMH7rsy9Iz98hHY3HxnbNj3wrmwnP2mJR05ZwKcQum9NeIhsLs6L1bX2WnfOU/EuRkkzYdU0QUGXrWrG5NqSXLUlb64nnyDaAx/MvSU+wdaxLr9kjfWr2t23zjA7nfdklcN4UAsSX9IAABPpGoKYKVLNa+AUReRA2xfdEhchK/Hs66V4qL6zKV6AqI6BaqAJVEEvFYu/cfVGhqL1vuZOyvyXyL+XlszYINE4AAVV1xK1vdFV3sdSIFARUeZX11IWX3DgJgqxdkqzvcbhxspsYU6E/MVKgWz9i6yts1bE+MSp7aeWPTSVux7WSLs7+HvoOB/FX9ixGb8nKg4YKVEElbuNMcW4tzspWoLIHK+O35cIDEhTjpb4HvT2pZD73dn04DgEIQGAABBBQDSDILLEbBLhv6kYc8AICEIDAPAQ8NwdK2i77HMmqGvxc9tzIhDdWPcraydjzn+8bsYmf0715VG3pGZLsTzsujCqzfyWrZhAqUIVNtwckvT17lmXPkg5Ismdb8QagPeO6KXqO9WD23Mk2C0/Lzn+rJLOR3/QzO/YMLBzhWVcV+/EcodLCtuoOU8RNY1GQpIeySkyPyxz527jCUpGAKsxpAqwd46JR40pOdowruefzsmwFqqgS1h9Lemn8HM7mLBJQxf7ZObFQK5ovVMUaC6gmtd8xe0vSH2VVu8bVqqquteg7WTLv5/k6M6YDBPYd02mH9sq++xwQgAAEekGgZQFVqFhlbOLKnKewKnG9zHeZCUUY7J7wl7P57T7E9hLtqFKByu7V4qIOYa8y3J+NJ5x2D2FVNuN7DwRUvfg6bDlZIv/6tSC8hUDHCCCgqh4QBFTTmbVVgcrejLMHPNbjt1TJ8hIbJ+GGJsxp858V3bjYw6dXRA+SrJynVb76Uu4m520ZIntgZQ+Hwjj7OIwxxXu+hV/enj2YKnvDc+eS9GK7yQmlNxFQVf9y92lEiXzu4nIsx/+nSGjYRR/n8enqURWZq2jhNw86xkBg0ATcWvh5tDLr6XVr0Ama0uLJv5SiyVo6SqCpF7Q6ulzcapOA5+ZACdtVniPF1QXi50a2+WXCJ3veZId9n4KAKjwXCs+dvhkJnmIBVf48eyHP5jURVmgdY5UEQkX38EJiqMYQKlqZ/adlNmIBVTx22oZd8HOW/VA1IaxnK6XyFdQlmdjsVkljgVAsbrJBcSUm+3lWBSo7J19dKp/PZQVUwdYO6WfWH3mhckuUNasC1br0zB3SjaFaltkdidt+aiRk+5j5GFoW5lv6xT8vSTcWibDCM8G4clWogjXr+1si72dNwe8hAAEIQAACtRFoWUBlfgfBuRVUKOqSM15byetlkdA+iKaskIIVZ7BWhyaWD/d/cQWqWNA1qyCDien/MO7UM0tAFd073YCAqraUbWWikvnXii8YgUCKLfyIanUCqQiozsmWfkd1BFNH1CWgMoFUfMRVnEyEZG/R2TGzlGaYpMTGSf7turhdoD0sivsVxw++7G258LPdUN0QVY6Kew/bA6q4/WAsoFqo5Oao+tW7JZ03EpQ9fV261B7AIKCqObM7Nl2JfO6Yx2N37GHqL0r6z110bgGf7N+AMxBQLUCQoRCAQGsEvK4fXnZbA4uhThMg/zodHpxLgwACqjTi2MlVeG4OlLA9z3Mke270rhHsUI08fjZkMYgFVPFzKNvMC+KmuIVfvg1M/LvYvxdH481O0Xx/kr2kaD7aM6zgy/255Mi3mon9nGb/edkLVfFzNKu2sK0KVdxO76T0/dZuL9e+b9y+znzKi6Hi9n6Rz1vt9YrEUfnEL6gEtXVK2FzMb0huSNZ2cFvrwLgtTmRjXD3exExFYi87L7J/S1aBKrTRGYvI5hBQbfNr1he9RN7PmoLfQwACEIAABGojYBvzq7u3KnXqlJ/XtLG6bJrqdg+ul+3yxtp2AuQfGdElAivHdXjppI4c3DOudswxUAKtX4hT41xiA8MetthRpO4Oiu13blag3FbRaSqqEnbzD53ih1j2sCJWfsflMYsEVFaGPT5M6GX+xg+f4vnz7Qhj4ZW9ETg+pinGQ+UpSfdaq0EEVKl9c7avp0Q+dw3A/6LN0vL/uGuO1eAPAqoaIDIFBCDQDgGv64eX3XaoYqXrBMi/rkcI/xIggIAqgSB2dQmemwMlbFd5jhRER783qqr0W5JCq7xpAqr8c6hJAqr4vEkCpjdmMQ7P2qYJsmy+3x8Jmy7NqiGYgMrmjV92DC34rGVMGfsm4Mo/UD9S1B4n14bOhFL59n22lIuy9Wxrx1fUIk/SPUG0VEVAFT9Xy4+b9XP2DO83g+9Ztamjkj4YWgfGQrFnSXeG72ADAqobggCtzPe8RN6XmYZzOkpgZU0PrC7r9I66h1sQgAAEKhPwum552a0MiAFJEiD/kgxrbxeFgKq3oavVcQRUC+IssYExS0AVV3HKP6ya6F0Ju7PeHIwfCE2rQBW/SRj7k5+/tgpU4aFO/HYbJTcXTNSODy+Rz11cwT9LsPqUcb5M0nVUoOpiyuETBDpNgBZ+nQ4PzqVEoKf3TSmFgLVAAAIQmJuA5+ZACdvzPEeqUoGqTgFVmQpUN0sKL/RZG5inRO1kJlVlryKgCgKwqfmQa+P39NC+LwirigYXVagyUVJUkeqarHqTtQTcJrrKz1emhd+E6lI21VaFqXwLvzAmPK+rUIFqm89L0s5QeWtp80W1rRaHsfhsj/SpSTamBaBE3s/9fWagPwHi6x8DPIAABOol4PXvmpfdeukxW18JkH99jVyafqfYws/WZNGKKyCmGb36VpWKgMrtDdESGxhVBFQWWTv/rKgMeGG0S9gN/YQPZyXL43nzD4TCufbgy9qSXZsZtdLjb8v+br8LFbPeVFD+PBZQfSV76y6UMzd7xySF1oXjKWf1LI7LjCOgqu9L38WZSuRzF93GJwhAAAIQeITAhtR+iXGv64eXXRIOAkaA/CMPIAABCPSXgOfmQAnbVZ4jxS/ixc+NrBLU2yW9IotS3MKvTgGVVVYPLySGKuhW8dyeXcVVq8yN8CzLKjeZf8/IzrG/P5R7BlZWQBXbt2dgU5/lxQKlII4qqtiUr9aUFwxFYqwnWds/E1UFkVHuuZlVi7I2fIWtAWNRVSRauitUkzJoQayV83dcPcta9kW+jitihapU+epQ+TVFc69E424M68m4mNjtoqyV4Pi8qE3g1s9l/iUokfdlpuGcjhIgvh0NDG5BAAJzE/D6d83L7tygGJgUAfIvqXCymA4SQEBVPSgIqKoz2zaixAZGVQFVeGD1tVFZ7jdMcq+E3fgh0S5JcSnxfMUpO9c+M5GTHRePSpH/kKQrs59NUGWf2WHt++wtvmkVqOzhUXjLz8ZZKXR72+8PJZVq4bdbOhQ/sEFAtWCidnx4yXzuyiqsfd+fd8UZ/IAABCDQEQIIqDoSCNxIn0DP7pvSDwgrhAAEIFCBgOfmQEnbQWw06zlS/FzJKgrZc6IXjZ79/JKkPSMk8YuOb85ES3UKqKwNnwmgrI2ePe+y/z12goDKImTnmv1YNGXPq27Pnn1dGFWnKtPCz+zHz9EK2/eF1IiqTY0rOmWfW6WlbaKl6EVDq1R1wYb0siXpiiAusnHRXFvt8+IXELO57w5jZlWg2pDu2iEdjZ+72RwFrfe2WviZmCl+Zjd6BnjNknRjqCQVnukVzROYFInK7HcRg1dK2lpH/iXM5U3x28yjZN7PnIcTuklg3zGddmivHuymd3gFAQhAoDoBr+uWl93qhBiRIgHyL8WosqYuEUBAVT0aCKiqM9s2wmsDw8vugrgYDoFCAj3L5ytGLe4elz0YTjGiV4+qyFxFC78UQ8uaINAoAVr4NYqXySHwCIGe3TcROgj0kYBbhes+wsLnagQ8Nwdasm2iorg9XjVA850dXuD7dCbkmm8WRi1MIBNFydoLLjxZboJQfWtdutTa+ZWdv6W8L+sO50EAAhCAAASmEvC6bnnZJR0gYATIP/KgSwRSbOHXJb598SUVAdU5GfA72gbvtYHhZbdtvtgbBoGe5fN/lfRWSfZwNsXjYUlnIKBKMbSsCQLpEZhx/QhVPa0aQnyYEDa0d7FNPqtEYFUE4uqZ29oO58m1dN2Kq32aC+8d/Z9t6lulz/iIWzHPrPSZVQO9yN7ajysS2IRL0g1FWZJvxZJeJvVrRS3lX7+g4C0E6iWAgKpenswWEfDcHGjIdnz/ZCu1ik7Wvi9/v1J3HsTVn2zucH9Xtx3mq0Agu7f8wJL0WmsvWGHozFOzloIvjNsMzhzEhlwZRJwDAQhAAAIdItDQ/drMFXrZnekYJwyCAPk3iDD3ZpErx3V46aSOHNwzrnbMMVACqQio3MLntYHhZdcNNIaTJtCjfP4xSR+TZOX0Uz0QUKUaWdYFgX4SyFe22vZzSQGViYpMMJU/rDpCEFBZC5DQsji0K55IrKXrVlMCqp1BEFXU0iW83Z9vKdPP9EnT65byL014rAoC5QggoCrHibPmIOC5OeBpew5UDIFALQTI+1owdnaSlTU9sLqs0zvrII5BAAIQqEjA67rlZbciHk5PlAD5l2hge7osBFQ9DVzNbiOgWhCo1waGl90FcTEcAoUEyOdOJYaV2r+OClSdignOQKAPBJpq4bexWRhp69j2c40CqjdK2i9ppnjKPCl53YorYB2JKl3lKyaEalf2uVVPeKKkP5N0lqSflGRj35L5FypQxdUeDkp6aiYSK1OBaqekz0u6YEl6wob08Q1p/27pkK0NAVX3v24l86/7C8FDCEAAAgMk4Lk54Gl7gKFmyR0hQN53JBANuUF8GwLLtBCAgBsBr3/XvOy6gcZwpwiQf50Kx+CdSbGFn63JAru6e/NPjtkEUhFQub0h6rWB4WV3dkpxBgSqEyCfqzNjBAQgAIGOEcgLnepyrw0BlQmU3l2l9UuJ61YQOB3OWuZZm8CnSfqwpPdkrWCttY19/jxJl0g6V9KBqO3NtApUVj3LBFZh3DFJ29oOrkmPGZ1zfRaIi5aknZlY6s4l6cUb0ut2SJ9FQFVXqrY3T4n8a88ZLEEAAhCAQCUCnpsDnrYrQeJkCNRIgLyvEWYHpyK+HQwKLkEAAgsR8Pp3zcvuQrAYnAwB8i+ZULKQjhJAQFU9MAioqjPbNsJrA8PL7oK4GA6BQgI9yeddkp4s6X8njBCAAAQgcAqBLguoXhR5e3skUDIRklWdCkf8u6khLnHdisVP90+ZzKpOvToSQplPJqqyMZMEVF/P2g0GcVZerDU2N0lAlYnFzrN2tOvSpTukG6lA1a9vdIn869eC8BYCEIDAgAh4bg542h5QiFlqxwiQ9x0LSM3u7Dum0w7t1YM1T8t0EIAABNwIeF23vOy6gcZwpwiQf50KB84kSAABVfWgIqCqzmzbCK8NDC+7C+JiOAQKCfQkn68cbTqfLunfJh7Gq0ftsq6ihV/iUWZ5EKifQNzCz/5u/2baYf+exJVCF/3chFo253ief/nmK/SH790/6X42tNCztnbvKFhyEFBZ2zyrDPUhSZ/LxEwPT0NU4rplwqhYDBVPlxduWQu+UEkqiKnM/iQB1X2Sbo5a9lUSUJlYKlSeknSvtQxEQFX/F6LJGUvkX5PmmRsCQyDgVuF6CHCHvkbPzQFP20OPO+v3I0De+7HHMgQgAAEIVCfgdd26aE23Xb+sF1T3mBEQWJyAV94v7jkzpEggxRZ+Kcap6TWlIqA6JwN1R9PA8vN7bWB42W2bL/aGQaAn+fxnkt4sydokpXzYpv0ZCKhSDjFrg0CvCLTRwi9UfArCpldlAqWJoEpctyZVoMoLq/IVqMoIqBaqQBXEUmvSb0q61BZp7fx2S4fs72vSmZJuHVXGukvSRcvSQ73KmAE4WyL/BkCBJUKgUQIIqBrFO+zJPTcHPG0PO+qs3pMAee9JH9sQgAAEIFCVgNd1y8tuVT6cnyYB8i/NuPZ1VSvHdXjppI4c3KOb+roG/F6cQCoCqsVJzDmD1waGl905MTEMAlMJ9CCfrX2fbbD/8gBCiYBqAEFmiRDoEYE2BVShYpXhCaKqQlQlrlthLqt8ZRWwbL7nZZWu7FpiP5sw6drMQJUKVF+J5gvjTNy7N7M1nnJSC78goDounb0hfVzSTgRUPfpGSCqRf/1aEN5CoHsEEFB1LybJeOS5OeBpO5kAspDeESDvexeySg6vrOmB1eVxtXgOCEAAAkkQ8LpuedlNImgsYmEC5N/CCJmgRgIIqGqE2eOpEFAtGDyvDQwvuwviYjgECgmQz51KjMskXUcFqk7FBGcgMGQCbQqojLMJm+ztEmvrV9T2bxyLktctq0JlbQFNhHskJ5q6WNLtWSvCC7MKh88YVX2KK1DFgq63SNo/sm2b+iagCm37bB5rAfiApD+sIqCydXxR2rck3YCAql9fsZL5169F4S0EIACBgRDw3BzwtD2Q8LLMDhIg7zsYlBpdIr41wmQqCECgEwS8/l3zstsJ6DjhToD8cw8BDkQEUmzhZ2uyJa7u3vyTYzaBVARUbm+Iem1geNmdnVKcAYHqBMjn6swYAQEIQGAgBOweL76x3/az1/XDy+5AYs4yZxAg/0gRCEAAAv0l4Lk54Gm7vxHD874TIO/7HsHp/hPftOPL6iAwRAJe/6552R1ijFnzqQTIP7ICAs0SQEBVnS8CqurMto3w2sB4/53fue31Zz/qBQu6z3AIdIKA1/eo5OKtcsgvSNpX8nxOgwAEIACBlgh4XT+87LaEFTMdJ0D+dTxAuAcBCEBgCgHPzYGL1nTb9cviORIZOigCnt+5QYF2Wuy+Yzrt0F496GQesxCAAARqJ+B13fKyWztAJuwlAfKvl2HD6R4RQEBVPVgIqKoz2zbCawPDy+6CuBgOgUICHc9nq3byWElvG0j4rpZ0FS38BhJtlgmBnhPwun542e15uHC/JgLkX00gmQYCkwm4VbgmKOkT8Nwc8LSdfmRZYVcJkPddjQx+QQACEIBAEQGv65aXXbIAAkaA/CMPukQgxRZ+XeLbF19SEVCdkwG/o23wXhsYXnbb5ou9YRDoeD7fLumNkj4zjGjoYUlnIKAaSLRZJgR6TsDr+uFlt+fhwv2aCJB/NYFkGghMJoCAiuxojIDn5oCn7caAMjEEZhAg70kRCEAAAhDoEwGv65aX3T7FBl+bI0D+NceWmasTWDmuw0sndeTgHt1UfTQjUiGQioDKLR5eGxhedt1AYzhpAh3P52dL+lzSAdi+OARUAwo2S4VA3wl4XT+87FLs2gsAACAASURBVPY9XvhfDwHyrx6OzAKBKQQQUJEejRHw3BzwtN0YUCaGwAwC5H3aKbKypgdWl3V62qtkdRCAwJAIeF23vOwOKbasdTIB8o/s6BIBBFRdioafLwioFmTvtYHhZXdBXAyHQCEB8rlTiXGZpOuoQNWpmOAMBCAwgYDX9cPLLokAASNA/pEHEIAABPpLwHNzwNN2fyOG530nQN73PYLT/Se+aceX1UFgiAS8/l3zsjvEGLPmUwmQf2RFlwik2MLP1mSMV3dv/skxm0AqAiq3N0S9NjC87M5OKc6AQHUC5HN1ZoyAAAQgAAE/IQnXLbLPkwD550kf2xCAAAQWI+C5OeBpezFqjIbA/ATI+/nZ9WEk8e1DlPARAhCoQqDEv2uXS9qfm/N2Sa/IPnuPpLdK+kr2849I+pCkj0p6xyRfSti1eWwf9s2S7q+ypgbOnebLcyUZo5+P/Twunb0hfXxD2r9bOrQm/aakS9el8/dInzIfs8/OX5d+dsfm719Z4PvnlyXrWMJRI4ES+VejNaaCwPAIIKCqHnMEVNWZbRvhtYHhZXdBXAyHQCGBjubzj0v6sKR/QtggAAEIQKCbBLyuH152uxkFvGqbAPnXNnHsQQACEKiPgOfmgKft+ggyEwSqESDvq/Hq29n7jum0Q3v14Bu+KNsw3zp+f7c+Yz/wORwsD8iHza8GHPrBYX1Jx1aXNW3f1sRBdhSJoUxYFAuognjqTdLmvweTjhLXyyQFVJI+KOmiZemhIKAaaakuWJbuM1ZfkJ6/Qzq6Ib3OhFd9u072xd8S+deXpeAnBDpJAAFV9bAgoKrObNsIrw0ML7sL4mI4BAoJdDSf7U2O75X0ywML29WSrqKF38CiznIh0FMCXtcPL7s9DRNu10yA/KsZKNNB4FQCbhWuCUb6BDw3Bzxtpx9ZVthVAuR9VyNTr18rx/XxjQ2dZrPuWNevH9yjP7G/8zkcyAe+F337d2BJem5NAioTAN2cCa2miqfG/16uaWOG3byAyoSrx7J/zQ9KumRU0elhaSxoDZ8fiSpBTfr80ZKulXRxNtfeTOwV7H17yu9CNawgFNsl6YrMh1IVqMxmEEchoKr32lxlthL5V2U6zoXAQgRSbOG3EJCBDk5FQHVOFr872o6j1waGl92G+MY3X2bCbuxelLMVbpxmuWAK/K9mc8w618pyninpVkl3BaW5DQolPSXdsixdFv1s8v+XPEu6M0z+RWnfknRD3lhelR7NsTM79/NBzZ4vIRr7EMqKFtjbUseH34XSo3lf4lKkma0PLEmvDeuIOBy19dr4Nekxkq4PpUpz5UwDt/Mk3R2YZCxeGLOcGQT5tWCa4dufZzfn/6XMGhI6x/5D5wwEVAlFlKVAIGECXvdDXnYTDiVLq0CA/KsAi1MhMB8BBFTzcWNUCQKemwOetkug4RQINEKAvG8EK5NCAAIQgEBDBEpct8pUoLIXw+28w2X3yUrYjffwbG8oVLr6eiaA+qak90l67wiN/feUtRA0EZMdJmot+tz2Ac3PszIB1rmSDkTtCK314DuzNcTn/WBmwwRUdtg8Ya12nom1ygioLpR076aGShdIepuk86lA1VByT5m2RP617xQWB0tg5bgOL53UkYN7dNNgIbDwqaUgwVOCgNcGhpfdEkjmOaVIQGUlSIMyvnSp0eyGq7SAypzNREcXxsKoIIoKoqFYJJUXRmW/u6Jg/NZnRaU+Y7vmR9yD2X4uElXlRE1bwqUAvUgln/8s+/kpQeSUE3ZdEwRU2bpW7IZxQ3rZkrS1nniOTNU/vrFckp5g61iXXhN6R5dJiMTyucySu3wOAqouRwffIACBbQS8rh9edgk/BIwA+UceQKBxAgioGkc8XAOemwOetocbcVbuTYC8944A9iEAAQhAoAqBEtctEwiZQCo+4qpNJjqySkx2vKohAdWLJT0vV3Xq1Vm1q3eNDAcBVfDx8TkBVfg8VJ8y8ZPtBYafP725bbetHaGJosyGVbqKBVQm5jJ7cTWq+OexrfxeW7Rn9tuSPmx7fkvSDyOgqpKt9Z1bIu/rM8ZMEJhBAAEVKWIEUqlA5RZNrw2MEnaDKOkLkt4t6fZMuW3KbztMgR3Uk+F3drMRbkJMRGFzvG7Uxuw3Jf17SV+S9MbsBsxuvp6W3azFpTirltz8i6jilM3zFkm/W1Ba1PyNb8qK/F+O1hRuDieVEt3KmSniprEoaNTC7aGsEtPjskF/G1dYKhJQhTlNgLVD+mI23oaP+ynnE7ZsBapI7PTHoxbML81XpyoSUMX+md1YqFVQFWssoIqEWmOfl6SdYdyS9EdZ1a5xtaqqay36spbIZ7fv+AANWwWy66hANcDIs2QI9JCA1/Xj/Xd+57bXn/2oF/QQGS4nQMAr7xNAxxIgAAEIuBPw3BwoYTvfmmVRXkUVEqbZOOV30bOJp8fVAPLVxLVZQduqi58XV8+2BRQ89wjr2lbVO5rTKm3bsfXS2oSq3aEy91Yl75y9uSqYB1vr0qXhxbT8M5rwXClXEX3rhbhJFcWL5l40yF0fXyLvu74E/IMABCAAgQERKHHdmlWBKlRtMgGS/f1NUaGCiSRL2I3v00xAla/MEvYI7f4oiLji1n5xm73wud2/5dsMhg4z5n8shJokoHpGVlQhVJwqvNecIqAKlae2VaNalqwFoor2DgeUjq0ttUT+teYLhiCQYgs/W5NFdnX35p8cswmkIqBye0PUawOjhN1wQ/LRTIwUC5CsFKbdiISbinDTNanE5n/MynBaRpnC28ZbH2MTKYXfmSo8lNy086yClN3UzFtyM65AZfPFNz75m6L4pjFu4WdjikqJ2txbx5QHb+OHYPHNlQ2KKzHZz7MqUNk5+epS+a9mWQFVsLVD+pn1zVjYsSXKmlWBal165g7pxlAty+yOxHU/NRLFfcx8DC0L8w8H45+XpBuLRFhBzBVXrgo3mrP+KSqRz7OmqPv3LzcmWfnWuudmPghAAAIQqImA1/XDy25N2Jim5wTIv54HEPchAIFBE/DcHHCwvbCAKnrmckMsjMpvZoWfs+TaEhLZz2Wet0Qiq1tyVbnHdndIX45fJLN5i0RVsb/Zs6DX7ZYOhaSf9fzoWdKd+WcqOWHXlugr+GwVwL9L+lb8nKZsRfGiF/xS+4I65H1qCFkPBCAAAQi0SKDEdWuWgCrsh1khBdufi/cBJ66khN28gMqKK2zbZyuY3PYfi84Ln1u1qmuz9ntFFajKCKgWrUC11VVF0k5Jn6eFX4sJn5kqkX/tO4VFCCREAAFV9WAioKrObNsIrw2MEnZj8ZDdLE0qk2nriW9k7Ibqk1m1qausS4ik0Mc4iKTyKu4gWrJexrFiPC7BaYrt/M1bUclN8yevOrfPpr2lmPc/tPDLV62KVepWYWvriNvpnZS+f4d0NNe+b9y+LnsA9vG48lPujb8w59abikUP6/JpN+WNSBNfjR+45d843JCs7eC21oHZOi7Nzb9101f0sM7OzT8srEFAtc2vWV+zEvk8a4o6f28CwVu0WbKVAwIQgAAEOkzA6/rhZbfDocC1FgmQfy3CxhQEIACBmgl4bg6UsJ1/cc2e2Twg6e2SrKqAbZLZS3LWFiZuCRMqhFt1809IejA7d5aAyja87DlR9qhFV0r6xagFy/gXU8RNW88dopfJ7hptwm2rVlX0TKbgmYdVXh9XIS96EaxsBarouc28Fcy3CbUKqmJtCaji5zsb0t1R5fNfkPQ7GddtFcXt2VJcRTxUuKo5zTs1XYm875S/OAMBCEAAAsMmUOK6VUVAZTDt/LOidnuFgEvYje8Twz3cWyXZ3mOw8XujrhbW3SK007N7RDvy1aTC56EgQ/DP9mXiggxlBFTW7cVEWHGBB9sHDMUjtt1Phn29fCGCaF8NAZXDV7BE/jl4hUkIpEMAAVX1WCKgqs5s2wivDYwSdvOCo1hAFQRRF0eLuSKqGvUT1vc3a99nD7DsiJXgswRUL8phtQdrZUtu2tAiAVWslg83RUX+xxWo4jZ/waW43eCWm7k2dCaUyrfvs3MvygZcn/05rvxU1CJP0j3hwVsVAVUszMqPm/Vzdie69dAvqzZ1dCQE2nrAFgvF7M3GAKABAdW2t0Nnfc1K5POsKer8vT0U/h5JeSFanTa6PNfVo0JrJp78+y47iW8QgAAEjIDX9cPLLlGHgGfeQx8CAyLgVuF6QIwHu1TPzYEStvMCKqs8vjd7wc6eCT0124yKq4LHG2j24pw9z7EKAvbf1WUEVHFrmcIX5/Jt/CTZM6Gt5zJR+z57Ee7j8QtxlmizKlAtSX+Ury6VT9CyAqq6KphbVSkTN2V23ybJKsbbczoTiI2fRU3Y+Dv/u6V/dUL6D6PnWuOq6pNekNsYd3B4pDpWql/KEnmf6tJZFwQgAAEI9JBAietWVQGV7Qva/dnXRntWb5iEpITd/H2a7dfZvaId8Z5bvCcXt/Cb9HkowhD2+uze0+4li+wVFWS4Pzs3tA38peznX5Vkvxsf01r4mXg+ul+y07cE9bTwa+dLVCL/2nEEKxCQlGILPwJbnUAqAqpzsqXfUR3BYiO8NtBK2M1XoIp/Xpb0vEh1Hldwshuq38iU49/Kbq7iSlJFNy9xBar3jojaA2dTnsdH2RseG1MkoIqrSVl7tUn+5wVUZUqJxqXXw9uK4wdNuTLw2xZUVKEqKrdulbvGZePzlaOKSqTPeqCXVaAycVSRqGdLFT9JOR+qWFWoQGX9p7ceSC5JO0M5+PzDxfzbi5NsTPumlcjnxb6o1Ub/evbw9HPVhiVztlVnOwMBVTLxZCEQSJqA1/XDy27SwWRxpQmQf6VRcSIE5iWAgGpecoybScBzc6CE7byAKm75Ej9rmdbCJV8h3JjE7V2mVS+YWHk8VP625zD5dnW5F+JOabU3qeJ3VO3bRGC3BsFRURALKkHFp221DCx6wa5KBfNJ1aEi+7UJqKatd2Yi9+iEEnnfo9XgKgQgAAEIpE7A67rlZTf1eLK+cgTIv3KcOKsdAivHdXjppI4c3KOb2rGIlS4SSEVA5cbWawOjhF178GSq63dmgqRJAiQTysRvCBpLezD205JekQmhygqoQsnN8IAs+PCmUdlOexOxTMlNG5sXUMXzmIArXkve//xDvbht4NRypXH7uyCOKqrYlK/WlBcMRQ+2nmRt/0xUVaRUj+e2RQeBUngDMBZVRaKlrYdlNiZ+iJi9nbit7Hzk67giVqhKFdYXvjhTSuKvRONuDOvJfH+KvfmYtRIcn2dq/cynrZ/LfDlL5HOZaTinHgIIqOrhyCwQgEALBLyuH152W0CKiR4QIP96ECRc7DsBBFR9j2CH/ffcHChhu6iF3yWjF7nsvxEnCajemOEOIqmqAqr4OdFEAdW0yk6TKjEVVQVfkm7JXhZ7ZfTcp4qAavyyna25oLLTthfRMi6VKpjnn/GEVG5IQHXX8ubztaSPEnmf9PpZHAQgAAEI9IuA13XLy26/ooO3TREg/5oiy7zzEEBANQ+19MYgoFowpl4bGCXshgdP35Zk5S/jMpqhbKe12rPPrTexta0LD8as/GYoh2kPyqoIqPIlN619nwmiplWgCiIoi8ZbJP2upHwbwFC6086Z5r9VpzJVaLA7qZToKZGPqk2NKzplJ9hbiNtES/ny8RvSy5akK4K4yMZFc221zyt46/HuMGZWBaoN6S4rQx/ekAzOF7Te2yagsvPCAziriLUk3ZgXatk5RQKq7IHgVtWrWHQVMXilpK11lKm2VfSVK5HPC35TGV6BgD0Mvo4KVBWIcSoEIOBGwOv64WXXDTSGO0WA/OtUOHAGAhCAQCUCnpsDJWzPI6B6saS48ncsoIr/HjjZM5pQ2cqES6UEVNGzhsdlE/2tvdAVqmVL2pkPRHh+kn/ekn/RLGvbcsqzlHi+Mi386qhgXqUCVfwy34Z0d1RF/BdGVaV/J/N/i1GohFW0lkpJ3LOTS+R9z1aEuxCAAAQgkDIBr+uWl92UY8nayhMg/8qz4szmCaTYws/WZORGPdzDC4PNg+y5hVQEVG5viHptYJSwO/HNvRI5G79ZWOJ0TukTgeztTIW3Juv0PTyIW5cutYpYZecukc9lp1r0PBPfWRvKobbvW5Qf4yEAAQi0SsDr+uFlt1W4GOssAfKvs6HBMQhAAAIzCXhuDpSwPY+AykRQofK3VR6PK5ybWOpAQXXzb2Zt/fLPraY+x4peDrMK3q+z6t1FFZvy1ZqCyCpupRcqkOdFVpJuCc9K4rl3SKe0BiyoQGUirAvjl+uqVjC3BCp66a2oAlWYe116TfBvY/xMfIvLpIri44pb4dyZSdvzE0rkfc9XiPsQgAAEIJASAa/rlpfdlGLHWuYnQP7Nz46REChDAAFVGUrbz0FAVZ3ZthFeGxgl7M4joArVo2yNoRrVgoQY3jUC2UO2DyxJr7X2gnX6lz1gfKG9CbosPVR27hL5XHaqRc57liSrGGbfHQ4IQAACEOgBAa/rh5fdHoQEF1sgQP61ABkTEIAABBoi4Lk5UML2PAKq+7XZBs5eRrIK5/a/x2YCKaMYVwW3n6+IfldJQBWJkWQipajq0tNDu74QtkwgNRYz2Wd5UVIkSHpSEDxFn50X5pnW5i8WUI3W/C4TJS1awXxdumyH9BFJW60CzZciAZV9nqt6dU38olwQidl5cUXxSVWuGkp592lL5L27jzgAAQhAAAIQCAS8rltedok8BIwA+UceQKBZAgioqvNFQFWd2bYRXhsYXnYXxMVwCBQS6Eg+/7qk7x61rrMWdkM+rpZ0FS38hpwCrB0C/SHgdf3wstufyOBpkwTIvybpMjcExgTcKlzDP30CnpsDLdgOL+V9OqtElX5AG1jhvC+mlXWl6fnL+tHWeS3kfVtLwQ4EIAABCAyAgNd1y8vuAELKEksQIP9KQOKU1gik2MKvNXgJGUpFQHVOFpM72o6N1waGl922+WJvGAQ6ks8/Lul7JH1+GNQnrvJhSWcgoBp4FrB8CPSEQInrh7Ul3p9bzu1ZKxn7OLSc+Up2jlVC+JCkj0bVEU6hUcLuPJVAm6I+zRerCmGMrHKEVZAYH6HCQ2h1EyoYxNULss/OX5d+dodkLWteWbCAzy9Lz25qYUOdt0T+DRUN64ZAXQQQUNVFknlOIeC5OdCQ7WkVpsiAOQiEalPr0qV7pE/NMcXEIU3OXaefdc7VUN7X6SJzQQACEIAABLYIeF23vOwSeggYAfKPPOgSgZXjOrx0UkcO7hlXWeYYKIFUBFRu4fPawPCy6wYaw0kTIJ87FV4EVJ0KB85AAALTCJS4fpg4yI53FMxjwqJYQBXEU2+S9JkF7SYpoMpa3Y7b9AYBVdwyJ7SE2ZBet1s6RPY2Q6BE3jdjmFkhMBwCCKiGE+vWV+q5OeBpu3XQGIRARoC8JxUgAAEIQKBPBLyuW152+xQbfG2OAPnXHFtmrk4AAVV1ZimOQEC1YFS9NjC87C6Ii+EQKCTQgXx+lKTvEJ4xAWtheB0VqMgGCECgDwRKXD/KCqjuy1rNmNBqqnjKuJSwmxdQxdUZDkq6RJIJVuPPj0SVoCZ9HlrjXJzFZ2/mb7D3bUmTfvfmrMpUEIrtknRF5kOpClRmM4ijEFD5fUNK5J+fc1iGAAQgAIGpBDw3BzxtkxYQ8CJA3nuRxy4EIAABCMxDwOu65WV3HkaMSY8A+ZdeTPu8ohRb+NmaLCaruzf/5JhNIBUBldsbol4bGF52Z6cUZ0CgOoEO5POXJe2jfV/12DECAhCAgCeBEtePMgIqa/Fn5x3ORFQzl1TCbiygOjOqdPV1SddK+qak90l678iY3cdaC0ETMdnxJxM+vznz86xMgHWupANRO0JrPfjObA22nnDeD2Y2TEBlh80T1mrnmVirjIDqQkn3bmqodIGkt0k6nwpUM9Ol9hNK5F/tNpkQAhCAAATqIeC5OeBpux56zAKB6gTI++rMGAEBCEAAAn4EvK5bXnb9SGO5SwTIvy5FA19SJICAqnpUEVBVZ7ZthNcGhpfdBXExHAKFBJzzeVka97J9BuGBAAQgAIF+EShx/TCBkAmk4iOu2mSiI6vEZMerGhJQvVjS83JVp16dtRV818hwEFAFHx+fE1CFz0P1KRM/WZWs8POnRyKmtVw7QhNFmQ2rdBULqEzMZfbialTxz2Nbx6WzN6SPb0j7rRVfVG3qtyV92KpQLUk/jIDK5/tSIu99HMMqBCAAAQjMJOC5OeBpeyYYToBAQwTI+4bAMi0EIAABCDRCwOu65WW3EYhM2jsC5F/vQobDPSOAgKp6wBBQVWe2bYTXBsb77/zOba8/+1EvWNB9hkOgEwS8vkfZ4n9jtLm+Q9KvdAKGvxNXS7qKFn7+gcADCEBgNoES149ZFahC1SYTINnf39RACz8TUJlQNz5Cuz4TNAURV9zaL26zFz5/TEGbQVvfVzMBVSyEmiSgMrGwjQkVp/KtBsc+ThFQhcpT26pRLUvWAlFfkJ6/Qzoa2vzNjiBnzEOgRN7PMy1jIACBRwi4VbgmCOkT8Nwc8LSdfmRZYVcJkPddjQx+QQACEIBAEQGv69ZFa7rt+mWx30hauhDwynuXxWK08wRSbOHXeegddDAVAdU5Gds72mbstYHhZbdtvtgbBoEO5LNVH7l9GLRnrvJhSWcgoJrJiRMgAIEOEChx/ZgloHqPpLdmLfRMdBSLiyausITdWJhkAqqnZRWnplEzUVPReeFzq1Zl7f8mVaAqI6BatALVBUvSE6w6laSdWevbCxBQtftlKJF/7TqENQikRwABVXox7cyKPDcHPG13JgA4MjgC5P3gQs6CIQABCPSagNd1y8tur4OF87URIP9qQ8lENRBYOa7DSyd15OCeU16IrmF2pugLgVQEVG68vTYwvOy6gcZw0gTI506FFwFVp8KBMxCAwDQCJa4fVQRUZsrOPytqt1dovoTdWEBloqVYqBVs/N5IrHpZ1E7PhFJ2WDWsWAwVPr8559+5kg5IekU2royA6qFMhGVt/8J8JhwLFanGU02rQGViqayl36UIqHy+nyXyz8cxrEIgHQIIqNKJZedW4rk54Gm7c4HAocEQIO8HE2oWCgEIQCAJAl7XLS+7SQSNRSxMgPxbGCET1EgAAVWNMHs8FQKqBYPntYHhZXdBXAyHQCEBx3y2FkQfG7Xv+wdCs0XANvOvowIVGQEBCPSBQInrR1UB1eMzYdHXJL1hEoMSdvOt8UykdCybL7Tvuz8TLoX2fnELPxM0FX3+6EwAdXE2196s5WCRvVdnQrAfHJ0bi6vi9oC/JMl+/lVJ5s/4KCGgMlHYrdnpVKBq+ctSIv9a9ghzEIAABCBQloDn5oCn7bJ8OA8CdRMg7+smynwQgAAEINAkAa/rlpfdJlkyd38IkH/9idUQPE2xhZ+tyWK3unvzT47ZBFIRULm9Ieq1geFld3ZKcQYEqhNwzOc7Jf0rSV+s7jUjIAABCEDAm4DX9cPLrjdv7HeDAPnXjTjgBQQgAIF5CHhuDnjanocVYyBQBwHyvg6KzAEBCEAAAm0R8Lpuedltiyt2uk2A/Ot2fPCu/wQQUFWPIQKq6sy2jfDawPCyuyAuhkOgkIBTPu+WdKOkHyUsEIAABCDQTwJO1w952e1nlPC6bgLkX91EmQ8CEIBAewQ8NwcuWtNt1y/rBe2tFksQ8Cfg+Z3zXz0eQAACEIBA3wh4Xbe87PYtPvjbDAHyrxmuzAqBQAABVfVcQEBVndm2EV4bGF52F8TFcAgUEnDK5yskfa+kf0dYthG4WtJVtPAjKyAAgT4QcLp+IKDqQ3Ik7KNX3ieMlKVBIE/ArcI1oUifgOfmgKft9CPLCrtKgLzvamTwCwIQgAAEigh4Xbe87JIFEDAC5B950CUCKbbw6xLfvviSioDqnAz4HW2D99rA8LLbNl/sDYMA+dypOD8s6QwEVJ2KCc5AAAITCHhdP7zskggQMALkH3kAgcYJIKBqHPFwDXhuDnjaHm7EWbk3AfLeOwLYhwAEIACBKgS8rltedquw4dx0CZB/6ca2jytbOa7DSyd15OAe3dRH//G5HgKpCKjqoTHHLF4bGF5250DEEAjMJEA+z0TU5gkIqNqkjS0IQGAhAl7XDy+7C8FicDIEyL9kQslCuksAAVV3Y9N7zzw3Bzxt9z5wLKC3BMj73oYOxyEAAQgMkoDXdcvL7iCDzKJPIUD+kRRdIoCAqkvR8PMFAdWC7L02MLzsLoiL4RAoJOCQz9am7s8lfZCQnELgMknXUYGKzIAABPpAwOH6McbiZbcPMcHH5gmQf80zxgIEIACBpgh4bg542m6KJ/NCYBYB8n4WIX4PAQhAAAJdIuB13fKy2yX2+OJHgPzzY4/lUwmk2MLP1mQrXd29+SfHbAKpCKjc3hD12sDwsjs7paae8SOj31qs3izp/nDmmvQYSddnP1+0JO3ckD4u6TOSLlqWHjounW2fbUj77bwl6YYiS+vS+XukTy3oJ8NbJuCQz38h6dWSvtjyUjEHAQhAAAI1EnC4foy997JbIzqm6jEB8q/HwcN1CEBg8AQ8Nwc8bQ8+8ABwI0Deu6HHMAQgAAEIzEHA67rlZbcA0eMlvXf0ue0jfiX+/Rek5++Qjtoe4A7py5JuzX5/wbJ035p0ZvbZUUnvyv5+XoGNDy5LPz9HeBjSEIEO5V9DK2RaCPgSQEBVnT8CqurMto3w2sDwsrsgrqoCqp1BEBULqHZLh8yP6IboriC0WtA/hjsRaDmf7abZcuiZTsvFLAQgAAEI1ESg5evHltdedmvCxjQ9J0D+9TyAuA8BCAyagOfmgKftQQedxbsSIO9d8WMcAhCAAAQqEvC6bnnZLcBTVUB13ob0OtszjAVUy5J12RgfX5T2WUEGii9UTMYWT+9Q/rW4akxBoD0CCKiqs0ZAVZ3ZthFeGxgl7T5X0rHI4b1Z5Q4cJQAAIABJREFUVSf73KrvPCDp7ZKOSHqHpAOSdkl6laSbs3HxHAclXZJ9fq2kw9l88U2N/drU4d+WdHF2rtm1ij8254sye6bwHlehmlKBaqekz49OuWBJekKoQIWAasGk7eDwkvlcl+cmnPopSb9e14SJzWPtDa+ihV9iUWU5EEiUQMvXjy2KXnYTDSPLqkiA/KsIjNMhUJ2AW4Xr6q4yom8EPDcHPG33LU74mw4B8j6dWLISCEAAAkMg4HXdKmnX9gGL9viscMKHsr1F22sMe39hH9L2FB/OPn9aVh3K9he/qazjjKQros9tX/F2Sa+Iq1BNqEBlL8vfvSS9ZEP6m1CBCgFVv74tJfOvX4vC294SSLGFX2+D4eh4KgKqczKGd7TN0msDo4Rdu2l5j6S3ZjcZdtPyvEwAdW4mrDJh05ck2c3KU7MbmGdIujz7u5W8tBufN0Xn2U2Nlb+cJqCyMe/MbqZsrrMyuz84ik/pFn4b0p1L0otNQb5D+iwCqrazuz17JfK5PWewZP8xcwYCKhIBAhDoAwGv64eX3T7EBB+bJ0D+Nc8YC4MngIBq8CnQHADPzQFP280RZWYITCdA3pMhEIAABCDQJwJe160Sdh+d2xO0/UYTQ70v2we0Ygsmror3A20f0go5TBJQWWjsd3aeFXcwwdR9FVv42R73EyXdErXtO4qAqk9ZL5XIv34tCG97TWDluA4vndSRg3t0U68XgvMLEUhFQLUQhEUGe21gzGE3VnvbDUkQSVkVKPv7V7MbnLjNnomp4hscm8POfV3256QKVLFwK7ZbSUAl6d2STEH+9HXp0h3SjRvSfipQLZKx3Rw7Rz7Pu5DHSvq7eQcPZBwCqoEEmmVCIAUCLV4/tuHysptCzFjD4gTIv8UZMgMEZhBAQEWKNEbAc3PA03ZjQJkYAjMIkPekCAQgAAEI9ImA13WrhN1433DcWSY78p/HhR2sQMM0AdWnsz3JuMNNVQHV0cyPC9el1+yQrpGEgKpPSS8EVD0LV/LuIqBKPsSlFoiAqhSmySd5bWCUtGtip/2R96EFX175PUlA9eKoapWJKsLN0NtmCKjiKlNzC6hMLBUqT0m615TkCKgWTNiODi+Zz3V4/5uSToz+92t1TJboHNYf/DoqUCUaXZYFgcQItHj92Ebu/Xd+57bXn/2oFySGk+X0hIBX3vcED25CAAIQ6DSBEptTjfnfou34GdOi67HqBrbxFlrBhPkmfV5o74vSviXphnXp/D3Sp8JJa5I9I7jQ2r48S7oznCfpg6O2MhctSw/lzr00b2DCnFvnWVX18CJgNv8VwZ7NVfSZfZ75ZvNcE1dROC6dbRXaJe3M+bLN52zeF8briFvfBA5rkm1u3pq9wDhugWMsIt9uyOyM/ViTHjOqNH/9hvSnYV2LBrnJ8S3mfZPLYG4IQAACEBgIAa/rVgm7obhC/p4s/3kshpoloCoq0DCPgMo65ti9zFY1KipQ9esLUyL/+rUgvO01gRRb+NmaLCiruzf/5JhNIBUBldsbol4bGCXs5m9c8hWoYuX3ohWoYlW5ZV1tAip7GBM9NFL84Cl6yHNX/sHW7NTnjC4RKJHPdbn7lezB61pdEzIPBCAAAQj4EWjx+rFtkV52/UhjuUsEyL8uRQNfIAABCFQj4Lk50KLtOgVUBtjms+Md2Z/xMyj7b/yZRyQ6uiVsqOWfKWWTXC/plZK2CYnsd9mzqfNHf71gebO9zLbPtCm2svFPD+fk7ZYVUOVETZ+PbYY54xcM85+F8RvjZ+Q6ZL5G4jDFoq9sXU+x52qSrhhVbRivcUl6ggm1rJrDd0nfsr8Hm9lcK7FfM4PgdEKLee+0QsxCAAIQgEBKBLyuWyXs1lGBKtzTmeDp2tE9Uy0CKru3i+9z8uLzSUL6lPKm72spkX99XyL+Q8CVAAKq6vgRUFVntm2E1wZGCbuxgMoe4tgNiR2hp3AZAZUpxD8k6U2SvpTN8c2sl7DNZ3+3B1imOn971qPYbNQqoIrfrkNAtWDCdnR4iXyuw3NrB2kPDp9Zx2TMAQEIQAAC/gRaun6cslAvu/7E8aALBMi/LkQBHyAAAQjMR8Bzc6CE7SBMssVtZM96wnOhXZKORJWgwkt6D2TPg+LfxQKqovPsOdIBSTbnq7LWLWbTni3dJOl2SZ+Q9GD2zMkqGdyc/f0zmaDqq9lnj46eVYUK7CYCCmKrcaBC1aQicVMQBUXPnv5Y0ktjgVI2h1Wr2iagigVRJ6Xv3yEdzVekijOlrIAqVIqyDUBJl8ZzFgmoIsHVuGVN3k5uU3FLQJUfF1eoWpKeviSNq2VtSHdn4jBbzkVL0s5YUDXft6GdUSXyvh1HsAIBCEAAAhAoQcDrulXCbv5+zO7bnpfdc1m1ShND2f2a3QeeFe1D2j3fK7QpPrff271c7QKqnPh8W/VOBFQlEs/5lBL55+wh5iHQbwIIqKrHDwFVdWbbRnhtYJSwGx4iXZw9fLrSypKPblTeLOkZud7DkypQWS9je9h1LFt0aAEY2vmZuMoeeP2SpD2jc+JKYGYnjA9iLSvzbTdJ4cHYuFdy9CBr4oOYcJODgGrBhO3o8BL5XJfnZ49u2Mel6DkmErh6VO72Klr4kSEQgEAfCLR4/ejE/V8fYoKPzRPwyvvmV4YFCHSGgFuF684QwJHGCHhuDpSwbQKq8BKdbW4VCZfiDTF7VhQEUHGVqLyAys7bG72Y99RMLGXPpuxc24AzodZ7JL01t8EWhFBhk+6jkn4625SzZ1Ph2ZfFLLwwGDbqtlWnym+eTRAZXbFD+pn1zbnGz6hCG78SFajelhdY5ROprIAqsvVaSR8YzTsWRtl8JStQmdhrXFXK/De7G9JdmShqq5Vhfq745yXph+P1xOuPqm39Vdwip7EvzgITl8j7BWZnKAQgAAEIQKBeAl7XrZJ2w71iXlg/6XODY/d6JnI3sb3977EzBFRfz8Txz86EV1v3c7HQe4f05axt39Y9UixAp4VfvXnZ9GyT8m9lTfvXT+jA+5+te82H/M9N+8X8wySQYgu/YUZysVWnIqA6J8Nwx2I4qo/22sDwsludECMgMJsA+TybUYtn2EPoMxBQtUgcUxCAwNwEvK4fXnbnBsXApAiQf0mFk8V0kwACqm7GJQmvSm5ONbLWErbzrfHiyub2AlzcuiUWP+V/90ZJoUJUfo5JL/C9WNLTospRJpiKf45fEjQxlgm87Aiffzp7Yc9EX+8d/cK+x9sEVHE7vWwjz9rt2WGt6+zY+nlDujBUX3pW9hJWJiC6NBecrfZ6RQKrfCDzlaCi32+1DMxXhcrPG1dpj+cPLxzmX1IMAjA7Ny8iq0FApeVNAVxnjxJ531nfcQwCEIAABIZHwOu65WV3eBFmxUUEpgio7lk/oV2RgGrbz9CEQBMEVo7r8NJJHTm4Z1wdmWOgBFIRULmFz2sDw8uuG2gMJ02ghXx+jjbfSrD2AhzTCSCgIkMgAIHeEGjh+lHIwstubwKDo40SIP8axcvkEDACCKjIg8YIeG5OlbAdC6TyFckDE2uvZ21YrGJUqDYeqpTbd8eqkecFVPF5kwRUNsaOuOJULKCy34V2gFYdymzaEQRU1jYmVM0qFFDFwqId0rXr0h/k2/dN+tkMxUKmdemZ1q5P0gdDlacKAqpxW7wgzMpXpYqrK+yRPpX/OVcl6pZM+PXK0OYvEmDdFVfQsjU0IKB6+rJkFSI6e5TI+876jmMQgAAEIDA8Al7XLS+7w4swKy4igICKvOgSAQRUXYqGny8IqBZk77WB4WV3QVwMh0AhgRby+RpJ/yMrGUsUphOwtgDXUYGKNIEABPpAoIXrh9d1qw/48dGJgFfeOy0XsxCAAASSIuC5OVXCdpGAKhY/xbHIV5aKf55HQDWrApXZXkhAZRMEsZKkP5b00iBkmlBdyoZMrDAVxoTKT3mhU1HizmrhtyHdHQRRBePHYq0laeeG9PG82EvSPSOd1wVRez2bYqsFYbT+rRZ++WpX8Rqydn9jsVfk13jOzLdxxS4qUCX1TxSLgQAEIAABZwIl7tca8dDLbiOLYdLeEQj597Mf1nfFzp/xNH3TKlB9++u6zz63n0/8vc49tFd/bT/nz//Iz+nkPJ/3DhgON0ogxRZ+tiaDtrp764XBRhmmMHkqAiq3N0S9NjC87KaQ9KyhewRayOf/LulCSV/q3urxCAIQgAAE5iXQwvWj0DUvu/NyYlxaBMi/tOLJaiAAgWER8NycKmE7L6Cydng3Z1WhrLqTtWozQZX9aS38jkkK7fSsspQdVkEqrjKVFz1NqkBlFa3eI+mtoypWtkFids1mqEhlcy8soMq1vxsLkiQ9ZqQDunW0tm0Vm/LVmqa00ssLl55uQqZl6b64beCydNksAZUt0sRRI7632Pnh25HZtraCLwnnBAGV/ZwXc02qhpVfUzT2KcYia124Yv4vSU8wX9al1+zYrOh968b4mbsORdW8/ir2s4vf5hJ530W38QkCEIAABAZKwOu65WV3oGFm2TkCIf9W1vRvJP1u9utVSS83AdWO79bLs8+/a2lJHzj4LP1rOyd//uryuBLuPJ/vXz+hA6FVIAGCQGoEEFBVjygCqurMto3w2sDwsrsgLoZDoJBAw/ls7fuuVcfLypMaEIAABCBQnUDD14+JDnnZrU6IESkSIP9SjCprggAEhkLAc3OqhO28gMrCYp99SNIuSaF931cyMZO167PDXlY6KCm01ptHQGUtA02YdZOkI9n/Hlu3gCoS/rwyXzkq/BxyMS9+KhIlBUHSqJXgNUFIVFDNaut3swRU69JzlqStClHBl1AZynzcIX02rkBl50SVpJ5kIqtsnm2tAu28CQIqE5BZNalXSro7bi8Y7GZ+bK0jbiNogqouf39L5H2X3cc3CEAAAhAYGAGv65aX3YGFl+VOIODdwm9lTfeYUAsBFSmaKgEEVNUji4CqOrNtI7w2MLzsLoiL4RAoJEA+dyoxrpZ0FS38OhUTnIEABCYQ8Lp+eNklESBgBMg/8gACjRNwq3Dd+Mow4E7Ac3OqZttF1aDq4vvo7CWoT2eVqOqadzDzBEHVunTpHulTdS88E1ZdEypt1T1/nfPVnPd1usZcEIAABCAAgVMIeF23vOySAhAwAgioyIMuEUixhV+X+PbFl1QEVOdkwO9oG7zXBoaX3bb5Ym8YBMjnTsX5YWsnjYCqUzHBGQhAYAIBr+uHl90CDNZa572jz22z36pBbB2hYsC6dH5ou5L9ctxSJqpUcFTSu7LWNecV2Pjg8mZFCI6OEOhQ/nWECG5AoHYCCKhqR8qEgYDn5lTNtusWUNl81hIwHFfkqk+RRBUJZNWmXmit+ZalhyoOn3h6qOK1If1p16tP2SJqzvu6MDIPBCAAAQhAoJCA13XLyy5pAIFp92v5ylBNVYpaWdPl6ye0SgUq8nGcj8d1eOmkjhzcM66OzDFQAqkIqNzC57WB4WXXDTSGkybQYD5b+z5rOfCBpAHWuzgEVPXyZDYIQKBBAg1eP6Z67WW3wKmqAqrzQnuaWEAVWs7Y/EWtXRoMIVPPQaBD+TeH9wyBQC8IIKDqRZj66aTn5pSn7X5GC69TIEDepxBF1gABCEBgOAS8rltedocTWVY6jcCUClTbhE0IncijNgggoGqDcvdtIKBaMEZeGxhedhfExXAIFBJoMJ9/K6ukZG+vcpQjcJmk66hAVQ4WZ0EAAr4EGrx+TF1YSbsmbrpZ0oskHdFmFaf7M2HvhyTtyn2er+Rg5z8tqw517ah6wDcl7c8cs+uaVY2yzy+WdLukV8RVqCZUoLIKU3cvSS/ZkP4mqzp1FAGVbx5XtV4y/6pOy/kQgAAEINACAc/NKU/bLaDFBAQKCZD3JAYEIAABCPSJgNd1y8tun2KDr80RIP+aY8vM1Qmk2MLP1mQkVndv/skxm0AqAiq3N0S9NjC87M5OKc6AQHUCDebz/yXp5yT91+peMQICEIAABLpOoMHrx9Sll7D76EzcdFjSZzLxlImh3peJquxzE1ddLuksSZdIOlfSq7O/WzXAvIDKfArnHcgEU/dVbOFn9/5PlHRL1LYPAVXXEz3nX4n869mKcBcCEIDAcAh4bg542h5OhFlp1wiQ912LCP5AAAIQgMA0Al7XLS+7ZAMEjIB3/q2saf/6CR2ghR/5mCoBBFTVI4uAqjqzbSO8NjC87C6Ii+EQKCTQUD7/0Kgix09JeifYIQABCEAgTQINXT9mwiph19rHmsD/zVnVqTBn/nP7+T2S3joSQp05Q0D16Ux0FbftqyqgOpo5cuG69Jod0jWSEFDNjHi3TiiRf91yGG8gAAEIQGCLgOfmgKdtUgACXgTIey/y2IUABCAAgXkIeF23vOzOw4gx6RHwzr+VNd2zfkK7EFCll1usaJMAAqrqmYCAqjqzbSPef+d3bluSzl9wGoZDYNAENqSjrz/7US8YNITuLP5qSVfRwq87AcETCEBgMgEvIUkJu9aOz6pLhbZ9YRH5z2Mx1CwBVahmtaiAylr/3Tr6t36rGhUt/Pr1LSuRf/1aEN5CoHsE3Cpcdw8FHtVNwHNzwNN23RyZDwJlCZD3ZUlxXt0ExhtVS7qy7nmZDwIQmEJgQ1f1vT2RXbeIMQSGRsD2B69fltv+IAKqoWXc9PWm2MKPCFcnkIqA6pxs6XdUR8AICEAAAhCICFjbqDMQUJETEIBAHwh4CUlK2K2jApUJsOwwwdO1kmoRUJlY6ovSviXphmz+axBQ9SHbH/GxRP71a0F4C4HuEUBA1b2YJOORp5jD03YyAWQhvSNA3vcuZMk4vHJcV45kEOGeIpl1sRAIdJpAAgKqfcd02qG9erDTnHEOAokRWFnT5esntEoFqsQCO+dyVo7r8NJJHTm4RzfNOQXDEiCQioAqgVCwBAhAoEYCVuHjMkn/osY5hzIVAqqhRJp1QiABAl5CkhJ2rUrUzZLeIekzWSWq52U/m3DJxFD2exNJnSXpEknnSjog6RWj1n/Wms9+b2NrF1CtbbYLtCpU50lCQNWz70KJ/OvZinAXAp0jgICqcyFJxyFPMYen7XQiyEr6RoC871vE0vGXClTpxJKV9IhAAgKqHtHGVQhAAAJJEkBAlWRYKy8KAVVlZAyAAAR6QMA2m/9u5CdvelUPlgnPrqMCVXVwjIAABNon4CUkKWnXqlB9SNIuSUeidn6TPjeAJqjan51vYx47Q0D19aw61bMz4dVXQhS+ID1/h3R0XTp/h/TlTDB1NFSbCr9HQNV+3i5qcUr+We6YCO/ezEb+50VNMx4CEIAABBYk4Cnm8LS9IDaGQ2BuAuT93OgYuCABKlAtCJDhEJiHAAKqeagxBgIQgAAEIgIptvAbC/sl9b3NbZuJmoqAijdE28wabEGg+wTukvTTkv6s+67iIQQgAAEIzEugpJBp3uknjvOyW/tCmLCXBKbk3z2ZYC8IqPI/93K9OA0BCEAgJQKeYg5P2ynFkLX0iwB53694peQtFahSiiZr6Q2BBARUK2t6YHVZp/eGOY5CIAECK2vav35CB2jhl0AwWUIhAQRU1RMDAVV1ZoyAAAS6T+Bpkr7afTfxEAIQgAAEFiHgJWTysrsIK8amQwABVTqxZCUQgMDwCHiKOeyhKW+cDi/nhr5iz+/c0NkPff1UoBp6BrB+FwJpCKg2VpeVyr6tSxpgFAJVCays6Z71E9qFgKoqOc7vCwEEVNUjlcqFmApU1WPPCAhAAAJFBK6WdBUt/EgOCECgDwS8hExedvsQE3xsnkCUf9+Vs/bNrALVfdnn9vO5kv46+zl//sk5P29+kViAgC8Bni/48k/aOmKOpMPL4jpIgO9cB4MyEJcQUA0k0CyzWwQQUHUrHngDgZ4QQEDVk0C15GaKLfxaQpeUmVQEVOdkUbkjqeiwGAhAYB4CZ0oKG4fzjB/6mIclnYGAauhpwPoh0A8CXkImL7v9iApeNk0gyr9/I+l3M3urkl6eCajsT/vcBFMfkPSvs3Py579xzs/3SzogKbQKbHrJzA+BtgkgoGqb+IDsIeYYULBZaicI8J3rRBgG6QQt/AYZdhbtTSABAdW+Yzrt0F496I0S+xAYEoGVNV2+fkKrVKAaUtQnr3XluA4vndSRg3t0E0SGSyAVAdVwI8jKIQCBmMDebENvF1jmJoCAam50DIQABNom4CVk8rLbNl/sdZNAB1r43ZMJtRBQdTNF8GpxAgioFmfIDBMIIOYgNSDQLgG+c+3yxtojBBBQkQ0QcCCQgIDKgRomIQABCEAgIoCAinQwAgioyAMIQCAlAu+S9HejBYVNj5TW1tZaLpN0HRWo2sKNHQhAYBECXkImL7uLsGJsOgQQUKUTS1YCAQgMjwBijuHFnBX7EuA758t/yNZp4Tfk6LN2NwIIqNzQYxgCEIBAKgRSbOE3FvZLWt3N3nnZPE1FQMUbomUjznkQSJvApyS9VdLtaS+T1UEAAhCAgBHwEjJ52SXqEJiR9/nKUE1Virrc/pubFn7kIwQgAIHqBC5a021L0vnVRzICAhCYh8CGdPT6Zb1gnrGMgcAiBKhAtQi94rFfer+09vuP/G75DdK5ry9v5//+uHT7YemFV0uP21l+nJ1ptu+5XfqJX5e+9/s2//53fy390EuqzcPZDRNIQEC1sqYHVpd1esOkmB4CEIgIrKxp//oJHaCFH2mRKgEEVNUji4CqOjNGQAACEIAABCAAAQh0gICXkMnLbgeQ40IHCEzJv7ywCaFTB+KFCxCAAAQgAAEIQAACwyNABar6Yn7iH6TP/rb04P/ziIDp778tffLXpNP+Z+k5/1b67n80215dAqq//1vpT39F2vVqBFSzqbd8RhoCqo3VZToHtZw5mBs4gZU13bN+QrsQUA08ERJePgKq6sFFQFWdGSMgAAEIpEzgTyV9RtL6aJFxK0T+vhl1OMCBHOhQDvzLN19x5R++d3/r97MIqFK+DHZ/beRf92OEh70nQIXr3oeQBUAAAhCAAAR8CSCgqo+/VXv6o9dJL7tBetKuR+aNPz/zGZsiq//xd5u//9uvbVaa+up/2qxa9fgflp78bOkbn3ukAlUQYX3js5tjwvxhXqtwZWPtTzvs8+f+svSZ35LCmFAFy8RZn7TXVySd/fJNUZcd5pMd3/NY6fb/sOnHsy6Wjh+U7v/vm3NXqaJVH9VEZ0JAlWhgWRYEmiWAgKpZvn2bPcUWfn2LQRf8bX3DqaFFn5PNe0dD8zMtBCDQfQIXS/qYpG9139VOe3iZpO/NPEQosgkCDnAgB7qbA1dK7b+Zh4Cl09ex5J3rQP7tl3SAFn7Jp9qQF4iAasjRZ+0QgAAEIACBGgjQwq8GiNkU1j7vLz95auu9v737kUpQT/2JTbHSt+545LwghPqJd0j53z/2SY+Im0zs9LVPPtLezypMmWArFjfFLfzyFahiIdfjnrpZGcuEXj/26u0+2XKsctWjH79ZSesb/2VTdJUXhtVHboAzJSCg2ndMpx3aqwcHGD2WDAE3Aitrunz9hFapQOUWgk4ZXjmuw0sndeTgHt3UKcdwplUCqQioWoWGMQhAoHMEnifpPZJ+vHOe4RAEIAABCDRGYFSBaoMKVI3hZeKOEuiAgOqekWjd3v2+t6OIcAsCixJAQLUoQcZDAAIQgAAEBk6AClT1JUAsXvre73tk3lBBKhYr2W9DS7/8uLiFn50Xt+ELYqznXro5f77i1TQBVd6O/fz/fUva82bpC+/dnM98OvH3j4irrOrUpMpa9ZEb4EwJCKgGGDWWDAEIQKBTBBBQdSocbs4goHJDj2EIQKBGAu+26sySrCICBwQgAAEIDITA++/8zm1L0vkDWS7LhMCYwIZ09PVnP+oFjjgQUDnCxzQEIAABCEAAAhCAQPcJUIGqvhhVqUBlVssIqEKVqbyXVq3qsT9QXkAVKlvd+R+3z/Tk50jPH1WXMt+DTwio6suJiTMhoGoBMiYgAAEIpE0gxRZ+4/tSSau7t3XbSTuQC64uFQEVb4gumAgMh0DPCfyCpE9K+vOerwP3IQABCEAAAhCAQNcJXG7/zU0Fqq6HCf8gAAEIQAACEIAABLwIIKCqj/ykSk3x52c+Y3tLvu/+R5vipbj137QKVLG3RfaqVKAKc534h+0+IaCqLycmzpSAgGplTQ+sLuv0FmhhAgIQyAisrGn/+gkdoIUfKZEqAQRU1SOLgKo6M0ZAAAIQgAAEIAABCHSDgInog5C+Gx7hBQQgAAEIQAACEIAABCAAAQgMmgACqvrCH4RI37pDeuHV0uN2SqHl3vefs1lxyo7P/vbmn6ECVRBCWVWpUCkqzPHYJ20//2uflG4/vDl/qE71shskaw9oxzQBVSy4etxTH2nT92OvRkBVXxaUnCkNAdXG6rJS2bctGThOg4AvgZU13bN+QrsQUPnGAevNEUBAVZ1tKhdiKlBVjz0jIAABCEAAAhCAQN8JbEg8WOp7EPEfAhCAQMcI8HyhYwHBHQhAAAIQgEDfCCCgqj9iJmJa+/1H5l1+g3Tu6zd/zld7sgpUdljVqU9eLj3+h6UnP1v6xuceEWH9/bc3xU7f+OzmuUEwNasC1Xd/76Ywytr2nf3yTcGWCbDMjh3hM/t7LOqiAlX9OXHKjAioWoCMCQikRwABVXoxXWRFKbbwW4THUMemIqA6JwvgHUMNJOuGwIAJfEKSvWtE+74BJwFLhwAEBksAAdVgQ8/CHQnsl3SAFn6OEcB00wQQUDVNmPkhAAEIQAACiRNAQJV4gFleNwkkIKDad0ynHdqrB7sJGK8gkCaBlTVdvn5Cq1SgSjO+VVe1clyHl07qyME9uqnqWM5Ph0AqAqoQkcui0PyBvWSQ/cznmyDgAIf4e5HCv2T/TNJ1ks5NYTGsAQIQgAAEKhOghV9lZAyAwMIE7pFkzSzuXXgmJoBANwkgoOpmXPAKAhCAAAQg0BtLdx/AAAAgAElEQVQCCKh6EyocTYlAAgKqlMLBWiAAAQj0kQACqj5GrX6fUxNQXR0huiESUPH5Jhg4wCH+XtT/L0r7M14r6f+V9I72TWMRAhCAAAQgAAEIDJIAAqpBhp1FQwACEIAABCAAAQiUJYCAqiwpzoNAjQQQUNUIk6kgAAEIDJNAii38xvelklZ3b/7JMZtAagKq2SvmDAhAICUCT5Z0Bu37Ugopa4EABCAAAQhAoOMELrf/5qYCVcejhHsQgAAEIAABCEAAAm4EEFC5ocfwkAkkIKBaWdMDq8s6fchhZO0QaJvAypr2r5/QAVr4tU0ee20RQEBVnTQCqurMGAGBPhO4RNJHJH2jz4vAdwhAAAIQgEBGgBZ+pAIEIAABCEAAAhCAAAQgAAEIdIoAAqpOhQNnhkIgDQHVxuqy2LcdSs6yzk4QWFnTPesntAsBVSfCgRMNEEBAVR0qF+LqzBgBgT4T+CtJz0lEQHWWpG/2ORj4DgEIQAACCxPYkHiwtDBFJoAABCAAgZhAKGlOaXPyAgIQgAAEIACBuQggoJoLG4MgsBgBBFSL8WM0BAZKAAHVQAM/YdkptvAjwtUJIKCqzowREOgzgZQEVHdLeqmkL/c5IPgOAQhAAAILEUBAtRA+BkNgLgL7JR2ghd9c7BjUDwIIqPoRJ7yEAAQgAAEIdJYAAqrOhgbHUiaQgIBq3zGddmivHkw5TKwNAl0jsLKmy9dPaJUKVF2LjI8/K8d1eOmkjhzco5t8PMBqFwggoOpCFPABAu0ReLck+1/fW/g9P1vHs9pDhyUIQAACEOggAVr4dTAouJQ8gXsk7UJAlXych7xABFRDjj5rhwAEIAABCNRAAAFVDRCZAgJVCSQgoKq6ZM6HAAQgAIF6CSCgqpdnX2dDQNXXyOE3BIZN4DpJ90n69WFjYPUQgAAEIAABCECgdQIIqFpHjkEIQAACEIAABCAAgT4RQEDVp2jhazIEEFAlE0oWAgEIQMCLQIot/Mb3pZJWd2/+yTGbAAKq2Yw4AwIQ6CaBH5D01910Da8gAAEIQAACEIBAsgQut//mpgJVsvFlYRCAAAQgAAEIQAACCxJAQLUgQIZDYB4CCQioVtb0wOqyTp9n+YyBAATmI7Cypv3rJ3SAFn7z8WNU9wkgoKoeIwRU1ZkxAgJ9JnCJpI8k0MKvzzHAdwhAAAIQqI8ALfzqY8lMEIAABCAAAQhAAAIQgAAEIFADAQRUNUBkCghUJZCGgGpjdVns21aNPedDYAECK2u6Z/2EdiGgWgAiQztNAAFV9fBwIa7OjBEQ6DOBv5L0nJ4LqN4i6X+TZGvhgAAEIACBYRPYkHiwNOwUYPUQgAAEaicQSppT2rx2tEwIAQhAAAIQGAaBi9Z025J0/jBWyyoh0A0CG9LR65f1gm54M58XK2tCQDUfOkZBYG4CCKjmRpfkwBRb+CUZqIYXhYCqYcBMD4GOEUhBQHW3pJdK+nLH2OIOBCAAAQi0TwABVfvMsQiB/ZIO0MKPREiYAAKqhIPL0iAAAQhAAAJtEPB609/LbhtMsQGBaQRSyf19x3Taob16kGhDAALtEVhZ0+XrJ7RKBar2mHfZ0spxHV46qSMH9+imLvuJb80SQEDVLF9mh0DXCLxbkv3vG11zrKQ/9ubWuyQtlzyf0yAAAQhAIG0CtPBLO76srpsE7pG0CwFVN4ODV7UQQEBVC0YmgQAEIAABCAyXgJeYw8vucCPNyrtCYOW4rjRfVp+lq7riE35AAAIQgED/CCCg6l/MmvAYAVUTVJkTAhBoisAbJD1e0m80ZYB5IQABCEAAAhCAAASmEkBARYJAAAIQgAAEIAABCEBgCgEvIZOXXZIBAt4EyH3vCGAfAhCAQBoEUmzhxzWyem4ioKrOjBEQgAAEIAABCEAAAhCAAASGSuBye7GXClRDDT/rhgAEIAABCEAAAhCYRcBro8rL7iwe/B4CTRNIpQLVypoeWF3W6U3zYn4IQOARAitr2r9+Qgdo4UdWpEqA+8PqkUVAVZ0ZIyDQZwKXSPpIj1v49Zk9vkMAAhCAQP0EaOFXP1NmhAAEIAABCEAAAhCAAAQgAIEFCHhtVHnZXQAVQyFQC4FUcn9lTRury2LftpasYBIIlCOwsqZ71k9oFwKqcrw4q38EUrlGtkmeC3GbtLEFAX8CfyXpOT0VUL1H0l2SfscfIx5AAAIQgEBHCGxIPFjqSCxwAwIQgEAqBEyca0f4M5V1sQ4IQAACEIAABFoi4LVR5WW3JayYgcBEAglVoEJARZ5DoGUCCKhaBt5xcym28Os48k66h4Cqk2HBKQg0RqDPAqqvS3qxpP/WGB0mhgAEIACBvhFAQNW3iOFvCgT2SzpAC78UQskaJhBAQEVqQAACEIAABCCwEAEvIZOX3YVgMRgCNRBIJff3HdNph/bqwRqQMAUEIFCSwMqaLl8/oVUqUJUElvhpK8d1eOmkjhzco5sSXyrLm0IAARXpAYFhEXi3JPvfN3q27BdI+i1Ju3vmN+5CAAIQgECzBGjh1yxfZodAEYF7JO1CQEVyJEwAAVXCwWVpEIAABCAAgTYIeIk5vOy2wRQbEJhGIJUKVEQZAhCAAAR8CSCg8uXfFesIqLoSCfyAAASmEXiCpJ+StAomCEAAAhCAAAQgAAFXAgioXPFjHAIQgAAEIAABCECg6wS8hExedrseD/xLnwACqvRjzAohAAEItEEgxRZ+3B9WzxwEVNWZMQICEIAABCAAAQhAAAIQgMBQCVyeidrvHSoA1g0BCEAAAhCAAAQgAIFpBEpsVP2IpA9llV3jqfZK+oyk8Pt3Sro5O+G5ko5JOijpDUX2S9itI3DBj+BrlTnzY22dL5V0bZVJppz76GiuSyQ9nDv35yW9XdIrJH0l/G5Neoyk67OfL1qSdm5IH89icdGy9NBx6Wz7bEOyluZakm4o8mNdOn+P9Kma1sM0JQmkIqBaWdMDq8s6veSyOQ0CEKiBwMqa9q+f0AFa+NUAkyk6SaCl+8NOrn1epxBQzUuOcRDoJwH7D8eP9KyF3z+W9Jf9xI3XEIAABCDQMAFa+DUMmOkhAAEIQAACEIAABCAAAQhAoBqBEhtVeYFUEP48VZKJfM7MBFZBQBWER0ey399f5FEJu9UWUnx2XQKqv8jEYSYYe0cdjkmqW0C1MwiiYgHVbumQ+bu2GadbJd0laSy0qmkdTFORQEICqo3VZdPncUAAAm0RWFnTPesntAsBVVvEsdM2gZbuD9teVqP2uBA3ipfJIdA5An8l6Tk9E1D9rqS/lnR152jiEAQgAAEIeBPY2HzxkwMCEIAABCBQGwET59oR/qxtYiaCAAQgAAEIQGAYBEpsVE2rMGWVne6LBFRr2d+tlbaJqwrFU0a2hN0QgMdn4qUXZR+8Kvs5CJC+L/v87Kxa07Kkm7LPrtBmFaZQgSo/V76K1ick/XNJn5P0YUl/KumFkn5O0sXZnFZVy178PTersmUfx2KxUDnqfVkFLvu9jbXz7c9wrgmYQjWrUIHKKuiav7dLCr6UrUC1U9LnR1qpC5akJ4QKVAiouvc9rpD73XM+8mhlTQioOh0hnEuRAAKqFKM6/5pSbOE3P43hjmTDabixZ+XDJNBHAdU3Rv/h/JOS7K0kDghAAAIQgEBMAAEV+QCB9gnY5sMBSbTwa589FtshgICqHc5YgQAEIAABCCRLoISYo6yA6kZJJnJ6Ur7tXBG8EnZtWBA8hcpPcUWpL2UCpP+fvbcBs6Oq0v3f0zGKXEA0OIKIAXSQqH8C6U4DAkPEkQ8Fr+IAQcGPQJ9EcbgDiqAY0OAHioQ7aDR9QqJM+Ajmgs7oHQj8xXANEpLTmYmDggzyIWEMmggIlyAkfW6v07U7uyvnY9c5VbWqdr31PDydPmfvtdb+rV2c01VvrXWY5c/EenNQKcoIkkQoZcaLXREsnWy1yJPXpE2hCKeMmMn2Fa5AZTO5JSSEErsi4BKhl3lPhFO22Ezi+2ZonhFk2fPstdUxNmvhVwPuLwHH14CzeoB7KKDK7inrSwWqWauw65Ij8Wx2STMyEvCPQLmKucNbUWEFKv9y28mKykNYWtqGFYP9Y8LxTsxwTs4JUECV8wQyfBKISGA+APlPREl5OORppK8CODQPwTJGEiABEiCB1AmwhV/qyOmQBCBPvk+lgIo7wWMCFFB5nFwujQRIgARIgATSIOAgZHJt4Sffu80hlZ9atrpz8Cu2wi347LZ3nw+uxco4I3oy1Z9M1SZ7vl0p63oAZl3nhKpoyXth32EBVdiP/H5mUHXreEuY9RsAIuKSOGSMHGJfBGFhAdVnrHFSuSvsoz65mYAquI4u16XfNAxc2ANcWwPmsQJVGmdRNB+Oez+aUY4mARIgARIoHAEKqAqX8oYLpoCK+4AESCDrBKSXvPwxzoMESIAESIAESIAESECfAAVU+jlgBCRAAiRAAiRAAiRAAhkm4CDmMEIjWyAlLeaMSMm8L6uU16Tdnd02r+HqHfzKvLCIqBsBldhb1SAYqfhkWg9eEQicZFirClSmspVtzjCRFoIXWHxSEVCJWMpUngoeIHkdBVTZPPF8qUCVTbqMigRIgASKQ8DHFn6O3w+Lk2SHlVJA5QCJQ0iABEiABEiABEiABEiABEiABOoE5GZFhRWouBtIgARIgARIgARIgARIoDEBhxtVjVr42cbC75vf5WEGEUBJNaUdDge/MqeTClTSPk/a5UmVp1YVqFqtIey7XQUq21ZY9BVFQPVBS3gVqQKVEUtVgcsBXCgBSTs/VqDK3pnvuPezF3goonIVf670YbfMB8oAScAjAuUq5g1vxQK28PMoqVzKOAK+fEammVYKqNKkTV8koE9ASi8vz0kLP2nf9+hIqebf6mNjBCRAAiRAAhklwBZ+GU0MwyIBEiABEiABEiABEiABEiCBohJwuFEVVUAlKEX8I0Imqe5kWuJ1coNsktXyTloC2oKodQCuCoyaFn4m1puDFoKmUpQIqsLjT7YqRYmZmwC4VqCymdwSisO2G6WF37SgQpYwMzYPswRV9aU2a+FnBFRDwJQacCuAyRRQZfOs9qUCVbmKWqUPvG+bzW3GqDwlUK5i4/BWTKWAytMEc1lw+F5KSiEC/CDmliCBYhF4HMDhORFQfTuIU57w4UECJEACJEACjQjUAF5Y4tYgARIgARKIlYCIc+UwP2M1TmMkQAIkQAIkQAL+E3C4UdWJgMoIn/YEcHAjig5+zTRj67jgBVNdym7nZwRUMsSIrOTfl4TaCTaz1WiN4epXRoy1IhCIHWi1BDSvSbWtTitQbbGEZ9IO8HYAx0YVUMmi1wKzSsBiCqiyef5G2PvZXEAQFQVUmU4Pg/OUAAVUnia2w2X52MKvQxSFnkYBVaHTz8UXkECeBFRPADgGgDxVxIMESIAESIAEGhGggIr7ggTSJzAPwAK28EsfPD2mRoACqtRQ0xEJkAAJkAAJ+ElAS8yh5dfPLHJVeSLgSwWqWauw65Ij8Wye2DNWEsg7gXIVc4e3osIKVHnPZDzxl4ewtLQNKwb761U/eRSUAAVUBU08l11YAvMByH8bMk7gbwH8DwAnZTxOhkcCJEACJKBLgC38dPnTezEJbAQwlQKqYia/IKumgKogieYySYAESIAESCApAlpCJke/8iASj/EE7g6qbMXB5Se8ph0Hxmg2HPd+NKMcTQIkQAIkUDgCFFAVLuUNF0wBFfcBCZAACZAACZAACZAACZAACZCAKwEKqFxJcRwJkAAJkAAJkAAJkEAhCWiJObT8FjLJXHSmCPhSgSpTUBkMCZAACRSQgI8t/Pj9MPpGpoAqOjPOIAESIAESIAESIAESIAESIIGiEpgLoMIKVEVNP9dNAiRAAiRAAiRAAiTQjoDWjSotv+148H0SSJqAL3u/XMWfK33YLWletE8CJLCdQLmKecNbsYAt/LgrfCXgy2dkmvmhgCpN2vRFAvoEzgOwPOMt/N4N4BAA39DHxQhIgARIgAQyToAt/DKeIIZHAiRAAiRAAiRAAiRAAiRAAkUjoHWjSstv0fLL9WaPgC8VqMpV1Cp94H3b7G0xRuQxgXIVG4e3YioFVB4nueBL4/fD6BuAH8TRmXEGCeSZwOMADs+4gGoBgN8B+HqeQTN2EiABEiCBVAjUAF5YSoU0nZAACZBAcQiIOFcO87M4K+dKSYAESIAESIAEYiGgdaNKy28s0GiEBLogQAFVF/A4lQQKToACqoJvgNDyfWzhxwxHJ0ABVXRmnEECeSaQBwHVfwGYAeDBPINm7CRAAiRAAqkQoIAqFcx0QgLjCMwDIIL3J8mFBDwlQAGVp4nlskiABEiABEggLQJaQiYtv2lxpR8SaEbAl70/axV2XXIknmWmSYAE0iNQrmLu8FZUWIEqPeZZ9lQewtLSNqwY7Md1WY6TsSVLgAKqZPnSOglkjcB8APLfhqwFFsSzO4D3A/h+RuNjWCRAAiRAAtkiwBZ+2coHoykGgY0AplJAVYxkF3SVFFAVNPFcNgmQAAmQAAnERUBLzKHlNy5utEMCnRLwpQJVp+vnPBIgARIggXgIUEAVD8e8W6GAKu8ZZPwkQAIkQAIkQAIkQAIkQAIkkB4BCqjSY01PJEACJEACJEACJEACOSSgJWTS8pvDFDFkzwhw73uWUC6HBEiABJQI+NjCj5+R0TcTBVTRmXEGCZAACZAACZAACZAACZAACRSVwFwAFVagKmr6uW4SIAESIAESIAESIIF2BLRuVGn5bceD75NA0gR8qUBVruLPlT7sljQv2icBEthOoFzFvOGtWMAWftwVvhLg98PomaWAKjozziCBPBM4D8DyjLbwOxbAlwAcnmfAjJ0ESIAESCBVAmzhlypuOiMBEiABEiABEiABEiABEiABEmhHQOtGlZbfdjz4PgkkTcCXvV+uolbpA+/bJr1haJ8ELALlKjYOb8VUCqi4LXwl4MtnZJr54QdxmrTpiwT0CTweCJQ26IeyQwTfAfAogG9kMDaGRAIkQAIkkE0CtRHxLb/PZjM3jIoESIAE8kpAxLlymJ95XQfjJgESIAESIAESUCIgN6oO3eWlS5Xc0y0JFJLAvc9P/GKlt/6Adm4PCqhymzoGnmMCFFDlOHkJhO5jC78EMHlvkjecvE8xF0gC4whkWUD1ewB/A+A/mTMSIAESIAEScCRAAZUjKA4jgRgJzAOwgC38YiRKU1kjQAFV1jLCeEiABEiABEggZwS0nvTX8puz9DBcDwn4svdnrcKuS47Esx6miEsigcwSKFcxd3grKqxAldkUpRpYeQhLS9uwYrAf16XqmM4yRYACqkylg8GQQOIE5gOQ/7JYgWpXgH8cJL4D6IAESIAE/CLAFn5+5ZOryQeBjQCmUkCVj2Qxyo4IUEDVETZOIgESIAESIAESMAS0xBxafpl5EtAmUB5CveJb3itQaXOkfxIgARIoOgEKqIq+A0bXTwEV9wEJkAAJkAAJkAAJkAAJkAAJkIArAQqoXElxHAmQAAmQAAmQAAmQQCEJaAmZtPwWMslcdKYIcO9nKh0MhgRIgARyS8DHFn78jIy+HSmgis6MM0iABOInMAXA/fGbpUUSIAESIAESIAESIIGYCcyVB3tZgSpmqjRHAiRAAiRAAiRAAiTgDQGtG1Vafr1JHBeSWwK+VKAqV/HnSh92y20iGDgJ5JBAuYp5w1uxgC38cpg8huxEgN8PnTCNG0QBVXRmnEECeSZwHoDlGWvhdxyASwAckWewjD1bBBbf/+IjQGnfbEXFaEjAZwK1R8+a8vL9FFbIFn4K0OmSBEiABEiABEiABEiABEiABEigOQGtG1VafrkXSECbgC97v1xFrdLHzkHa+4n+i0WgXMXG4a2YSgFVsfJepNX68hmZZs4ooEqTNn2RgD6BxwEcnjEB1XcBPAzgCn08jMAXAovvf6nmy1q4DhLIC4GzpkzU+F4p57qG37ykhXGSAAmQAAlEJyDiXDnMz+gWOIMESIAESIAESKDQBLRuVGn5LXSyufhMEPCoAhUFVJnYUQyiSAQooCpSttuv1ccWfu1XzRFhArzhxD1BAsUikEUB1c0ALgTwULFSwdUmSYACqiTp0jYJNCZAARV3BgkUhsA8AAvYwq8w+S7iQimgKmLWuWYSIAESIAESiJGAlpBJy2+M6GiKBDoi4Mven7UKuy45Es92BIGTSIAEOiJQrmLu8FZUWIGqI3zeTSoPYWlpG1YM9uM67xbHBTkToIDKGRUHkoAXBOYDkP82eLEaLoIEmhCggIpbgwTSJ6AkoGILv/RTTY8ksBHAVAqouBE8JkABlcfJ5dJIgARIgARIIA0CWmIOLb9pMKUPEmhFwJcKVMwyCZAACZCALgEKqHT5Z8U7BVRZyQTjIAESIAESiI0ABVSxoaQhEnAmoCSgco6PA0mABGIjQAFVbChpiARIgARIgARIgARIwEcCWkImLb8+5pBryhcB7v185YvRkgAJkEBWCfjYwo+fkdF3GwVU0ZlxBgmQQHwEvgDgRgC/jc8kLZEAQAEVdwEJpE+AAqr0mdMjCSgRmAugwgpUSvTplgRIgARIgARIgARIIPMEHG9UyfdqaY9tH+sBnBa8cDWAcwH8Jvj9LQBuAnAzgMsaQXD0K3ak4uanAGxWhtkqliMACKMP23EOAVNqwK01YN50YEkVuBzAhcPAjH7gLllP8NqMYeCUntH3P9Rgnff2AYcpr5/uYyLgSwWqchV/rvRht5iw0AwJkIADgXIV84a3YgFb+DnA4pBcEnD8fpjLtSUVNAVUSZGlXRLIJoHzACzPSAu/4wGIgOrIbKJiVHkmQAFVnrPH2PNKQElAxRZ+ed0wjJsESIAESIAESIAESIAESIAEPCXgeKNKxEFyNBJDibDIFlAZ8dQ5AO5uhs3Rr5cCKgA3ABjoA543AqoRLdWJfcAm4bUGOLoHWFkDzhLhladbr7DLctz7medTrqJW6QPv22Y+UwzQJwLlKjYOb8VUCqh8yirXYhPw5TMyzazygzhN2vRFAvoEHgdweEYEVIMjT/88COBKfSyMwDcCFFD5llGuJw8ElARUNYAXlvKwPxgjCZAACeSIgIhz5TA/cxQ6QyUBEiABEiABEsgCAccbVa4CKhEAXR8IrZqKp2Tdjn7DAiqp9LQq4CbXa+UB3C0A7NdXWJWgmr3+SgBXAZgd2JKHZiVe4++ZFu+ZalhGKDYVwCVBDE4VqMSnEUdRQJWFsyDdGDyqQEUBVbpbh95IABRQcRPYBHxs4ccMRydAAVV0ZpxBAnkmkCUB1emjD/+wfV+eN1RWY6eAKquZYVw+E6CAyufscm0kMI6AtBlZwBZ+3BUeE6CAyuPkcmkkQAIkQAIkkAYBRyGTi4BKvnvLuKWBiKpl+I5+bQHVHlalq98FAqgnAHwHwLdHnMn3ImkhKCImOW5r8roIvCTOvQMB1rTgbwbTjlBaD14RrMEe98bAhwio5BA7Zq0yTsRaLgKqmcHfJ/KQ1YkAPgNgBitQpbHbs+HDce9nI9gWUcxahV2XHIlnMx8oAyQBjwiUq5g7vBUVVqDyKKldLKU8hKWlbVgx2I/rujDDqTknQAFVzhPI8EkgIoH5AOS/DRHncTgJ5IoABVS5SheD9YSAkoCKLfw82T9cRq4IbAQgT4Q/mauoGSwJuBOggMqdFUeSAAmQAAmQAAk0IOAo5hCBkAik7MOu2iSiI/neLccZCQmojgdwVKjq1JlBtatvjjg2AioT46SQgMq8bqpPifhJqk6Z338+ImKqhtoRiihKfEilK1tAJWIu8WdXo7J/r/saAqbUgFtrwDxpxWdVm5IuBz+QKlQl4AAKqIp1avpSgapYWeNqSYAESCB7BCigyl5ONCKigEqDOn2SAAmQAAkkSoACqvjx/vi7X8GPrt7eyeb9534RJ33iYmdHq398A25bciXmzL8Re+4n17HcD/H90LpfYOCKf8Iuu0+q/3vTE4/isJM+5G6EIxMnoCSgSnxddEACJLADAQqouClIgARIgARIgARIgARIoAWBCAIqsXJZA1OmlZ1UbRIBkoipzgnESU09O/q1K1CJgCpcYcG06xNBkxFx2a397DZ75vWdG7QZFIHYw0H8thCqmYDqwKCKlak4FW41WF93CwGVqTw1rhpVHyAtEKUNwtE9wErT5o8b2C8Cjnu/40WXq/hzpQ+7GQPh3zs2zIkkQAIkQAKZIuBjC7+kPyMzlcCYgqGAKiaQNEMCJBCJwL8B+GDwR3SkiRxMAi4EKKByoeQ25sUXtmDZ5Z/G5iceGxMwPff0Ziy64COYtPdkzLzoSrx8J3mwsPURl4Dquac2Y+H5p+P4WZ+mgKod9JTfp4AqZeB0RwJ6BORGSIUVqPQSQM8kQAIkQAIkQAIkQALZJuB4o8qlhd+5QQs9ER3J+HHt7MIUHP2GBVT7NxFx2ebFb6Nx5nWpVnVV0H6vUQUqFwFVtxWoTiwBr5XqVAAmA7iXLfyyfZ7EGV3SFajKVdQqfRi7nxr+Pa61UJgVF0naIQF3AuUq5g1vxQK28HNnxpH5IuD4/TBfi0o4WgqoEgZM8ySQMQJSGnm5cgu/EwB8PigPnTE8DMcXAhRQxZdJqfb0tQ8fjc9dfxfePO0dY4bt19/41kPqIqstz/65/v7vH76/Xmlq7W3L61Wr9jnwILztiHfjV3ffMVaByoiw7lt1e32OsW/sSoUrmSs/5ZDXP/SFf8QNX/4fMHNMFSwRZy367Efr444+baAu6pJDYpLjlbvshtsWX1mP479/6lL887e/hMcf+GXddpQqWvFR9dOSkoCKLfz83E5cFQmQAAmQAAmQAAmQAAmQAAnkloDjjaooAiphIeP3ttrt7cDH0a8toBLR0tUAjFDL+PgugIusdnoilJJDqmHZYijz+vWh+KYBWADgtGCei4Dq+UCEJW3/jD0Rjo0TjbWqQCXVpg8288IAACAASURBVIKWfhdSQJXb06ejwB33fke2ZVKKAqpxQq2OA+ZEEiABZwLlKjYOb8VUCqickXFgzggk/RmZMxxO4VJA5YSJg0jAGwKPAzhcWUAlFQseADDfG6pcSOYIUEAVX0qkfd7Q7bfs0Hpv4yMPjlWCmvbuD9TFSg+vv3dsnBFCDXzjWoTff81e+4yJm0TstO6OH46193vuqU11wZYtbrJb+IUrUNlCrj33f0u9MpYIvY77+PnjYhIiUrnqVXvsWa+kdd/PV9RFV2FhWHzkimdJSUBVA7Y/AVg86lwxCZAACZBAAgRMz+LtvYsTcEKTJEACJEACJEAC/hJwvFEVVUA1KRAWPQpgTiN6jn7DrfFEpLQqsGfa920OhEumvZ/dwk8ETY1el/LkUoVqdmDryKDlYCN/ZwZCsDeOjLXFVXZ7wPMByO8XA5B46oeDgEpEYT8Jhp/IFn7+nmf2yhz3vjOMchWjT2VuP74pFais16Xq2mcqfag/xRke38XrFFA5Z4kDSSAeAhRQxcPRFys+tvDzJTdproMCqjRp0xcJ6BPIgoDqFSNtX14P4BF9HIzAVwIUUMWXWVu8tMvucq1u9DAVpGyxkrxuWvqF59kt/GSc3YbPiLHOmPutuu1wxatWAqqwH/n9qSefwAfP+zJuvuoLdXsS04svPD8mrpKqU80qa8VHrniWKKAqXs654sISmBc8Tf5kYQlw4b4ToIDK9wxzfSRAAiRAAiSQMIG4xRyu4Wr5dY2P40ggKQJxt/Crn0sl7FKPt4bnUMKldQHV9tc/jRq+VJleFwAiPL7T12etwq5LjsSzSXGiXRIggR0JlKuYO7wVFVag4u6o//98CEtL27BisH9MLE4wBSRAAVUBk84lF5qAVH2S/zYUmgIX7z0BCqjiS3GUClTi1UVAZapMhaOUalV77L2vs4DKVLa666ZF40y9/chj8bEvVyCxm5gooIpvTzSzpCSgYgu/5FNLDyQQJrARwFQAFFBxb/hKgAKqnGe2PIRHUMO+OV8GwyeB/BAo4dFKL/bLT8CMlASSJ6AlZNLymzxReiCB1gSS3vtptfBjnkkgSQKn/AATbPvLT8U2+Z2vj3LgQQJCgAIq7gMhQAEV9wEJkECaBA4G8O9pOqSvYhKggCq+vDer1GS//sa3HjKuJd/Ld3plXbxkt/5rVYHKjraRvygVqIytF1/YMi4mCqji2xPNLCkJqJJfGD2QAAmECVBAxT1BAiSQaQJygyvTATI4EvCQgFTl8HBZXBIJdEwgaTFHs8C0/HYMihNJICYCcVegCodFAVVMiaIZVQLlKj4BYLQFBFCp9OGT8g++PsqBBwnUz4e1+GKphod8qkDF74fR9zb/uI3OjDNIgAQ6J/BHAP1s39c5QM50I0ABlRsnl1FGiPTw+nsxZ/6N2HO/A2Ba7u0/9dB6xSk5ll3+6fpPU4HKCKGkqpSpFGVsvGavfcaNX3fHD3Hbkivr9k11qs9dfxekPaAcrQRUtuBqz/3fMtam77iPn08BlUuCYxxDAVWMMGmKBLJNYK5caGMFqmwnidGRQJEJUEBV5Oxz7VoEKKDSIk+/WSWgdaNKy29W88C4ikMg6b1PAVVx9pKPKy0PYbDSi9k+ro1rIgESaE8g6c/I9hHkbwQFVPnLGSMmgW4InAdguVILv/cAuAjA33SzAM4lARcCFFC5UIo2RkRMP7radLQB3n/uF3HSJy6uGwlXe5IKVHJI1alFn/0o9jnwILztiHfjV3ffMSbCeu7pzXWx032rbq+PNYKpdhWoXr7TznVhlLTtO/q0gbpgSwRY4kcO85r82xZ1sQJVtHx3MlpJQMUWfp0ki3NIgARIgARIwGMCFFB5nFwuLbMEKKDKbGoYWMwEylXIwwQTK324REyHfzfutG5UafmNGTPNkUBkAklXoJq1CrsuORLPmsDCv0cOmBNIIEUCYQFgiq7pigRIIAME+P0wehIooIrOjDNIIM8EHgdwuJKAahGAXwO4Ks8AGXs+CFBAlY88MUq/CCgJqKRFD7/P+rWVuBoSIAES0CZgFOPblePaEdF/JAIUUEXCxcEkEAsBCqhiwUgjOSBAAVUOksQQC0mAN4cLmXYu2pEABVSOoDiMBDxt4cfERifAG07RmXEGCeSZgKaASrhNBPBSngEy9nwQoIAqH3lilH4RoIDKr3xyNSTQgsA8AAvYwo97xGMCFFDlPLkUUOU8gQw/lwQooMpl2hh0BwQooOoAGqeQQAoEkq5AlcIS6IIEEiNQXoNypR+VxBzQMAl4RKA8hKWlbVgx2I/rPFoWlxKRAAVUEYFxOAnknMB8APLfhpyvg+GTQEsCFFBxg5BA+gSUBFRs4Zd+qumRBDYCmEoBFTeCxwQooMp5cimgynkCGX4uCVBAlcu0eR30nLWYsXA6VppFlqs42/z7qYfxveWnYpv8HvX1gSp+1ANMqAH/LHZevT8+Hzww+jvb/qv3q7f6Q2U6Uq1oySo8Xm9rLq4FAe59bg8SIAESIIE4CFBAFQfF/NuggCr/OeQKSCAPBC4DcAuAf8tDsIwx/wQooMp/DrmC/BFQElDlDxQjJoH8E6CAKv855ApIwGsCFFB5nV4uLqMEKKDKaGIKFtZH7sWknV6GT2EYp6OE53sm4iMLp+I+wVCuYpHB8dTDmGMJqKK+XgXQA2BI7FgCqr1s+xRQFWzzcbnqBFiBSj0FDIAESIAEvCAggtxSDQ/5VIGKIuPoW5MCqujMOIMESCA6gU0A+gA8Gn0qZ5BAdAIUUEVnxhkk0C0BCqi6Jcj5JJAbAvI0vZR+fzI3ETNQEiCBQhGggEon3euuAaoLt/vumwNMG6v30j6mh24F1i8F3vU1YPfJ7cdzRLYIUECVrXwUKZpZD2DXCS9gr0UH40FZd3kIV6GGZZU+3JsEB7bwS4IqbZJA9wR4c7h7hrTgL4HyEAYrvZjt7wq5MhIggVYE+BkZfX9QQBWdGWeQQJ4JnAdgecot/N4L4LMAjs4zOMaeLwIUUOUrX4zWDwJKAiq28PNj+3AVJEACJEACJBAbAQqoYkPpZGjrX4B7rgSe/T1wzJeBnV4FvPAMcOcXgF33Ag7/NPCyV7Q3RQFVe0ZZHkEBVZaz42dsc4ZwYg2YWathJmq4rDIdX0pjpRRQpUGZPkggOgFWoIrOjDOKQ0D+PuJ3teLkmyslgTABCqii7wkKqKIz4wwSyDOBxwEcnrKA6oMA9gHwP/MMjrHniwAFVPnKF6P1g4CSgKoGgN9n/dhCXAUJkAAJZIWAiHPlMD+zEhfjcCRAAZUjqJiGbVwP/MtZwPsWA3tO3W7Ufn2PA0dFVi8+N/r+04+OVpp6+I7RqlWTDgDecBiwYfX2ClRGhLXhntE5xr6xKxWuZK78fOspo4ItM/aYy4A3nxDTAmnGiQBvyjlh4qAuCZw9hN5rejEkZmYP4bThGiYNv4hli9+BP3Vp2nl61gVUA1X8TBazqA/vdF4UB5KABwQooPIgiVxCYgQooEoMLQ17SMDHFn4epinxJfGGU+KI6YAEMkVAQ0CVKQAMphgEKKAqRp65ymwRoIAqW/lgNCSQIIF5ABawhV+ChGlamwAFVNoZ6NI/BVRdAow4XVr3PXLnjq33nn4M+OnngKlnAvseMyqg+sN928cZIZSIncLv77Ln6Hg5pILVo3dub+/3wtOjgi27RaDEIPakAtaGX7AVYMQUxjKcAqpYMNJIAwKz1uH1E4cxs1aqV5t6xaI+WFLN9JGdvRpvEK/XHIYN8jP8u4lI60l/Lb/pZ4IeSWA8AQqouCNIoDmB8hqUK/2okBEJkEB7AuUhLC1tw4rBflzXfjRH+EqAAipfM8t1kUBjAvMByH/1P/J5kICvBCig8jWzXFeWCSgJqNjCL8ubgrH5SmAjUL9x9aSvC+S6Ck+AAqqcbwEKqNJNoC1ekvZ95jAVpKQq1UFnjhdESUu/8Dy7hZ/YMOIrqSRlxFhHXDhqPVzxSmxJNao3HL69jWC6FOiNAirugVgJ1FBCCVJtGOUqJqKGhbUJuHHRNPz/sfpJ0JiWkEnLb4IoaZoEnAhQQOWEiYNIgARIgATaEKCAiltECFBAxX1AAiSQJIHFAH4J4B+TdELbJBAmQAEV9wQJpE9ASUCV/kLpkQRIgAIq7gESIIFME6CAKt30RKlAJZFJRal2AipTZSq8EqlWtcvrdxRQGYHV5gdHZ1BIle4eEG8UUKXP3EePZ6/FjB5gJkqYOVzCu0y7vjyuVUvIpOU3jzlizH4RoIDKr3xyNSRAAiSgRcDHFn78fhh9N1FAFZ0ZZ5AACbgT+BOAQwA85j6FI0mgewIUUHXPkBZIICoBCqiiEuN4Esgtgblyn5QVqHKbPwZOAt4ToIAq3RSbVnzvWwxItSlz2K/vcWDjClR2679WFajsFTXzJ2O2/mXUz/23jG/xly6RYnqjgKqYeY9j1bPW4i1LpuM3Yqu8FktLJdy3tQfLFk/L97VErRtVWn7j2Au0QQLdEKCAqht6nOs7gfIQBiu9mO37Ork+EiCBxgT4/TD6zigtvv/FR4DSvtGncgYJkEBnBGqPnjXl5ft1NrfrWecBWJ5SC7+TAHwawIyuo6YBEohIYPGvX3oKJewecRqHkwAJdEqghqfPeuvEV3c6vYt5bOHXBTxObUtgQmjEtuB3vt4WHQeQAAmQgB4BCqjSZW9ES3+4D3jX14DdJ29vufdXbx+tOCWHCJvkMBWojBBKqkrte8zo+8bGLnuOH//oncD6paP2TXUqI9gy/o3t5zaOb/+XLo3ieqOAqri572Tlsx7Ari//v5hZq2FmrYTVlV5c3ImdLM/RulGl5TfLuWBsxSDAvV+MPHOVnRGQv4/4Xa0zdpxFAj4Q4Gdk9CyWWKUjOjTOIIFuCShW6XhcrlemJKASTB8A8MNueXE+CUQlIJ9tGueZlt+ofDieBOImoLj3a2xJHXc2ac8i8AkA3wp+l4pLnwz+zde5TUjAbwIizpXD/PR7tR6ujgIqnaRKK7/qwu2+++YA084e/T0scpIWfnJI1ak75wKTDgDecBiwYfV2EdYLzwB3fgHYcM/oWCOYalSBKjx2ysnbhVo6NIrnlTflipfzblY8MIQPlGo4vaeEGxf2+nndUOtGlZbfbvYD55JAHARYgSoOirThKwEKqHzNLNeVBAEfW/glwcl3mxRQ+Z5hri+TBDSEHQGItAVUmeTPoPwnoCXm0PLrf0a5wqwTUNz7FFBlfXPkM75BgKXN85k6Rk0CsRCggCoWjHpGKKDSY0/PxSVAAVVxc99u5WcPoXeCVJoCTqz0YUq78b68ryVk0vLrS964jvwS4N7Pb+4YefIEymtQrvRDHgzkQQIk0IZAeQhLS9uwYrAf1xFWcQlQQFXc3HPligQUBVTzAch/GxJefj+ANQn7oHkSaEpAS8yh5ZdbgQS0CSjufbbw006+n/4pzPMzr1wVCbgSoIDKlVRGx1FAldHEMCyvCVBA5XV6u1pcuYqHUMOyHmDZwum4rytjOZqsJebQ8puj1DBUTwmwApWnieWySIAESCBlAhRQpQw8o+4ooMpoYhiW3wQUBVRpgV0C4N8BXJ2WQ/ohAZuAlphDyy+zTwLaBLj3tTNA/zEToIAqZqA0RwIkQAJpEqCAKk3a9EUCowQooOJOEAID6zCztA2n12r4+qJ+/KLIVLSETFp+i5xrrj0bBLj3s5EHRkECJEACeSfgYws/fkZG35UUUEVnxhkk0DWBAgiongJwEABpGciDBFInoCXm0PKbOmA6JIEQAe59bgnPCJTlPqBna+JySIAESKAwBCigKkyqudAMEaCAKkPJUAploIprSiW8vjSMZX/aGcuWvw0vKoWSCbeON6rmApgXCng9gNOC1+TB1HMB/Cb4/S0AbgJwM4DLGi3U0W83jD4M4CgA5wHY4mhoEoBvj4yVKp9mLWaqvHd9sJ67zYtVYGcAi4LfB0rA5BpwKwAZM9AHPD8ETJHXagHDErC4UTzDwIx+4C7HWDkspwRYgSqniWPYqRAoD2Gw0ovZqTijExIggcwRSOH7YebW3G1AFFB1S5DzSaADAooCKvnjdnnCLfzeB+AfABzTARpOIYFYCGiJObT8xgKNRkigCwKKe58t/LrIG6eSAAmQAAmQgI8EKKDyMatcU9YJUECV9QzFG9/AvTgAEzCzBOxW6cNnxPo56zB5wTQ8Fq+n/FpzvFElAio5GomhRCxlC6iMeOqcQETUEI6j327AaguoJhtBlC2gmg5INwRUgT0A/ATAb43QqpvFcm5+CKSw9/MDg5GSQIiA/H3E72rcFiRQXAL8jIyeewqoojPjDBLomoCigEoqQh2esICqaz40QALdEtASc2j57ZYX55NAtwQU9z5brXWbPM4nARIgARIIExBxrhzmJwnljAAFVDlLGMP1ggBvynmRRqdFzF6L99R68D3UsGxCCTd+txernSYWbJDjjSpXAdWmRlWaGiF19CtTjSBr6si14hUARBi1GcARAC4B8Dqgnlt5GHcagFUApDrW7QB2C14XO1cBY1VNjgzEXUb8Je/L3+x/H1TaMhWoXmnNGwSwb4QKVJMB3DuilTqxBLzWVKCigKpgJ1iD5bICFfcACTQnQAEVdwcJuBPwsYWf++o50hCggIp7gQQUCFBApQCdLgtFQEvMoeW3UMnlYjNJQHHvU0CVyR2R+6DkIj5Lm+c+jVwACXRMgAKqjtFlYyIFVNnIA6MoFgEKqPzNd7mK96KEmZVenOnvKuNfmaOQyUVAJS3+ZNzSQETVMlhHv6ZtnrEp9ve2xFILgjaC0m7Prny1LhA+SQwirKpXHwvETyK8MvPkNWk1aKplhVv4hf2JOMuIr+oGm7XwqwH3l4Dja8BZPcA9FFDFv3fzapECqrxmjnGnQaC8BuVKPypp+KIPEsg7gfIQlpa2YcVgP67L+1oYf+cEKKDqnB1nkkDHBBQFVPNHnhKS/zZ0HHzridK+7w/BE0oJuaBZEmhPQEvMoeW3PRGOIIFkCSjufbbwSza1RbVOYV5RM891k8AoAQqocr4TKKDKeQIZfi4JUECVy7S1DXp2Fb+rAY+hhGUvbMWyfzq0XqGIhwMBRyGTCIlEIGUfdhUnESFJhSg5zohRQCWiKPm+86mg6pTdLlBa4ElcdkUqEc+JYGpLUKFKfpe2g4utylGmqpSIsqRilt1+0BZQ/S4QYcm4uwHY8+T3+tFMQBVc1z50RFD2pmHgwh7g2howjxWoHDal50MooPI8wVweCZAACaREgAKqlEBn3A0FVEoJ+vF3v4IfXb29I8D7z/0iTvrExc7RrP7xDbhtyZWYM/9G7LnfAc7zODAbBBQFVEkD+B4AeRrpW0k7on0SaEWgjZjDLlPe6iLVFdbFKXmSTp6Ik6okc5r5TkFEYuIY92Se424IzxUO77GeHnQ003SYueglA8yFNXuwXHy7wHqKsd1FMblwNtAHPD8ETDFPFcqk0uhFuh2OYWBGP3BXtwvh/OgEUtj70YPiDBLonAAFVJ2z40wSIAESUCdQruIpALurB8IASKA4BJ6u9OHVxVmunystV7EXapiJEv690oefySrnrMXbF07HfX6uONlVRRBQSSAiRgof5tqVXJuqhio6NQ3e0a9cH7JFUrbASQRUtmBKruUc1UJAdVwoGBF6Sby2QMu2H25HGElAJWIpU3kKwJPSapACqmT3cl6sO+79vCyHcZIACZAACSgR8LGFHz8jo28mCqiiM+tqxosvbMGyyz+NzU88hoEr/gm77D4Jzz29GYsu+Agm7T0ZMy+6Ei/fSf5uaH1QQNWOULbf91hAJReq/78EK1xlO7GMLjMEHAVURiBlLtbsGzxhJxeL5Ck/874RHq2wnsBruNYURCRxCageCMRhIlJqdKGuk1zGLaCabARRtoCKTxV2kprk56Sw95NfBD2QwHYCZYClzbkhSIAESCCvBKQClUY1HC2/ec0T4/aHAPd+/nM5ewgLajV8HDUsKwE3Dk7HHflfle4KHG9UubTwOxeAtNILi54aLtDRb7sKVI0qTjWqQPXNkSBEKCXx2UfYfmwVqIxYqgpcPlIR60JxKu38eK1Id79nwbvj3s9CqIyBBFInUB7CYKUXs1N3TIckQAKZIMDPyOhpoIAqOrOuZjy07hf42oePxueuvwtvnvaOMVv262986yF1kdWWZ/9cf//3D99frzS19rbl9apV+xx4EN52xLvxq7vvGKtAZURY9626vT7H2Dd2pcKVzJWf7zx9Tl2wZcYOfONaHHbSh7paFydHI6AooJI/dpcnJHA6CcD7AZwVjQZHk0D8BCIKqCQAW5gkT8MZAZV5ym9jO/GUGHEUkciFo+sBmKf0TBl2I0B6VUBkSlCtqQ8Y67d8SVDe3VSgCtsKl3qXD4Vjg7aaPxh5avCnAN4F4NSRjxfzR5NU1ZL/N0wLqmyJe1ssZipHfSeowCXvy1wZLz/N2OetalbmwpopR78egInlNPviWouy7JMB3Dvy5OKJJeC1pgIVL4rFf77EYdFx78fhKmyDLfySoEqbJEACJEACJJBjAlpiDi2/OU4VQ/eEAPd+/hI5sAZHl0r4u8p0/L1Ef/YQjnpmJ9y7/G14MX+ryWbEjjeqogioZKEyfu8mVb/rIBz9mmtJ0kZPrk/ZduVajy2gMmPl4TvpOnBVQFyu+3wm+Le8ZypmnRO08GtWgUrEVnZVK3Mtalyl9WbXioyAyjxoB2AyBVTZPAfSjspx76cdFv2RQCYI8LtaJtLAIEhAjQA/I6Ojp4AqOrOuZkjrvqHbb9mh9d7GRx7EwvNPx/GzPo1p7/5AXUD18Pp7x8YZIZSIncLvv2avferj5ZAKVuvu+OFYe7/nntpUF2zZLQIlBrEnFbDu+/kKtgLsKqOdTVYUUD0+InY4PCEBVWcwOIsEEiAQk4Dq2kDktGe47VyzkB1EJObCk6n8ZAu3zIWowyx/5gLUzUGlKCNIkgtL4QtXJ1st8iREEYGtDpVZlzaEMjdcgcouDX9L6IKY2L0OgAi9zHsinBI7Rmwm8cmTh/aFNHMRzJ5nr62OscVFsftLwPFyIcyUZ2dZ9gROlphMOuz9mDztYIat1pIiS7skQAIkUFwCcsNPDvOzuCRyunKtGwRafnOaJobtEQHu/fwkc/Y6vGt4GN8qlfCiVJuq9NWr+PBIgIDjjaqoAipzTelR6bDYKGxHvzLVXAeaGnqITq5T2QIqGWuuXcm/5XrQm0cKP10a+JfrQOYBPfOAYKsKVCKgMg8Qyjx5qE+eIv9nAHKtrH60E1DJmLXArBKwmAKqBDZwDk1G2Ps5XB1DJoHuCPC7Wnf8OLtYBHxs4VesDMazWgqo4uHobMUWL0n7PnOYClJSleq4j58/ThAlLf3C8+wWfmLDiK+kkpQRY50x91t18+GKV2JLqlG9/chjx9oIOi+AA2MhQAFVLBhphASaEogooGrWwk8uIplDKj+1bXXnICIJt+Cz2959HsBXA4emgpOp/mSqNjWrlCVPDIaf9rPbEIpZe25YQBX2I7/LBTP5ebwlzJILXXKBT2zJe3KIb7nIFRZQyZOIZtzmYPwFYTFaiwpU8wEcCuBNw8CFPcC1FFBl96R32PtJBU8BVVJki21XLuKztHmx9wBXX2wCFFDlPP9aNwi0/OY8XQzfAwLc+9lN4id/hV22bsHMSh+uMVHOXofDB6fhnuxG7UdkWmIOLb9+ZI2ryDMB7v08Z4+xJ02gvAblSj8qSfuhfRLwgUB5CEtL27BisH+sK4wPy+IaIhKggCoisG6HR6lAJb6kolQ7AZWpMhWOTapV7bH3vjsIqIzA6vEHflmfQiFVt1mNPl9RQCWCBPlvQ/SoW87470E1GhFH8CABdQKOAipbICUt5oxIyQiRZB3ymrS7mxfs8bGn4Rot0kFEEhYqdSOgkhCkolT4kCf+TOvBKwKBk4xpJaAyla1sW4aJtBC0hU+pCKhELGUqTwF4EsDrKKBSP7WaBuCw95MKni38kiJbbLsU5hU7/1w9CVBAlfM9oCXm0PKb83QxfA8IcO9nM4n1mz81zBwGfoQali6ajn/JZqR+RqUl5tDy62cWuao8EeDez1O2GCsJkAAJZJcABVTZzU2akVFAlSbtkf5HphXf566/C1Jtyhz262986yENK1DZrf9aVaCyl9TMn4x58YUtdT933bRoXIu/lJEU0p2igCop3t8PBBvfTsoB7ZJAFAKOAipbXGSbt9vZ2ZWdNgZVlKSaUsPDQUTSSQUqaZ8n7fJEvNWqAlWrNch7USpQ2bbCoq8oAqoPWsK0sJ26j3Zl2auotxS4UMayLHuUsyDdsQ57P92A6I0EuiNAAVV3/DibBEiABFQJaIk5tPyqwqZzEgDAvZ+NbVCuYlpPCa9d2IsVElF5LT6FUr1N36ZsRFisKLTEHFp+i5VdrjaLBLj3s5gVxkQCJEAC+SPgYws/fkZG34cUUEVn1tUMI1p6eP29mDP/Ruy53wFjLff2n3poveKUHCJsksNUoDJCKKkqNe3dH6i/b2y8Zq99xo1fd8cPcduSK+v2TXUqI9gy/o3tP/3+8XHt/7paHCc7E2ggoJJ2XcutylDh351tKw18BsBbATyh5J9uSWAcgZgFVGJbxD8iZJLqTiKqang4iEikd6tpeSctAW1R0zoAVwWGTQs/I+a6OWghaCpFiaAqPP5kq1KUmInSws8Wjd0SisO2G6WF37SgQpYwMzYPc23hZ6pNDQFTasCtACZTQJXdE91h72c3eEZGAjsSKAMsbc6NQQIkQAJ5JaAl5tDym9c8MW5/CHDv6+ayPIR/qNVwegnYAzUsq0zHxboR0bsQ0LpRpeWXWScBbQLc+9oZoP8sEygPYbDSi9lZjpGxkQAJJEeAn5HR2VJAFZ1ZLDOkld+PrjadATCuAlRY5CQt/OSQqlOLPvtR7HPgQXjbEe/GcnITcgAAIABJREFUr+6+Y0yE9dzTm7Hogo/gvlW318cawVSjClThsUefNjAm1IplcTTSlkADAdXjAA63BFTh39vadByQlDDrvQD+t2MMHEYCiRNIQEBlhE97Aji42QIcRSTG1nGBHVNdym7nZwRUMsSIrOTfl4TaCTazFa6iZdsx/owYS55OFYHYgVZLQPOaVNvqtALVFkt4Ju0A5QPq2KgCKgl8LTCrBCymgCrxU6djB457v2P7LSayhV8SVGmTBEiABEiABHJMQEvMoeU3x6li6J4Q4N5PP5Gzh3DaYG/9oSmpAHboyENQr6r01f/m5pERAlo3qrT8ZgQ7wygwAe79AiefS29LgN/V2iLiABLwmgA/I6OnlwKq6Mw4gwS6JqAooEpKmNU1ExoggTgJaIk5tPzGyY62SKATAop7n63WOkkY55AACZAACbQiYJ502v7EE3nlioDWDQItv7lKDoP1kgD3fjppPXsIR/XUcHoNOL1UwurXT8N7v1jCcDre6SUqAa0bVVp+o/LheBKImwD3ftxEac8nAvyu5lM2uZakCfjYwi9pZj7ap4DKx6xyTZknQAFV5lPEAHNOQEvM4eBXxB48xhO4O6iyFQeXnwA4KQ5DtBGNgMPej2bQfTQFVO6sONKdwCDA0ubuuDiSBLwjQAFVzlPa5gaBqdQ6NbRMU6W1VSVX+XyY0wxPCjcm7Pbf8h06ytFqbtP31gBH9wArh4EZPcCvAMj3bTlO7AM2VaVl2OhrKwF8M/i3VMMJHzf0jVa25eEhgRT2vofU3JY0ezX+evAw/KcZXa7iop4JWLbwEDzqZoGjtAhoiTm0/Gpxpl8SGPv/41rUv8NXpo/+5EECJLCdQHkNypV+VMiEBEigPYHyEJaWtmHFYD+uaz+aI3wlQAGVr5nlujJN4KwpEweCi4sS5/KRDo3HBy385KdcdNwVqJfi/lCwkLND42W+HFFfnw9A/tsQE6D3AzgHwLtjskczJBALAS0xh5bfWKDRCAl0QUBx77OFXxd549SmBCjM4+YggWIToIAq5/l3FFBdAeB6AKaN9r5B+2kRBMnf4uZ9Iy6yW1w3JJSCiCQrAqpDTWttW0DVB1xkwJgW3CK86gfuyvmWYvhtCKSw9wuXg3IVZ6OGmbUSDuqp4ZOD0/G/Cgch5wvWEjJp+c15uhi+BwS49z1IIpdAAiRAAhkgQAFVBpKQgRAooMpAEhhC8QicNWXi7qFV3xcIqJ4NXv81gL8FcH/w+6tC45/p8PW4YV8LYA2ABXEbpj0S6IaAlphDy283rDiXBOIgwL0fB0XayBABCqgylAyGQgIkQAJRCUQUUIl5W5i0yRJQVYN/bwzEVZtbxeIoIpkUCLeOC2ydERJymb/9p4xcDzhtpKJTHzD25OslAOYBMNWywrbCVbRuB3DsyANbqwH8AMBPrblSDco8URu2O7bMJhWopMLUYyXghBrwR1OBigKqqDvVn/GOe9+fBSe0ktlr8Z7B6fhXMV+uYl6thvWLpuPmhNzRbMIEtMQcWn4TxknzJNCWAPd+W0QcQAIkQAIk4EDAxxZ+/Ix0SHxoCAVU0ZlxBgl0TUCxhV/XsYcM/AHAwSPXdv4rbsO0RwLdENASc2j57YYV55JAHAS49+OgSBsZIlCWyv8ZioehkAAJkAAJRCAQk4BKHhYSkdOegZDpN+1CcBCRGMGTtN+7LCTcWgfgKgCHWf5MO0ERUMj4uZaAyoyXsM4DcDKAC4K58ppU0RLhlLy3pYlIrJHdca0BmwioSgBeB2CZ1bZvJQVU7XaIv+877H1/F9/lyuasxSHDPZhZrzYF3L2ob6wSfZeWOV2bgNaNKi2/2rzpnwS497kHSKA5gfIQBiu9mE1GJEACxSTAz8joeaeAKjozziCBrgl4JKDqmgUNkEASBLTEHFp+k2BImyQQhYDi3mcLvyiJ4lgSIAESIAESKACBiAKqZi38plqopEKTCJhaHg4iknALPuNb7H4ewFcDB0b0JFWijChKBFzNKmVJK0IjtjoHgF1FS96Tw54r7Qqb2XURUK0MbM4cBj7aA3wdAAVU7TaIx+877H2PVx99aZ9cgz2/0w+pbIeBNTi4NAGnoIZllT78R3RrnJFVAlo3qrT8ZjUPjKs4BLj3i5NrrjQ6AX5Xi86MM0jAJwL8jIyeTQqoojPjDBLomkADAdV8APLfhsB4+PeufdIACRSJgJaYQ8tvkXLLtWaTgOLeZ6u1bG4JRkUCJEACeSYg4lw5zM88r6WQsTsKqGyB1PoGVZ+EnbTQOzXUNq8pU4cbE2FBVDcCKoljVYNgpCWgaT14RdAeUIbFLaD6ZtC6b6waFStQFfJ0qy/aYe8XF4618tlrcFpNqk0Bxz/1Il6z/B316nA8PCWgdaNqoIqfCdJFfXinp2i5LBJoSEDrnGM6SCAPBPhdLQ9ZYoxZIeBjC7+ssM1THBRQ5SlbjNUbAg0EVHlbm1wkPQrA/8lb4Iy3GAS0xBxafouRVa4yywQU9z4FVFneGPmNbRBgafP8po+Rk0DXBCig6hqhrgFHAZUtLrIDNpWczPvmd6kWIwKozc1W53BjopMKVNcBOBKAVIZqVYGq1RrkvbCAqpldpwpUIpZaC8wqAYsDx1+ngEp332t6d9j7muGp+j7lB5iw/FRskyBmV3HbcAnLdtoNN37rr/EX1cDoPHECWmIOLb+JA6UDEmhDgHufW4QEmhMor0G50o8KGZEACbQnUB7C0tI2rBjsh/zNzKOgBCigKmjiuWxdAh4IqE4GMAfAsbok6Z0EGhPQEnNo+eU+IAFtAop7ny38tJPvp38K8/zMK1dFAq4EKKByJZXRcTELqGSVIpySi6dS3cm0xNth9Q4ikknBfBEpSUtAW9S0DsBVgVHTws+It24Oxs+1qmGFx8vf6KYtn5i5CUCzClSmxV8ju84CqiqwR1CF6lAAFFBl9HxIIyyHvZ9GGJnxMXs1/rr2snqlqZm1YXx1UX/z/29kJmgGEjsBLTGHlt/YAdIgCUQkwL0fERiHkwAJkAAJNCRAARU3hhCggIr7gAQUCHggoFoK4B4A31HAR5ck0JaAlphDy29bIBxAAgkT4N5PGDDNp02AAqq0idMfCZAACcRIIAEBlRE+7Qng4GahOopIjK3jAjumupTdzs8IqGSIEVnJvy8JtRNsZitcRcu2E65m1cju2BLXAEf3ACuHgRk9wK8CwdRKU23KvE8BVYwbOIemHPd+DlfmHvKZ6/Hflk7F/5UZ5SFcXKrhdcMTsGzRIfiFuxWO9ImAlphDy69PueNa8kmAez+feWPUJEACJJA1Aj628ONnZPRdRgFVdGacQQJdE8i5gKoHwILgwu3vu4ZBAySQAAEtMYeW3wQQ0iQJRCLAvR8JFwdnn0AZYGnz7KeJEZIACZBAYwJaYg4tv9wHJKBNoMh7f/ZavKfWg5kYxn+rTMcHtXNB/9khoHWjSstvdsgzkqIS4N4vaua5bhcC5SEMVnox22Usx5AACfhHgJ+R0XNaWvzrl55CCbtHn8oZJEACHRGo4emz3jrx1R3N5SQSIAEnAiLmcBrIQSRAArERUBIHs4VfbBmkIRIgARIgARLwg4CWmMPBb97+RlkN4LAYd0UpRls0lSECDns/Q9HGF8rZQ5jSM4xraiUs29qDZd+bhj/GZ52W8k5A60aVlt+854vx558A937+c8gVJEegqN/VkiNKyySQLwL8jIyer3oFKo0bXlp+oyPiDBKIlwD3frw8aY0EGhHQOs+0/HIXkIA2AcW9z1Zr2smnfxIgARLwj4CIc+UwP/1boecr0rpBoOXX83RyeTkgUIS9f/ZqvG7CyzCzBpz+4gQc//1D8HQOUsMQFQlo3ajS8quImq5JoE6Ae58bgQSaEyjCdzXmnwTiIuBjC7+42BTJDgVURco215oJAoo3meNYv7TvuwrA1wBsjMMgbZBAEgS0zjMtv0kwpE0SiEJAce9TQBUlURzrSmAQYGlzV1gcRwIeEqCAKudJ1bpBoOU35+li+B4QKMLen13FPQAeGC5h2aJerPAgbVxCwgS0xBxafhPGSfMk0JYA935bRBxQYALlNShX+lEpMAIunQScCZSHsLS0DSsG+3Gd8yQO9I4ABVTepZQLyjoBxZvMcaD5oDzQAeC4OIzRBgkkRUDrPNPymxRH2iUBVwKKe58t/FyTxHFRCFCYF4UWx5KAfwQooMp5TrXEHFp+c54uhu8BAd/2/tlDOGpCDTNRQnWwF9+TFH3sEez0/f3wggfp4hJSIqAl5tDymxJWuiGBpgS497k5SIAESIAE4iBAAVUcFPNvgwKq/OeQK8gZAcWbzHGQEsXtKgAL4zBGGySQFAGt80zLb1IcaZcEXAlw77uS4ricEKCAKieJYpgkQAIk0IiAlphDyy93AQloE/Bp75fX4gL04IxSDcu2TcSya6biEW2+9J9PAlpiDi2/+cwSo/aJAPe+T9nkWkiABEhAj4CPLfz4GRl9P1FAFZ0ZZ5BAVwRyfpP5bwHcx/Z9XW0BTk6BgNZ5puU3BaR0QQItCXDvc4N4RkCqbbK0uWdJ5XJIgASKQ0BLzKHltziZ5UqzSiCve79cxc6lGk5HCe8f7MNJwvfs1XjDNYdhQ1ZZM678ENC6UaXlt0lmJgH49sh7Ut3zN/aYNcDRPcDKYWBGD/ArAD8J3j+xD9hUBfYIXlsJ4JvBvw9t4OeGPuDD+dkZjDQpAhnb+0ktk3ZJoCMC5SEMVnoxu6PJMUyqn58lXBqDKZoggfwTqOFLlen170apHfyMjI6aAqrozDiDBLoiwJvMXeHjZBJwIqB1nmn5dYLCQSSQIAHFvc8WfgnmlaZJgARIgARIII8EtMQcWn7zmCPG7BeBPO79chVvAvBr1PDjYWDZNdPxv/zKClejTUDrRpWW3ya8owqoDq0BZ00HltgCqj7gImN/LTCrBCwW4VU/cJd2nuk/OwQytvezA4aRkAAA7e9q5SFcilq6ghEmngQyS4ACqsymxg6MAqpcpIlB+kRA8SazTxi5FhJoSUDrPNPyy+1AAtoEFPc+W61pJ5/+SYAESMA/AuZJwFSfCPQPo96KtG4QaPnVI03PJDBKIA97f2ANDkYPZk6YiPkLp+IPEvfH1+G135uGPzKPJJAEAS0xRwS/Im66HsBxAFZgtIrTZgBvAXATgKmh148AcCaA8wBsCcbvH1SHugrAEwDmBSwvsV6XiifrAZxmV6FqUoFKKkw9VgJOqKF+bkpVqpUUUCWxQ/2zGWHv+7d4rogE2hDQ/q7GClTcoiRgEVAQUJF/dAIUUEVnxhkk0BUBxZvM3cQ9Qf6ABdAL4MluDHEuCaRBQOs80/KbBlP6IIFWBBT3PgVU3JpJEBgE9EqbJ7Eg2iQBEohEgAKqSLiyN1jrBoGW3+xlgBEVicDAvfhAaQJuqfShlNV1l9diJUqYXOrBjdtqWHZNL36Z1VgZlz8EtMQcjn5fCUBET0sB3G2Job4TiKrkdRFXzQWwdyCamtZGQCXJE3GVjFsQCKY2RWzhJ/8feR2AZVbbPgqo/DktEl2J495PNAYaJ4GsEiivQbnSj4pWfKxApUWefjNJgAKqTKYlHBQFVLlIE4P0iYDiTeZuMP4dgLMBHN+NEc4lgbQIaJ1nWn7T4ko/JNCMgOLeZws/bsskCFCYlwRV2iSB/BCggCo/uWoYqZaQSctvztPF8HNMYGAtPthTwmdrQH+thJMX9eKHzZYz+14cXuvBMaUStvaUcOt3ExQxDQzh1J4aXjPYh4USz5whHLewt15hhwcJpEZAS8zh6FeqTMn3nU8FVacMl/Dr8vvVAM4dEULt0UZA9fNAdGW37YsqoFoZBDJzGPhoD/B1VqBKbcvm3pHj3s/9OrkAEsgjAVagymPWGHNiBCigSgxtnIbbCajskq223yODpxPM+1cEX5BljJRzXQVAntye0yzYFG60mThMrFG4tZrb9L0mpWfF74l9wCa7d7f1FIWUpg0fN/SNls3l4SGBFPZ+EtTkqaP/E5zXSdinTRKIlYDDeSZP0ZnS4sa3KSkuv5sLRL8J3jSfdzcDuKyLz7ZmF6liXb+jsVaxyGedMDIl3Osmh4ApNeDWGjBvOrCkClw+Urr9wmFgRj9wl4wJXpsxDJzSM/r+hxrEc28fcJhjnByWAwIO51wOVsEQSWCMAAVU3AwkQAIkkGMCX/rl3NobJkr3IB4kQAJpEPjPv5yGp7besqYGvFjbhvmLDh0vpJqzrmfezhNec947Jn38lVuHXxxetWnR8EvDz1842Id/jDO+chXnooZLUUK1NIxlg/34Xpz2aYsEohDQEnM4+m14zSe4r2NfC7LFUO0EVKaaVbcCqm8GrfvGqlGxhV+UnVfcsY57v7iAuHISUCTAClSK8Ok6ewQUBFT8jIy+DVwFVEYgZcq77hvcVJUvztIT27xvxEV23+yGUaVwoy0rAqpDa8BZwY1m4cXe3dH3qVczUtj7SfH6KwB/SMo47ZJAnAQczjO5ICRHIzGU/YSdCKiMeOqcQDzcNFQHv14KqADcAGCgD3jeCKiMeFhgGYGx+TyMM9e0lQ0CDns/G4EyChJwI1AG9Eqbu4XIUSRAAiRAAs0IaFWC0vLLnUAC2gTM3p89hNOGazi/BLwI4MpKH340ex3+Zpee1/3vL77tvl12eZlcFgWefOFBzPv1QS+9NOEvb190MB7sNP5yFW9CCTMrvfiK2JhzN/6q9HLs8t3peLhTm5xHAnER0LpR5eg3jgpU5rqaCJ7sdoBdCahELLUWmFUCFge5+DoFVHHtSr/tOO59vyFwdSTQhEB5CIOVXszWAkQBlRZ5+s0kAQqoMpmWcFBRBVQy3xYmSRlWI6CqBv/eGK5Y0YiE4402+cItlW+OC2ycEfxuhFyvCl6fEvTV7gNwXfCaPG4o1UVMBaqwrXAVrdsBHDvSomw1gB8A+Kk1VypwNLM7trwmFaikwtRjJeCEGvBHCqhycV4kGqTj3k80BhonAd8JOJxnrgIq+ZyTzyERWt3djpuD3/BFKvOZKqalcuN5IxWdtliftfK6LUq2x9uvm89F84eQ/RknZdmfAcb+SAq/Z0q221Un5TNUfDlVoJIgLbGwVJ2aQQFVu93i1/sOez+pBbOFX1JkaZcESIAESIAEckpAS8ik5TenaWLYnhAoV+vXXuXv68t6JuLbC6fiD4GQan4JeEVPqeeJ9+51yUEn7nXpuBV//9GPvbR687VzB/vqLboQ2KmPMXaavX72arxhwsuwpFbDNADLJrwC8797EEVTnmwpb5ahJeZw9Gvuk5hrXXLt56jg2pcIl6SalFwLk3N77+BalZxvC4J7MOZamVwni11AZXXxkPsqFFB5c1YkuxDHvZ9sELROAhkloP13Clv4ZXRjMCwdAhRQ6XCP6DUuAdW1gchpz+BLtGl51DQchxtt5ou8fBGXL/O2cGtd8GSDtP85DYBdIcS0VzLtmeRGsRkv8cjN6ZMBXBDMlddEBCbCqfCNa5lrRGKN7I67md5EQDVWbtZq27eST05E3KkeDXfY+1lb7btHzr87shYU4yGBVgQczjMXAZW5EGwuHLWF7uDXFlDJ47emVeDvgs+1JwB8B8C3R5yJMEQ+30xL19uavN7qopb5jDOVIu2LX28MfIiASg6xY18kcxVQzZSHiEc1VDgRwGcooGq7Vbwb4LD3k1ozW60lRZZ2SYAESKC4BOQ7mBzmZ3FJ5HTlWjcItPzmNE0M2xMC5WpdYCF/O1/SMxGDgYDqjFoN30AJE0ql0n+993WXHHzS68f/L/V7j3zkpdVPLf1CpRffEBSBnToVY6fN66dU+rDcE4xchocEtMQcEfzaD9HZD+g1e12yZM53GS//7dJGQGWuddn3cOrZbnIfZeyeiXmfAioPT46ElhRh7ycUAc2SQHYJaP+dQgFVdvcGI1MgoCCgUlhl7l1GFVA1a+E31SIhVSsatUQaB8vhRlu4BZ/xLXY+D+CrgUEjepIbzEYUJTecm1XKkhvEdjsmu4qWvCeHPVfaFTaz6yKgWhnYnDkMfLQH9SerKKDK/anT+QIc9n7nxuOfOTGoXCPnAdv3xc+XFhMi4HCemYs+dgThyoTms81UP2wbrYNfW0B1fPCEny3ePTP4DJUn+IyAyvi1y6DbQmXz+SjiJ/lcMr//fETQJNUhjUjLfDaKD/FpC6hEzCX+7GpU9u/1GIaAKTXg1howL2hNa6pNXSnVG6UKVQk4gAKqtlvFuwEOez+pNVNAlRTZYtuVioBqpc2LjZ6rJ4FMEKCAKhNp6DwIrRsEWn47J8WZJBAPAauFnwinzgfwdK2E+Yt68ZNyFUfu8rI9br30rf+xy24T5blb4Pcv/BqX/frgrS/ipSmLe/FQPFHQCglki4CWmEPLb7boM5oiEuDeL2LWuWZXAuU1KFf6UXEdH/c4tvCLmyjt5ZoABVS5SJ+rgMoWSK1vUPVJFiuVoE4Ntc1rCsHhRltYENWNgEriWNUgGLkpbloPmuocMixuAZXcCP8JgLFqVKxAlYvzI5EgHfZ+In47NHoKgFkATuhwPqeRgAoBh/OsXQWqcHvacxJo4ScCKtMe1nAyT/2JoElikM9fu7Wf/SSgeX3nBm0GZX0PB59xthBKPt8aCagODJ4kNC37wq0G6/G1EFCZylPjqlH1jVZxHHuy0LT5U9kUdJooAYdzLin/bOGXFNli26Uwr9j55+pJgAKqnO8BLSGTlt+cp4vhe0BA9j6Af7OFU/ayBtbgkp0n7n7hOyZ97GVba38Z/sXmJT0v1f5yfqW33g6MBwl4SUBLzKHl18skclG5IsC9n6t0MdiCEWAFqmQT/sIzwJ1fADbcM+pn0gHAu74G7D65M7//cQOwzxGdz+/Ma4FmUUCVi2S7CqhscZG9MHMj17xvft8YtBza3IyCw422TipQyY1oU0GkVQWqVmuQ98ICqmZ2nSpQiVhqLTCrBEgPcTnYuzsXp0cyQTrs/WQcd2b1f44II38N6KnTOwubs4pOwOE8ayegCldtkvFGXNQUr4PfcAWq/R2qNorfRuPM6yLSvSpov9eoApWLgKrbClQnloDXSnUqAPLV/F5p50cBVXHORIe9XxwYXKkPBCig8iGLXAMJkEBhCWgJmbT8FjbRXLg6gYEhfKBUq7f0OqRWwklScapZUGcPobcHOKZWw7ZaCbde04v71RfAAEggQQJaYg4tvwmipGkScCLAve+EiYNIQIUAK1Alh/3px4Cffg7Y7xhg2tmjfh66FbhzLvC+xcCednkchzBk7vql3QmwHNwUe4iCgIqfkdG3XNwCKolAbuiK4KhlyyOHG23Sqkha6snNYGkJaIua1gU3i8WfaX1kxFs3B+NNeyYRVIXHn2y15RMbptJIoxZ+psVfI7vOAqoqIDen5ULCoRRQRd+oPs1w2Ps+LZdrIQEVAg7nWRQBlaxBxu9tfeY0XJeDX1tAJZ8LtlDL+PgugIusdnryuSqHVEy0xVDmdfnssuObBtSf5JXKkHK4CKieDz5Xpe2fsSefu+NEY60qUIlYqgpIS78LKaBS2faqTh32vmp8dE4CEQmUKR6PSIzDSYAESCBDBLSETFp+M4SeoRSQwMAQTizV8ONKX73qPg8SIIGAgNaNKi2/TDwJaBPg3tfOAP1nmUB5CIOVXszWipECquTIr7sG2LgeOObLwE6vauzHiKw2Pzj6/jGXAW8+YXTev5wF9M0BqguBA98PPPCj7TY6EWAlt1KPLFNAlYtkJiGgMsInaWx/cDMKjjfajK3jAjumupTdzs8IqGSIEVnJvy8JtRNsZitcRcu2E65m1cju2BLXAEf3ACuHgRk9wK8CwdRK067PvE8BVS7OjcSCdNz7ifmnYRIoAgGH8yyqgMp8hjwKYE4Xn23h1nj255Zp3yfVG40YWVzZLfyavW4+F80fQubzq5G/Ri38xKfdHvD84PeLAYxVk3QQUBmxsMTNClRFONmCNTqcc0nRYAu/pMjSLgmQAAmQAAnklICWkEnLb07TxLA9IsC971EyuZTYCGiJObT8xgaOhkigQwLc+x2C47RCEND+rsYWfslsM9O6T6pMmepTYU9b/wLccyXw1+8drUYlgqtH7hytMPXC09sFVHb1KlagSiZfY1YpoEoYcDzm2wmo4vHSwIrijbbE1kTDJOBCIEd7X6rgiN5YRB08SCBXBLTOMy2/uUoOg/WSgOLeZ6s1L3cUF0UCJEACqgREnCuH+akaDJ1HJ6B1g0DLb3RCnEEC8RLg3o+XJ635QUBLzKHl14+scRV5JsC9n+fsMfakCWh/V2MFqmQy7CKgMp7tKlSTDhgvoLIrTbGFXzK5GmdVQUCVwqq8c5FlAZXcEMvTsRrAYTEGzNLXMcLMkinFm8xRMEwE8CyAfQD8McpEjiWBLBDQOs+0/GaBOWMoNgHFvU8BVbG3XlKrl8p/aqXNF/3qL1/s6em5NKnF0S4J5InA8PDwlwbe9oq0hUwUUOVpkzSI1eEGgVSjnReaut5qgW232ZZhplLrzQAua4bHwW/SZGVdDwctucO+pJLtUXZL8ipgqsf+FsBAHyBtvWGqzgJYJhXVrd+lR9sJvcD9xvhaYFYJWBx2VgPOmg4sMa9bNiYHr91rKtaGq9zaMdSAebYdy98Ndswyx2onPi4cqRLfD9xl2f1+CfiYrCM0ZyymKrDzSAv3RQA+JPOMDcNsGLjQ2Ew6qXmwn4G9nwdMjLFgBLTEHFp+C5ZeLjeDBLj3M5gUhpQZAuU1KFf6UdEKiBWokiHvIqAyY7ZsHhVNbfo1YCpMmQpUFFAlk5+mVimgShl4Z+6yLKDqbEWcRQIZJ6B4kzkKmVMBfAzAe6JM4lgSyAoBrfNMy29WuDOO4hJQ3Pts4VfcbZfkylWFeSPnk4in0haMJMmTtkmgYwIUUHWMrtATHcQcUdp5G/HUOQDubgXWwW/SeYnEOmucAAAgAElEQVQkoJJgAgHRTFsYZURKRjRki6TCwqjgvUsazB97bQ1wdA+w0p5r+5U4asCttliqkagqJGp6LCzmCmzOsFuJh18LfpcHxQaGgekSl6yzB1gbCKYeF9FYsK6y2KoB7ysBY+uxbRjRWdKJzbr9DOz9rCNifAUkoCXm0PJbwBRzyRkjwL2fsYQwHBKwCFBAldx2kJZ8G9cDx3wZ2OlVO/qR9/7lLMCIpOwKUxRQJZeXlpYpoFICH80tBVTReHE0CXRNQPEmc5TY/yZ4ylaeuORBArkjoHWeafnNXYIYsHcEuPe9S2nRF6QqoGIFqqJvP67fJqAkoGISck7AQczhKqDaFFRzkqpTLcVTgszBr4ixRCD7KQCbARwB4MygKpSYuMqqgHiGVUlKxq0K0iJVEs8L/i3jdw8qZx0J4JhQBSozT6pr3Q5gN7sCldhoIW6qC5EwWpVKrguIHzmetis/NRJQGZshYZLMHatyZW8x1wpUVhWrf5WHvcLVqRoJqOz4xGdYqGXHYeYPA6f0AJcH7w2UgMn2PHt9rEI1Sslh7+f8/yoMnwSiE9ASc2j5jU6IM0ggXgLc+/HypDUSiJMABVRx0hxvy7Tm2+8YYNrZo++JSOrOuaOiqZ12B376OWDqmcAb3gHc+QXAVKOigCq5vLS0rCCg4mdk9FxTQBWdGWeQQFcEeJO5K3ycTAJOBLTOMy2/TlA4iAQSJMC9nyBcmtYgIBUn1EqbswKVRsrpM6sEKKDKamayHZeDmMNFQCUt/mTc0iYt8XaA4OC3lYDqZAD7By0CJwH4CoCLMdpmz7QU/F0gsnoCwDetf5u2gnYFKrty1rpgrMQs4qstJvhwGz+Mtq77CYCVdvs+ESvJHLsSk/zergKVjGklWpL3XQVUxlcP8HfD20VkY6KsdhWohoG39QDXhitX2TGIUG4YuKgHWG4YWIzqTMzvNaBitxfM9lmRbHQOez/ZAGidBDJIQOtGlZbfDKaAIRWMAPd+wRLO5UYiUB7CYKUXsyNNinEwBVQxwmxgyrTp23DP9jfttnxSpaq6cPS9Nx0L/Pb2UXGVHHZ1KvndCLI2Pwgccxnw5hOSjb2Q1imgykXaKaDKRZoYpE8EeJPZp2xyLVkloHWeafnNah4YV3EIKO59tvArzjYrzEpZgaowqeZCHQhQQOUAiUN2IOAg5hChUV0QZB1SwUmqTBnh0dTgPbsSVEvaDn5dBVS2nw8DOMoSPpmqVZ8H8FUAP7cEXraAyq5uJYKp8O9jPux2etuAvzJt7aS6UrsKTnZ7PyvosfZ6jcRRYYhWZanJ4fdM2z+rfZ8MGagB0nZwXOvAYB0Xhmzca1r6NRJ7yVhLIHWo+CsB/2KLyJoJqIzAiqcgK1BxD5BAIwJaYg4tv9wFJKBNgHtfOwP0n2UCDn+nJBo+BVSJ4qXxvBGggCoXGaOAKhdpYpA+EVC8yeyKcdnIBdqfBmX6XedwHAlkioDWeablN1PwGUwhCSjufdVWa4VMNhedOAFWoEocMR3kiICSgErEuXKYnzkixlCFgMMNgnYVqG4CcMWotgby73NSaOEnIidb2GUEXSKgui6U2RUAzrIqZJn2graAqpnwalwFKrEbarknzxiH2/fJsIEgBmnnV/+9D3i+kcAKwEYjWooioLJb8oXntftdArIrUAXVplYCuMHEagvFeoH7gzlScUvW9CEzNlyFq4WA6rd9gHAu/OFwzhWeEQEUj4CWmGOgip8J7UV9eGfxqHPFRSagdc4VmTnXnh8C2t/VKKDKz15hpCkQUBBQpbAq71xQQOVdSrmgrBNQvMnsguYVI0+2PgPgDQA2uUzgGBLIIgGt80zLbxZzwJiKRUBx71NAVaytltZqBwG90uYUUKWVZvrJAwEKqPKQpezF6HCDoJ2AyrTM+01QuUnGi1Bmc6vVOvgNV6AKi5yMeWnh9+2RX0TE12e19rPdvzJoyyctBhsJqKJUoJI2gdK277fS1cFUVjLCqkZrHgZmhCtUiSjJqkj19aDdnREoiZmxdnu2TZcWfk2qS4mZsQpT4RZ+Zo6pYtWoApVl17YzLuYSMNluQxgWVGXvDEg/Ioe9n35Q9EgCygS0xBxafpVx0z0JgHufm4AEmhMor0G50o+KFiMKqLTI028mCVBAlcm0hIOigCoXaWKQPhFQvMnsgnHmyEXTMwG812Uwx5BAVglonWdafrOaB8ZVHAKKe58t/IqzzdJcqaowjy380kw1fWWdAAVUWc9QNuNzEHNEEVDJImX83lYbvYYLd/Br2gNKRat1gQBKbElVqM8AeDhoxycCqq8AuHhESCXiJlvQZWIxLfyaCajExvUALmvgS6pdjTtsgZIRRzWq2GS121smAqmwKMkSF+1ZAk4QUZURYhkhkzi2bcvvtkBJfrdFVVZLPRF4jYmwjFgrFG+9elYfsMmKtV4Ry1SlMuMtgdhYy0EDJbBdtuZda9Zj1lgDKtOBJdk8C9KNymHvpxsQvZFABghoiTm0/GYAOUMoOAHu/YJvAC4/0wQooMp0ehhc2gQooEqbeEf+KKDqCBsnkUDnBBRvMrsGLa0CVrkO5jgSyCIBrfNMy28Wc8CYikWAe79Y+S7AaimgKkCSucR8EFASUOUDDqNsSsBBzBFVQGXESI+OtKeb08yxg1+ZalryrQfwHQDTAgGVVD0SwdNxgX3Twk9+lWpS5m90ad8nNp5vU4EqPG/2SCvAN49olS4FsIOAyhIT1SsxBTGYqlRjoqUqYKozSaWqE2vA+0rAJUZcJPMsW2Pt8ywx0+TA9phoqV0Fqhrw2x5gpS3AEhthMVe4ApWMsStilYBrQ5WkLh9hcWEon+GKVvX3jejKXp/9WtFPR8e9X3RMXH/BCGiJObT8Fiy9XG4GCXDvZzApDIkEAgIUUHErkIBFQEFAxc/I6DuQAqrozDiDBLoiwJvMXeHjZBJwIqB1nmn5dYLCQSSQIAHu/QTh0rQGAak4oVbanC38NFJOn1klQAFVVjOT7bi0xBxafrOdjWxFF4ispC/iRZ1GFoiy3tWsJWGndvM8j3s/z9lj7EkR0LpRpeU3KY60SwKuBLj3XUlxXBEJlIcwWOmFPFChclBApYKdTrNKgAKqrGZmXFx1AVUuImWQJOARgbOmTCxlcDnylKk8YcqDBHJPQEvMcc39L/3s7CkT35l7gFwACUQkoHXOjYTJFn4Rc8Xh2SfAFn7J5ui5pzdj0QUfwX2rbq872ufAgzBn/o3Yc78DOnJ8+7X/iIP+5oSO53fktECTKKAqULJjXKqWmEPLb4zovDcVVK36fgn4mLQXjLpg075vGLiwH7gr6nxfx3Pv+5pZrqsbAlpiDi2/3bDiXBKIgwD3fhwUacNXAtrf1Sig8nVncV0dEaCAqiNsaU9iBaq0idNf4Qko3mRux/4mAHInaXG7gXyfBLJOQOs80/Kb9XwwPv8JKO591VZr/meWK9QgwApUyVHf+MiDWHj+6eg99mSc9ImL645W//gGLPrsR/G56+/Cm6e9I5JzmXvbkiu7EmBFcljAwUoCKhHnymF+FpB8vpesdYNAy2++s8XofSDAve9DFrmGuAloiTm0/MbNj/ZIICoB7v2oxDi+SAS0v6tRQFWk3ca1tiWgIKBqGxMH7ECAAipuChJImYDiTeZWK90JwDMA9gLwp5SR0B0JxE5A6zzT8hs7QBokgYgEFPc+BVQRc8XhTgQGAb3S5hRQOeWoo0E//u5X8NC6X2Dgin/CLrtPamjDiKwef+CX9fcHvnEtDjvpQ/V5X/vw0Xj/uV/Ej67+Io46ZRZ+vnzJmI1OBFgdLaJgkyigKljCY1qu1g0CLb8xYaMZEuiYAPd+x+g40WMCWmIOLb8ep5JLywkB7v2cJIphqhAor0G50o+KinMAFFBpkaffTBKggCqTaQkHRQFVLtLEIH0ioHiTuRXGmQDOACBt/HiQQO4JaJ1nWn5znzAuIPcEFPc+W/jlfvdkcgGqwjy28EtmT5jWfVJlylSfCnt68YUtWHb5p/GO951Rr0Ylgquh22+pV5h67qlNYwIqu3oVK1Alky9jlQKqZPn6al1LzKHl19c8cl35IcC9n59cMdL0CGiJObT8pkeWnkigMQHufe4MEsguAQqospsbRqZAgAIqBejRXVJAFZ0ZZ5BAVwQUbzJ3FTcnk0CeCGidZ1p+85QbxuonAe59P/Na4FWpCqhYgSqZnecioDKe7SpU+xx40DgBlV1pii38ksmVbVVJQJX8wughUQJaYg4tv4nCpHEScCDAve8AiUMKR0BLzKHlt3AJ5oIzR4B7P3MpYUAkMEaAAipuBhKwCCgIqPgZGX0HUkAVnRlnkEBXBHiTuSt8nEwCTgS0zjMtv05QOIgEEiTAvZ8gXJrWIFAG9EqbswJVMil3EVCZMc9s2lgXTT16XxWmwpSpQEUBVTL5aWaVAqp0efviTUvMoeXXl7xxHfklwL2f39wx8uQIaN2oSsHvhwEcBeA8AFsSIHgEgDO7tV8FdgawKIhvoARMrgG3ArhbunT3Ac8PAVPktRowT8aVgMWN1jMMzOgH7kpgrTQZI4EU9n6M0dIUCaRLoDyEwUovZqfrdbu3gSp+VgJmaPmnXxLIEoEasHJRH96ZZkz8jIxOmwKq6Mw4gwS6IpDBm8ynA3gOwI+7Whgnk0CGCGidZ1p+M4SeoRSUgOLeZwu/gu45n5dNAVVy2ZWWfA+t+wUGrvgn7LL7pB0cyXtf+/DRMCIpu8IUBVTJ5aWVZQqodLjn3auWmEPLb97zxfjzT4B7P/855AriJ6B1oyoFv0kLqGJJRgsB1WQjiLIFVNOBJeK4CuwB4CcjIq7fGqFVLAHRSOIEUtj7ia+BDkggKQLa39W0zk8tv0nlkXbzT0BrT2r5zXPGKKDKc/YYey4JKN5kbsbrBwBuQ/CHYi6hMmgSCBHQOs+0/HIDkIA2AcW9r9pqTZs7/ftJgAKq5PJqWvP1HnsyTvrExXVHIpJa9NmP1kVTu7x6Dyw8/3QcP+vTePtRx2HRBR+BqUZFAVVyeWllWUlAJeJcOcxPncXTa8cEtG4QaPntGBQnkkBMBLj3YwJJM14R0LpRFcHvWwDcBGAqgBUARBi1GYBUgLoEwOvkq3JQCWoagFUA1gO4HcBuweuSs6uAsaomRwYVnsT21UFC5W/2SwH8A4A1I3PnB3ZOA/CbBv7kOvWpVgWquQgqRAEw9l/ZxO/YHmoloAJw74hW6sQS8FpTgYoCqvyffhH2fv4XyxWQQEQC2t/VtM5PLb8R08PhGSMg+6ZUw0OD/bgu7tC4J+Mmmpw9CqiSY0vLJNCQgOJN5kbxyB+cfw7+KP4TU0YCvhDQOs+0/PqSN64jvwQU9z4FVPndNlmOfNC6CZB6nBRQJYvctOm7b5Xc+xk97LZ8UqXqR1eP6mb6TzgVa279Qf19OezqVPK7EWQ9/sAvMfCNa3HYSR9KNvgCWqeAqoBJj2HJWjcItPzGgIwmSKArAtz7XeHjZE8JaN0gc/QrpVivB7A0+Ckipb0tsdQCAEbgZIRW5wBYFwiXJGvSwu8zQfouC4RQZp68LOIsmSMt84yNmwHIWLuKlYizbH92C7+TAewfzBEb8iX9UwA+2cSvCLLqRzMBVQ24vwQcXwPO6gHuoYDKnxPQce/7s2CuhAQiECivQbnSj0qEKbEO1To/tfzGCo/GUidQHsLS0jasoIAqdfSZckgBVabSwWCKQEDxJnMjvIcCkD9GLywCe66xOAS0zjMtv8XJLFeaVQKKe58t/LK6KfIdl6owjwKqfG8eRh8vAQqo4uVZFGtaYg4tv0XJK9eZXQLc+9nNDSPTI6B109bRry1GkqpTpmLUuRhtYSeCKrsi1ZlWRSgjcBIh1OJA3CQiKVMVSkRZm4IKVGJPRE22ffldBFzfHsmO/D3fzN/nAXw1EHmJfXMY8Zf4D/sdG9eiApVUwJLr4W8aBi7sAa6tAfNYgUrvXInLs+Pej8sd7ZAACUQgoHV+avmNgIZDM0iAAqoMJkUhJBcBlV0m1YQo5VrlKQQ5pByr+TIsv4efKGi4LMUbbSYeWdfDwVMW4Rh36OXdrP+16ZUNYFkfcJH1O0rACb3A/cb4WmBWafQPi3GHPPFgvqTLG5aNycHAelnZPmBTo97cjV6TeZa/G8I9u6vA5Y1EM6YHuBXH90vAx2QdoTljMVl/kNQfuTY2DDP5Y6QfGH1smwcysPeZBRLwnoDDeZbHz7YdPpscEmlflBp7Ei+YF77oVH+5xUUmuRA10Ac8b3/uyJxGn23254FDnByScwIO51zOV8jwC0aAAqqCJZzLzS4BJQFVdoEwMicCWmKOgSp+tqgP73QKkoNIwCMCWuecRwi5FA8JaN20dfQrIihbJBUWNNmCqfC1qLCA6rhQ+s4YvbQ0Vi3KCLRM9Sj5vZW/ZgIt48Zcy2rkV6pqtby2JWIpU3kKwJPSlYECKj9OQMe978diuQoSyAmBWQ9g1yUH4lmt81PLb07SwzCbEPCxhR/Phejb3VVAJZZF1R8+wk8P2CVd7ScDdpiYgRttkQRUsoBAQDTTFkYZkZIRDdkiqbAwKnjvkgbzx15bAxzdA6y059p+JY5wadlGAqqQqOmxsJgrsDnDCLOs9Y29FozZR26YDwPTJS5ZZ09dm4VFAB4X0ViwrrLYqgHvKwFj67FtyE336FvUvxkZ2Pv+QeWKSCBEwOE8k8+AvH22aQuoJpvPuiafO/LU4E8A/DYs2uUG9Z9Ag3MuXBmKlaL83wY+rVC+16qVNmcFKp+2EtfSLQEKqLolWMz5WmIOLb/FzDJXnSUC3PtZygZjyQoBrRtVjn7bVaBqVHFKWvZtCVr1yftyr+ibI7zlb/3wA3ut7IcrUsm1pEb+WlWgMtWrwn7H0t+ihV+92pT9oHjoPgyvbWXlJIoYh+Pej2iVw0nADwLlIQxWejE7rdXM+XfsvW0rzi+V8OdKL76kdX5q+U2LM/3kj4DWntTym78MbY84TgGVlGYVlb8pn9qSi8PN7fAXbbv/tdi+Chj7H7482WCeMJBxqwLng0F5WTN+96By1pEAjglVoDLzpLrW7QB2s0rT1s21EDfVRUcYFQiJsEj8yPG0fRO5kYDK2AwJk2RuvcpHGKJrBSqritW/joT+HvtJCrHZSEBlxydjwkItOxYzfxg4pWe0mlU95hIw2Z5nr49VqEYhOez9tP6fIhXDjgXwsbQc0g8JpEXA4TxzFVDF/dkmCIzYeCqAFaGy6JfI028AVgefQdOCz7TwZ1P4c1A+10S4bITNwf/G8fcA5o38Yi5omZLq8geTfEbuG/7cblGBSqoi1qsPloDXhj8jmlVqTCvn9KNLoME5F67gk1RFHwqzdFNP7wkQoIAqAag0mVsCFFDlNnWqgWuJObT8qsKmcxIAwL3PbUACOxLQulHl6NdUcZJ2e3JPRa6R7W1dh7IFTXb18nXBPRlZsAiqPhOsXO4H2Q/Wy7U0u+KUee+KwJ/9gKBc92om2ArbN51QTm3it20LP3OPxO4AQgGVH2ew4973Y7FcBQlEJNDtd7WBNRjYeeLul27Z9vTer5yw+xPPv/T0lxb11++FjztEOFXbivNrqP83f8LLMH/hwXhC6/zU8hsxPRxeIAJae1LLb55TG5eASm7Oyhdt86W7LROHm9utBFQnA9g/uOkrX+K/AuDioGe2+SL9u+AL/RPB0xAiuJJ/m0padgUq+wt++A8BebKifoRvDgPYOai2sdJu3ydfxGW8XYlJfm9XgUrGtBItyfuuAirjqwf4u+HRP2jkGBNltatANQy8TXqAhytX2THIzfph4KIeYDmAOgOL0bjfa0DFblPYdoN4PMBh76e1esmbCOy+l5ZD+iGBtAg4nGcuAqokPtvaXaRaEAh9zRN5NwE4B0Cri1QiADbzBLGZIxeOwi38whfFRHBsxFfms04+28wfQLYw9v4ScLxcWDLlzlnmPK0dnX0/igKqpIRZ2YfOCL0lQAGVt6nlwjogoCSgkht+cpifHUTOKZoEur1B0GnsWn47jZfzSCAuAtz7cZGkHZ8IaN2oiuC31cN9tqBJ0mI/sC4P5L155DbGpUG+Gj3k3qgClXyveiZ4ID78MGEzAZW4sO3/v/beB1qyqr7z/dZFojjaaaMik47TRnCij+Rp4NKYBJ8oecs/g2TiGOVhu2SEbhxBGVnkdVYcGxrHjEwILBxQaYTA0LLASXSiPg1JiO2IT8WGjOtlQnyC2hoyYCC26AMU+tarX929y9/d91TVqXvr1D7n1OesBX3r1Dn799uf/Tv33HP2d/9+8f2VXxxox/jF9ePebfUzUNlBsZIIAqp2XHkTxH47OkwvIDABgfX8rWbiqWc8afMlb/n5PRuOesoJuvuHt+nab2596IFH958fRVTDhFPRxVzXZy67EwwNh9aQQBtL+NUQc+1dKiug6guC3OYzXdhErWXRKPxjdRiBEpPbZQVU3sSwmtwx5evnXaYqL6Dy2a18KtqYmnZgw5fTOygdHsvaWXalcRmcfHk/5/SgvF6ROCrl51dHpN/FP/bT7CFdycoOrigd6NPUunb6mUUWpQeKxF52nBNIHW/2OtInvIhsmIAqCqxqf0XMwMESsT8DL/riv4eC6NAypbFBoFUESlxndg+ow73Nl8K1NOHml93LHnRp0YvSpF/jMkfFF0cmYrZVflFIbCIsL6CKwmI7zsRV/ryxq/R6mRkvlXR8Tyx95JK0w0S2CKhaddmsqzMIqNaFj5PrR8Ay9M0stXnafQRU9QsIPMpHAAFVPvZNtryeCYL19DuX3fX4zLkQmAYBYn8aFGmjbQRyTdrmsjtm/NJ5nrYNN/2pAYGaxn4NyOACBKTtt2v77i3avRYW5/7Vxr8756hPbjLxVNxMRHXF3a+598cLB056/DFt78SMUz/WpR/61X4ikxVbruszl921cOac+hDYfodu6BzULVdt0Z5pe0VMTptode2VFVCZBzFzk/fGp1/dl2S9GOl1icntUQIqEzn5ye8o6LJJ5zSgbUXDGS5DVpwk9gKqYcKrVQKqpOTeq3rCoLR8n/V7W+j8IIOHleMrElhJui+KliYRUPlJ6/S8cZ/NN5+BKmSb2ivpxpilygvFjpXuCufErCRW+q1/bJqFa4SA6p7FZVHA3G8lYn9WjI5bXmzDBoH2EShxnY3LQGXiYEstPu17mwl2vUjKC5xMQOVX3Q27N9n92ARUr0hGzlbcmb8+TbpvPy1HOJGAyu47MfOUpPut1CACqvZdO2vt0W+cs7P7J1cMNIm7wmrUTojHuDLV9vusHtPaT4aQtQ4c5w0jkDWzGQIqAhMCPyGAgIpoWAuBXGKOXHbXwohzIDBNAsT+NGnSVlsI5Jogy2V3zLghoGpLYNe4HzWN/RoTw7V5JLD9Dl2lrrb3+76ks6Koatz+q46112Qrt7PusNe+/W3/IY/rX33wxbpjaDtfWX4f3CtTNOwdrs+K6A2lyVxiKVg7JmZHtEWQby0azwy/F6wfrw7ZE9Pytd7FWKXE9AortBfp/H5MhrIknWiJXKyROL+/JP3WgvQ+STZnn25fXpRePI9xvt4+I6BaL8F2nD8NAZXPdJFODA+lVGJyO/3DOp1Ijm37yeFFV9rP2y6aJF5rBiqb4P5Ub5L7HsvCETMrRWFVUYfjL7Y0q5PLSHVxKH+3omySia7S9sqU8BuSXcqaGmSYSkv4xXNiFquiDFSuXd/OsFJP/XS4qaCqHZfN+npRIvbXZ4CzIQABlbjOxgmoZnVvSzNQDUtb7rMj2h/Vl/SG2R44LMuU39J759QyUEWxlL/HkOaciy0SyJiBikGAQBUEEFBVQZU2IbAGApkEVGvwlFPqRCCXmCOX3Tqxx5f5JEDsz+e40+vRBDJM2vYdymWXeIBAbgLEfu4RwH5bCYzKQPWDhQMnHeIzUD1Bl37oRWvKQJWKjeKc/nNCtQ6bl48L3j/ixFO+JOyqIZjx74VUFDVVAVVBApR+cherKGUdjxoFP1/T1pisul9tLOE342uh6iGaSfvTFlCZ0zYpvalX03pV9ibfoxKT2/GXy9mS7gyKTWvC2j1f0jdCOT77pfReSe8K5cj8pHf0JZbwi2WLop++Dfula5PSqS2btF6x+cnjKI4qytjkyu3dZAKpVJTkxEVHdKRXWaanol9yvm1zpCt9ZlgGKldSzwRe26IIK4q1En8Hv2Cdr/2MWDErVTzeCcQGJQcjlNC2qZbjedfH/sQ+dvvi4uX64vO+lYj9qhH9Ey2L81bLxqu2TPsQmBGBEtfZJAKqad7b4h/Sdj+y+46/Zx6TZKCKxxbdm+w+aJt95++X9gfzsAxUJrbyYmSzd5ukuJKj32BaBrYjbfb3HV9KFgHVjAK6AWYQUDVgkHBxEgL2d+2aUptPYmTYsWSgmgZF2mgLAQRUbRnJ2fYjl5gjl93Z0sUaBFYTIPaJCggUXBfjs21Ugo0Jskqw0mgDCBD7DRgkXGwkgW23a9sznrT5krf8/J4NVsbPyvdd+82tDz3w6P7zr96ifhWmt/53bTr4uM4blPJLhFQlrs8isVHMMGVzFzbnkVYMsblsm+t4cBjYEnbjqWkGLD9f4qthRcGWza9e1vvvp0MDR0v6G0lvCJ8tK9YHJV0fqpzYPJC3Yd+bOKx0BiprN87FpAlS7DsEVM24vCaIyal2KJfdqXZixo1VIaCKE77fGpY2z/pYYnLbDosl+b4q6QOSbLLXBFSW9ch+4cTyRf6XWfylauenv8yGCajsWH/eWb1SgEeF8jOrBFROTNTPxBTGLGalGoiW3CS0Zao6uSud0pF2RnGR/6Xm1aN+cjq0PRAtjctA1ZXuWZD2pirTVMxV9AvWZ8TqSNf7CfMhWa3SjFY7zF+fStCXPIzpBWcc47UzVzL2q/TbrqvXS/qNKo3QNgQqJmC1wnY6Gys+l7jOJhVQTeaCsTcAACAASURBVPPe5v9Y9qsk7D7kM1CNujfZd/ZHut2vbLPyffEP8VECqrh6w86zP9QfkvQn4Y/1fkPjBFR2TLxfIKCqOMob1DwCqgYNFq7WngACqtoPEQ7OkAACqhnCbpGpXGKOXHZbNHR0paEEiP2GDhxuV0og10RVLruVwqRxCJQgQOyXgMQhEFgjARNRPfnQjRc8cvDApsMO2Xjvw48d2BXFU77JYUKqEtdnWQGVCZJMF3BEECul1TlW9LCEXTu+aMG7zdPYPOrz3XzNPwsirj8O1UFsbsZK5JloyvwYlYHqY2EuJ2bUsnZtYbvNb5Up4XeqpPtDUgzTJNjiejJQrTGec55WMian7mIuu1PvyAwbLCOgqsSdEpPbldil0fIEgmhKlj2r/FkrjwyT7Cf5bFhrbast59Ug9v8olKG8ri1M6cdcEkjLK634nOs6y2V3LiOATteKQEHsm5DP17VPP9fKf5yBQJ0IIKCq02jgS24CmQRU8f7l72O5UWB/AgK5xBy57E6AhkMhUAkBYr8SrDTacAK5Jqpy2W34cOF+CwgQ+y0YRLrQGgJv/b+16eBP6bxORw/tPla7SlyfZUv4vdBBWiU+SgGWsGunmFjqyjGCLJ+FyuxeklTNskQsowRU+5IShOmxA9fTJCouGcofSPqoLWjvSP8cAVV1l0sbS/hVR6u9LSOgau/Yrrtn4Rf1dR3pdCsvOGmDsXzfkrSD7FM/oZdZYGHl+yxzmP1R8P1Jx5TjIVAjAgioajQYuAKBzPc2BgAC0yZgGfpihr9ptz22vQ/f9dhnO8srydggMPcEutLeM19w6MtmDAIB1YyBT9tcLjFHxXZ9Ke5VmdKHMIwv5mP29njYihLeI/jbRME3QqbbscMU3wH1Vmnf4xfRpRnR3Wf5DO1mwGVGX2FvRJb1zeHAQYb0cZnbj5OujY07ezemC/+GZGJfkXW96L2Z47A3Lkh0WX5PM9s+c7s7/nhJgwz0TVqQWHHsj409DoBAHQmUnLSduuu57E69IzQIgQkJEPsTAuNwCMyAwFv+Vk+99vn6QYnrMy2hZ95ZZaqY3Sl+b/ttn1XYsYokI59rSti19uw567eHCKhilSwTTVmVLKsAYmX3cgioYuapFdmoFpfLG1LCb4rxvP0O3dA5qFuu2qI9U2y231TJmJy2WdpbAwEEVGuAxikQWA8BJpnXQ49zG0jgUEmPBb8PSfw/uI79j0t6Qjjf2jFBVfysq//60ce3/eKTOrPmxfU9a+LYqwsBYr8uI4EfUyKQinSn1Gy5ZiwDlR257egnzjT7TS675ahw1DwSyBiTCKgaHnC5xBwV212PgMrKQtiLftvi5MPZvoz3kCGfSEBlbQTR0aleGBVFSlE05EVSqTAqfLez4PzBvtully5Ie5Ny4u+T1LdrfnSlz3Sli6JYqkhUlYiaBsKlyMKt9j45Tkyk+8LnZ0fxlROHmbDr4iigCv3a3kN0clc6pSMN+uPbCGU8+uU4OtIzrR9L0pvrviix4thv+G8k3J9XArkmyHLZnddxpt/1IUDs12cs8AQCKYES12dRCT/fTPp9/HxfEEA9WES9hF07zZJNWDm9VIx1WJJl6slTEFBZ+T97NltLBqrB84Eke9YYLCCxThQ9IxGJayOAgGpt3Np2FgKqto0o/ak9gYJJZnsp6evcpp9r3ycchEDvj8fn9f5Y/Xog8R8k/XLYd0Nvn5+E+nfhmH+/zv0XSDLhVGzHJrt3Seq3/xvn7DzkT664CAEVoQmBGRFAQDUj0JiZFQEEVLMijR0IjCCQUUDFuDScQC4xR0m7fnX1Le6Fv724t5XNz5L0pV7G6HdKOia8zLfV138maUPYbyN0mcuWGF/2W9vvD8Nn97K3917O/6fwviEKqOzrVIwVV1bbd3Gl96I0WHG7NUwWxMkFO86yNZqPK7JhjRA39UVBkh6WdLWkjcHPAz7zU5GAKrZpAqyFfpKq/vm2bVtcbm/FVjYDlRM7fbo35/BqL7iyBosEVN4/O8YLtRLxlH3dF1A5oVbf5460OZ7XkT4h6VO9Ehz9bFWT9rUul2rJ2K+Lu/gBgZkQKDlpO3VfctmdekdoEAITEiD2JwTG4RCYIYES1+ekAqr4TGMZguKzyqoelbBr56RiJp+RyjJd2TOQ7XtleD5aSwm/j4Xnt+eEtp4fnvNWlSEcUcKvv6jDZclFQFVRDLexhF/Ja6Eios1sFgFVM8cNrxtMoGCSeWQpsil29SmSLHX/fw3Ckyk2TVNzQsD+wDOh1J+H/p5nWSfDvg9JslXMtr1Fkqn/TVAVRVXTRkQJv2kTpT0IrIMAAqp1wOPUOhKwe9vuXI7lEo3kspuLM3brT4CYrP8Y1dXDXGKOEnbjy3lbZGLlH2zx1CYnlrqyoEyFPWPdmax+Pj+wt4VY9kI/nme7bw7PZSaYivZ8Bio7xiYobJHLOZLs5b35YZMCtnLbfrbNzvEZqKI46x29571vB3/uTRaDmejoGUEQ1C/jJ8lWag8EQn5CwIz4TEz2eVwGKjsmzS6VxmFZAVW0tSC9bmlZDGbbQJQ1LgPVknT0gnR9zJZldnsCtN+U9HHzscf2piCgikz6Iilf4q8jXV8kwopiLp+5KmbBquN1VyL26+g2PkGgUgK5Jqpy2a0UJo1DoAQBYr8EJA6BQCYCJa7PtQio4rPOEb05zxcVda2E3XhaWkLQL1Cx56sXhoUm90v6pqTflfR74WS/qMSen6y0oC2UsQQAtujk98Ozny+vbvttrs2e2XxyDZUQUMVnCzM/yJRLBqpMwT2h2QlicsKWRx+ey+5UOzHjxhBQzRg45iCQUUBlSuzXSfqXjAIERhCwF/gmkrL/4sreN4Wfv9sT4X0xvNS3Jk7pKfzvDiKpWKZvVnARUM2KNHYgUIIAAqoSkDgEAiUJ5BKN5LJbEguHzSEBYnIOB31KXc4l5ihh1wuXTKzkRUn2ItwLmUwYZc9h8YV8/Gwv2K9xWaViaQkTZT0QMlCZyOlrJQVUabkLE1I9t0BAlWatSv0bjJ4v43dQOtzK7SXl+/rl6+yEVAzly/u5cBiU1ysSR6VhU5AJanBILPuXZoXqLpf/W1E60K3u9iYGK72LxF52oLM/LQHVCr+mdJlMtZkSsT9VezQGgSYQyDVRlctuE8YEH9tNgNhv9/jSu2YTyHV95rLb7NHC+yoJ5IrJXHarZFl12wioqiZM+xBICGQUUFl9XUsPfz2DMvcEDnciKRNKvSsQsZfY17rMUWeE/aawt0xSq8ojZCSJgCojfExDICWAgIqYgMBUCDxV0g9yiUZy2Z0KORppJYGMMenLT7eSbds7lUvMUcKuiY68SMpWIV/RGw+LORNQecHUMMFSFFBZdmm/2YKpfaEtyyxlwqhhGai8H/aM58sBWpuxlITPQOXL/EW7vgThwJekDJ09Y6bl++xYy05l24pyfEUl8kJ24/7q6kkEVL4kX3reuM/mmM9AFbJN7ZV0Y8xS5YVix0p3RQAVCKiuiQK0ul67JWK/rq7jFwQqI9CfqOr0s0+wQQACsyLQ1a7dx/X/rmKDAARqRCCXeKOkXZtnqtP2uKQnTMmhzpTamatm2ljCb64GcEqdRUA1JZA0A4GyBH7jnJ3dP7niooPh+H8fUjnajcz+uP93vZWeh/Qy2e8Kn+2wuN9+tuP9C307vsx+K9/3f0q6RNJDZX3luMYT2OKEUkeFetDWqcWwMjlmj4ppQn+6t8L5+w3ptb3M9+lNV3zOJebIZbchY4abLSZA7Ld4cOeza5ZK+6wZdt2yP1pZ3B/Y33m5RCO57M6QM6YaRiBjTCKgalispO7mEnOUsDsuA1VRxqmiDFT2XG9xalmm/Ja2P0xA5cVZr5X0EpfpalQGqpiZamSEJGX8juwJqPql66KwqujkogxVJkpyGakuDuXvrCTgCtFV2l6ZEn5DsktZU4MMU2kJv3hOzGI1QQaqFT53pM0x81ZneZHboMShF59tkT43zEbdLtESsV83l/EHAhCAAAQgAAEIQGBGBEoKmabuTS67U+8IDc6UwPY7dEPnoG65aov2TNswMTltotW1h4CqOra0DIFCAlf/9aPdbb/4JK8gNkWxCahMOGVbVBhHkVXcH9tb635GpL0ELEPUyUEsZUIpq9Fs22ZJ73MZpaysw1xsucQcuezOxaDSyVoTIPZrPTw4NzmBNMvhpC1s27hx4wUHDhzYtHHjxnsPHDhgwvg42evbisIpE09dGv67N5doJJfdSeFy/PwQyBiTCKgaHma5xBwl7EZBkz2XfSRko7J7gYmkjkkyUHnx050hS5SNjB17fhgiW1BioqmbJZ0dSvhZ/I7KQOWP/0LvWdGLqUzoY37ZfmvbZ6Dy5QZNuGXfRd8fSUPGC5SiOKooY1OarSkVDDkx1hFW9s9EVVFkFIVMZtu3bZ/T0oBeVOVES/fEbFJ2ThRrJf72s2f57FcxI1bMSpVmh0r75Nrebm2F866P/Qm+P9t8CaUE+8eZzeDT4HNdL80SsV9X1/ELAhCAAAQgAAEIQKBiArlEI7nsVoyT5ismgICqYsANaR4BVUMGCjfbQyBjCb/2QJyvnjxJ0qOhyz8bspNZ2T0TSv1c2P9PQvYyK7Nn/31+vhCt7m0uMUcuu/M+3vQ/PwFiP/8Y4MFUCaxHQLVt8+bNl+zZs2fDCSecoNtuu01bt259aP/+/TbZHUVUhcKp2INcopFcdqc6cjTWKgLEZKuGc6adySXmKGk3CphsEYwvgWdl9XwGKmNm+24L8Cwzoj0DxnJQvuyele8z4dOwDFRpuT9bcGMiKduiUMuOMX8+2MvCZGX3TKhl2als1W1s3/tTWL4vDrTLNtXP6BT2W6alFaKlfVLMzmSZqk7uSqd0pJ1RXGTnubYG5fOcSMkWDdm2P54zLgNVV7pnQdrrBVjWQEHpPVuMNBBQ2TE+I1ZHuj4VahW1E5kUicrsO8fgNN8Pt98O27YoWbnFWm4lY7+WvuMUBCAAAQhAAAIQgEC1BHIJmXLZrZYmrVdNoI0l/LgWJo8aBFSTM+MMCKyLAAKqdeFr68mWZcxehscSDIdK+nTYZ5OsJpB6LHTeXpybSMrK7327rUDW269cYo5cdtfLi/MhsF4CxP56CXJ+zQhYpofda/Fp48aNf/fJT35yk4mn4mYiqte85jWWieokSdb2ioxTqZ1copFcdtfCmXPmgwAxOR/jXEUvc4k5ctmtgiFtliMQRFGy8oLlzih/VMy+tSTtsHJ+5c+c/ZHE/uyZYxECEIAABCAAAQg0hUAu8UYuu00ZF/ycPYFcMZnL7uwJT89iNgHVh+967LNnvuDQl02vK7QEgWYQKJhkvkjSTud9+rkZHcPLMgRsVa1lj/pv+snq0f837DNRlK1u/fvQ0CuDUMpW6LJNSCCXmIN724QDxeGtIZDrmmsNQDpSVwJXBcGT+WcC5iiqGrm/27UEViu3TseqNfc3Ez9bRo87JBW2U0I04rOXeEMxo0j8/vdDRhI7JmYNMZtvLQJewu60x8n8fHUoS1Xkc7QXs6PEklIDP9IsIzG7hy+nFPaduCT91sJyaWPL8JFuX16UXjztDtLe+ghkiMn1OczZtSGQS8yRy25twM+hI+E+dF1HOt3KC04TQch2ZeLrWmefsj4T+9McedqCAAQgAAEIQAAC7SKQS7yRy267Ro/eTJNArpjMZXea7GbdVjYBFRNtsx5q7NWFALFfl5GozI9/FjJHmVDqTy0Ff7D0t5KeGERRvy3pq2G/TRiaeGqpMo/msOFc11kuu3M4xHS5ZgSI/ZoNCO5kIzCjDFSp2OiwIEJ6Tu9vijdKeoakm3sZLKOAKoqnRpZbmrFYJRVFTVVAJWlQ5ikKqKw01KL0gAVHLAeVlm/KFjgYLiQw45j0PlwYPsR/GaGGEcgl5shlt2HDg7stJEDst3BQ6RIEIAABCEAAAhCYEoFc4o1cdqeEjWYyEWhjCb9MKBttFgFVo4cP55tIgEnmJo5aoc8vCZmjTCj1RyGThB14m6THgyjqJkm3hrNNPPWj1vS+5h3JdZ3lslvz4cC9OSBA7M/BINPFsgS2bd68+ZI9e/ZssDJ+Vr5v69atD+3fv/98SVeHRqw8r5XxKyzlV0I0MirDlGWhMpFQFFDtCz/fF8RVDw7rSAm78dQ0A1bMfGXfv1uSZVO1LQq2Hg4Cr58O+4+W9DeS3hA+W1asD0q63om+vA373sRhpTNQWbtRHIWAqmzo1u+4CWJy2s4joJo20Rm3l0vMkcvujPFiDgKrCBD7BAUEIAABCEAAAhCAwDACuYRMuewSCc0msP0O3dA5qFuu2qI90+4JMTltotW1h4CqOra0DIFCAkwyNy4w3uSEUjaxZ1mlbPu4pAOS7g5iqY82rmctdjjXdZbLbouHkq41hACx35CBws1ZEdi2cePGCw4cOLBp48aN9x44cGCXE095HwqFVCVEI2UFVPZ3yyskHRHESl8bBaCEXTs9Zo66IZQHNMGUZbiyzFfPl2R/N71TkmXkNBHXH0u6JAiorESeiabMj1EZqD6WZNSydk2gbiWv3+P7MKSE36mS7l/WUOlkSSZeszLJZKCa1RUwJTslY3JK1lY0g4CqCqozbDOXmCOX3RmixRQECgkQ+wQGBCAAAQhAAAIQgMAwArlEI7nsEgnNJoCAqtnjNy3vEVBNiyTtQKAkASaZS4KazWGWCeH7wZRNAFo2KfvvA5JsYtC23ZL+PoikrNTe7bNxDSvrIZDrOstldz2sOBcC0yBA7E+DIm3MMYEopPpBj8GFJUQjZUv4vdAxXSU+SnmXsGunmFjqyjGCLJ+FyuxGAZWdb+KqR8YIqGLWrFiCMBVbDVwfIqAysdQfSPqoZaHqSP8cAVUzr66SMdnMzuF1pQRyiTly2a0UJo1DoAQBYr8EJA6BAAQgAAEIQAACc0ogl5Apl905HebWdLuNJfy4FiYPTwRUkzPjDAisiwCTzOvCt5aTnxxEUV8NJ9uk3y+FfTYxd2nY/14nkjKh1HfXYoxz6kEg13WWy249qOPFPBMg9ud59On7FAk8VdIPSohG0hJ65oL9nROzO8Xvbb/te30oq+dL7a1yu4RdO8cyTf32EAGVfWfprU00ZWL0j4SyezkEVDHz1IpsVIvL5Q1NDf/SBWlvLPM3xTGkqSkSKBmTU7RIU20hkEvMkctuW8aNfjSXALHf3LHDcwhAAAIQgAAEIFA1ARNvHP+Uxy6o2g7tQ6AJBL78w0N37T5OMfP5TFxGQDU5ZgRUkzPjDAisiwCTzOvCN+zkQ4Mg6ihJnwgHWbmcf92bwDs8iKR+N+w/05Xdu7cSb2g0O4Fc11kuu9mB48DcEyD25z4EADBFAiVEI0Ul/LwH6ffx831BAPVgkbsl7NpploHKyumlYqzDQtk9O8ayTJmAfb0CKiv/ZyX71pKB6uSO9Myu9BlJmyV9mRJ+UwzSGTVVMiZn5A1mmkQgl5gjl90mjQ2+tpMAsd/OcaVXEIAABCAAAQhAYBoEcok3ctmdBjPaaCeBXDGZy26TRxEBVZNHD98bSYBJ5nUNWyyxZ/9eHlo6J/xsWaM+L2lb2P+/h4xS31qXRU5uJIFc11kuu40cJJxuFQFiv1XDSWcyEyghGplUQGU9itmhtgZh06pelrBr56RiJp+RyjJdmcDK9r3SZaOaNAPVx4IY6zmhrecH0daqMoQjSvidbNmm9knv65UM3IGAKnNQr9F8yZhcY+sjT4srAWe6IrCKjsxrm7nEHLnszus40+/6ECD26zMWeAIBCEAAAhCAAATqRiCXeCOX3brxx5/JCLSxhN9kBDjaCCCgIg4gMGMCTDKPBW6TZVEoZRmlzgtnWAkaK7N3dxBGvT3st2NNPMUGgQGBXNdZLrsMPQRyEyD2c48A9ttEoIRoZC0Cqih8OkLSi4p4lbAbT0tLCMZsVH6/lRS8X9I3JVkW0N8LJ1t2qkfCz+8OpQVvkWSp3K+SZOWVLXNV9PcVYb/9ffiFkJFq4H4JAdUzJH0qnNAXVdnPlPBrxhUzQUxOu0MIqKZNdMbt5RJz5LI7Y7yYg8AqAsQ+QQEBCEAAAhCAAAQgMIxALiFTLrtEQrMJbL9DN3QO6partmjPtHtCTE6baHXtIaCqji0tQ6CQAJPMAywnJkKp14ZvXi7pXUEUZcKoPwj7rUzfY4QVBMoQyHWd5bJbhgnHQKBKAsR+lXRpe94I5BKN5LI7b+NLf8sTyBiTCKjKD1Mtj8wl5shlt5aDgFNzRYDYn6vhprMQgAAEIAABCEBgIgK5RCO57E4Eh4NrRwABVe2GJItDZQRUcWWwd9BWFFs2GNveL+kdkr4WPseVx3+crhD2DbRsos36bC9ZrZSYbVeEz5FJ7HpcSf2esIK6v3/YCuivSG/pSNcsSSdukT4XP0u60cqULUoPx4ZdeYoVgRTPHXZcVzrjOOla+z60v7MjvepY6a5h+2y/s3fxovQ7sf24ClzS5iSiV/gcbJ0Uyq09OawMPz6cM2hznxRXjdt3+6Nv/nzPIctVNKHRK/f9Y/fsxZ/pTHhakw//3yRZ9gDLJvXzkraEzvySpH/rhFL2O4MNAlMhkOsek8tuATS73xTei+I9x+4PC9L/SDNzuN+7eyVZ2SXL3BF/P3tTNy4ul2lig4BqFPuMBgQaTyCXaKSk3W7NAD8u6QlT8mme/j6fErJqmykZk9U6QeuNJJBLzLFtnz579aJe1khoOA2BdRDIdc2tw2VOhQAEIAABCEAAAhCYEYFcQqZcdmeEFTMVEWhjCT+uhcmDpayAylo20U+6mXDIC6iieOpsLxAqcqtlE23rElC5yep7ojBqn2SioqslHdnTK52sZbGUfT7NC4ki2yBosow+g9IUfp87v9+ela9wYqebTARVVkCViJq+7G2mZTTMv4LSGn1RVFfabeIt72dHemZX+syS9GYTjYXvnh2EVjsl9fuYHjd56Oc745Sz3939xJXvuVSS/XdvPk+mYvlpkr4XWnpByBxlJfWeKem5Yf8/lXRmEEpZ+b19U7FMIxAYQSDXPSaX3QIUkwqojo+CWi+g8gLZVNRLAELAE6hR7DMwEGg8gVyikVx2Gz9gdKAyAsRkZWhb33AuMUcuu60fUDpYewLEfu2HCAchAAEIQAACEIBANgK5xBu57GYDjeHaE8gVk7ns1n5ARjg4TQHVA71yXB8JQqsvjINSYqItipJuD0KTmPUqZnWyrBex/mT8zoQ5b5L0TkmPSLI2zpD0Pkm/J+lOSW+T9EJJW4PA4yJJt/TEHdbeg5IOk3SZpLNCH04IYrDoz/eT7/429Nsy7Fg7b5dkbVpGKvPVt3eVpOcUMQpCoVNjhqV0AtuJnT7dS1r16q50UcwcZX4WCai8IOqgdPiCtDfNSOXHqayAKmYv6fXt4h7nHb7NIgFV2pciO9GPIZlP9tokfpI15StBUGanrsjGNS72cn9/yd5vdc8/8TkmnjovxPYwIdW2jRs3XnDgwIFNGzduvPfAgQO7XJ9n2Y2nhuxRfxWM2nX2X0P5vSdK2hj22+p/E/hZ2T37z34nsEEgC4ES95hK/CppN2YjjPeNeP+JImS7R/n70q8l9zY73gSKlh3K7lcmxLT7jm0mNI377T6W3jsHWQ+TDFSDLH9d6R9C1qn+794ICgFVJSHTmkZLxn5r+ktHIFAlgVyikVx2q2RJ280mQEw2e/xyep9LzJHLbk7W2IaAESD2iQMIQAACEIAABCAAgWEEcok3ctklEiDAtdD8GJiWgMombq3U3w1BTDSWTImJtrQUoE0YvySIo44J9uKks9m27QNJyaJYWuhjYZLZjjFxlZ1/WxBRxe8+H3yPbVnGLZu0vtKVK7xZ0u+74zaF9v5Zr+FhJfysvXhctBtFWQNOaRk/LxZy5ft2LkivW1rug20D4VCJDFTnx+xNln2qaIDKCqicrdN7grDreu0OJtlLZqAyQVs/q1Rafi9O0FsmlAXpi5aNKorF0rbDsdt9BqyxgVeDA1zsW1yYiKpISLVt8+bNl+zZs2fDCSecoNtuu01bt259aP/+/TaOlols2tuTgkjKskd93DX+d5Isy5QJoux6+P/Cd3YtWjap/zltR2gPAtMgUOIeMw0zq9ooYTeKau1+aWLjKIay+5eJkON9NL13eHFwKqDy97Z4z7Lf85OU8LOyRc+SdJMr24eAqpIoaWejJWK/nR2nVxCogEAu0UguuxUgpMmWEMgYk/Zsb1v8tyVE56cbucQcuezOz8jS07oSIPbrOjL4BQEIQAACEIAABPITyCVkymU3P3E8WA+BNpbwWw+PeT23rIAqZraInHxWJhMVWbYM2yyrk00Aj91KTLSl5QGHliNyE9AmerJJ578M2aYsY881kr4dBFRRJOVL7lnWKTvnG5L+NMmi5Se6bTLalyv0GUGGCaii3ThRnk6cDzilZfxCFpF+uTpXfs+O39aVLFPVzpitynYGUdOOBPygvF6RwCodpCheKhi8/cMyY6XtukxZm307rjRULE3Y74sXULnMVn17dkAJAdUKDmMDrwYHFMR+KqTavXHjxls/+clPbjLxVNxMRPWa17zGMlH93Dq68XwnlPpDSQdCW38ffjah1LmSvhX2m9DtO+uwx6kQyEKgxD2mEr9K2E3vP9GPdL+/B6bZFVMBVby3+fvkpAKqvcGRU62E6sJyhkEEVJVESTsbLRH77ew4vYJABQRyiUZy2a0AIU22hEDGmERA1fAYyiXmyGW34cOF+y0gQOy3YBDpAgQgAAEIQAACEKiIQC4hUy67FWGk2RkR2H6Hbugc1C1XbRlUQZuaZWJyaigrb6isgMocMXFSusUsUZaVaZ8kE1OdHbJqjHS+xERbOpnsJ4ajMCmW2TNbVrYoZo16uaSPhvJ9FwRHrMxRFDKNE1BZWSW/mTDM+hezTJnoqoyAKi1rOFRAZcaGZXZKE2XMYgAAIABJREFUMy8NKZNnWZ36gqsl6Wgr1yfpxihSmkBAtUKQlGalSjNjpZ+9b53lTCaWLem0WOYvFYpFAZUXXkWx1bh+N7WcVIj9/yHp6BBkvyjJPh8bMqNZNih1u91V11CnY0liFI+3n/+6oJ1R+62cl2WVsuxRVgLTSiGyQaB1BErcYyrpcwm7du8w0W7MoBj9SPf7e944AVW8t61XQGWl/z4laZCNihJ+lYRJKxstEfut7DedgkAVBHKJRnLZrYIhbbaDQMaYREDV8BDKJebIZbfhw4X7LSBA7LdgEOkCBCAAAQhAAAIQqIhALtFILrsVYaTZGRFAQDUj0DU3Mw0BVZqVqWhieBWGEhNtaQYq/3nRlfN7JMlAZRPI75X0NUnfDRmlUuHSKAFVYckjSek5ZQRUpTNQGSCXgckyf+xwoiMTR6XZpeyUoRmmYkaqKEZKhU5FcTmuhF9X2h8FUQXn98VaHWlzUdYoSfcVZdMyAZUTVR0v6eI4Ye/297OgDCtr6DNx1fx667uXOQNVExDhIwTWTaDEPWbdNooaKGF3GhmoYqlZEzx5cfC6BFT2ezbJRDj4fWx9bapotZKBptG1/F0HNQhAoCSBXKKRXHZLYuGwOSRATM7hoE+py7nEHLnsTgkbzUBgzQSI/TWj40QIQAACEIAABCDQegK5hEy57LZ+QFvewTaW8ONamDxopy2gMg9sYtdKkr2zJ/oxcVPhVnKS2TJaWXYrKwto2TpeEtp9rfvZSsLZ919wWbLMh38l6Q1BSFVWQGXtxIlpy2YVM2xZVi3LJjVpBioTcXm/jwkZhmIJxBVsEiFRXxwVDrCMIPf4knfpRPaIUnqpcOlIa3dResBlfbrJTZwPzUBlvpg4SlL/+Oh8sG1lBVeV3bNjUjFX6qsrPzjImJW0bWXkYunC7dH/wGDwefLwz3OGi/20dN+lvX7eG7zatnnz5kv27Nmzwcr4Wfm+rVu3PrR///7zg4gtj/NYhUBDCJS4x1TSkxJ2TeRk9xq7x9h9K94j7LOVnLVsUvFeFO+ldu+4MtzTYmZDO3fqAqphglaDhYCqkpBpTaMlYr81faUjEKiaQC7RSC67VfOk/eYSICabO3a5Pc8l5shlNzdv7EOA2CcGIAABCEAAAhCAAASGEcgl3shll0iAANdC82OgCgFVnBz+Vi/r0FuHISox0RazdHxfkpXqu8WVPIo2rNSe7f9gLxuTiXeiaMtnhzIR1yQCqnhsLA9o5ftsMntUBqoo4rLuvl3SRb0fTGxlAirf3lWSHpL0J8PKHDoxUT/zR8y6FDNJRZ6p+KmoRJ/LJOKzOqXZrAbfjctAtST9Ske6JmbGir54HxekL/oMVHaMm5A/wkRWoZ2+UKsr/UMoGWXZp/zW92ufZGz7ZQAl7Y/Zptx+O2dbLAXYhEvykr3f6p5/4nNMLHWeJPvXC6d8F7Zt3LjxggMHDmzauHHjvQcOHNiFeKoJI4yPdSBQ4h5TiZsl7UZx7guTe9uw/eariXvt3mL3PPvvKWMEVDED4oudmLjfZ5/Nb2G5fKiJdPuZ/vz3PiOg7UdAVUnItKbRkrHfmv7SEQhUSSCXaCSX3SpZ0nazCRCTzR6/nN7nEnPkspuTNbYhYASIfeIAAhCAAAQgAAEIQGAYgVxCplx2iQQIcC00PwbKCKgq6WWJibZhZY7K+GMTzd8Iwqcyx3PMDAlEQdWStGOL9Lm1mJ5GG2uxO41zTjn73d1PXPmeUcKpaZihDQjMNYES95hK+OSyW0lnaBQCExAg9ieAxaEQGEMgl2gkl10CAgLDCGSMSVsMZVv8l0FqGIFcYo5cdhs2PLjbQgLEfgsHlS5BAAIQgAAEIACBKRHIJWTKZXdK2GgmE4E2lvDLhLLRZtsmoIrZnmxQRpYQbPSotcD5kMnkpLVmj1rv+TkRXrnvH7tnL/5MJ6cP2IZA2wnkEnPkstv28aR/9SdA7Nd/jPCwOQRMNLKwsHBBczzGUwhUR2BpaWnXtqOfOGshEwKq6oZ0Ji3nEnNUbDeW/p70XZfP4G780+zuV/R2xgzqw8bH2ihz3NjxHZZlPc126zKq35i+N3KZ21fYS7Olp8f5zO7jMrAfK90VG08zxcf9LjP85qTjK3z276+0nGXdMgDHLOyDrPAF7fks7KuyyYcMxVd3pVuPk64dC7/CAyqO/Qo9p2kIQAACEIAABCAAgaoJlBAypc8s0aWdkt4TqnNY5Sl7Jnowqfx0wrCKTyXsVt11a39UwpdVz3iuotM9/jkorUrlPitWboqdcc9SK/o3otJVfJ75cq+o1MmL0gOx/a50UXzWKNpnBtb77Bbava4jnW7PYclz3MCnpGKV4vPftBOubL9DN3QO6partmjPtAOkJjE57W61sr06C6haCZxOQYBJZmIAAtUTyHWd5bJbPVEsQGA0AWKfCIHA9AjkyrqTy+70yNFS2whkjEkEVA0PplxijortrkVAFScibnAZ2q2dN4XJBxvpMsKoqQmoiiYE3IvwI+2FvaSHJV0t6TRJAxFRDMvwQv3E+HLf9vt97vx+e34CQNJNVrq8rIDK+WuCp8HLe7NZZlIhnt+VdtvEg/ezIz2zK31mSXqzZWcP4rLr0wkQx+c7sex6Mjmy3bPIcfla7HelSw/5sS790K/q3hw+YBMCEIAABCAAAQhAoJ4ESohG4nPLF4JgKu2IiZCigMqeFS6TdJakraMqUZWwOwtgEwmo3LPNqf65YMSCE6XCqDLPOkULW8KzSt+u+WHPKuMEVImoaeJnN3tWC3afbYKxJem4BWmviaMW+tqs/nNh/zko9Kv/7NOVTulIOyMj38bi8vPkmrdZCqhqEqNrZtXmExFQtXl06VstCTDJXMthwamWEch1neWy27LhozsNJEDsN3DQcLm2BHKJRnLZre1A4Fh2AsRk9iForAMVC5mGcilp9xck3SzphUk2KJsQsBXWz5L0pZBV/RhJt0n6qqQ/k7Qh7Dcf4qSB/RxXXVvb7w8OdnvvvC2b4UWS3iHpa2F/nJz4j5JeHyYerP03SHogTEC8Ihxr/lzibNlxb5b0bySZKMsmOFJxlU0QmE3b4orxFcz8i/mwwvgZISvTXnsx7lZTf1rSq/1Le2uoSEDlJwkOSofHl+4mTCoasDKTCnZenFjorXK/WNIOn+WqSEDlBFf9vhTZif4MOXaVGCoVYfn+DFsFPuuLNwqoOtJ5fSHVE3Tph160Wki17XZte/KhGy945OCBTYcdsvHehx87sOvqLf1JETYIQAACEIAABCAAgZYSKCESmURA9bbwvDFSPGUoS9i1w+wZyhZRnROyW9lzmS04scy/tvnnLm/TjrNnNduuSo7fGJ6v7Dnt5ZK+4YRe8bz0Ge+ROPwjxE39RSRuwYjZse2Az1ZV9AwS20yESXbutiLBUZnFInbyep/drI1UqOUvg/jstyT91oJkWXn7Pnekzf48379hz4BlL69ZlvAbFqNvu11HPPGnnr770YMP9Z/Nn3TIhlt+9OMHt39gi+4r2w9/XMlrYS1Nt/YcBFStHVo6VlcCTDLXdWTwq00Ecl1nuey2aezoSzMJEPvNHDe8rieBXKKRXHbrOQp4VQcCxGQdRqGZPpQUMk29cyXsphmhTGy0yYmlrgwv2k3sFIVWZ0u6M7y4N5/tRf75wXkrZ2Ev4ON5ttvEWXaOiZsOcy/8i0pbePHTt8Oxnw8v96MYy8RXJqyKmaricUUCKhNC+cmGXZKuceKtvtvphED6sju+8F+QXrf0k4mLwYv9EhmojM+KDFXpYJcVUDlbp0u6rtduXxhl7ZWZVBi1EjquIo8rxoeVHCwo7VdUxmJVdqqpB/iIBmPsv/W/a9PBx3VekZDKxFPPeNLmS97y83s2HPWUE3T3D2/Ttd/c+tADj+4/HxHVLEcLWxCAAAQgAAEIQGC2BEqIN8oKqKwc+aXDFmqkvSph104ZJaB6raTnhqxY5uN7Jb2r92xkzz22cMWeleLzkWVhjYtP7Gd7VrPNZ6Aa9Yw3EFClWXtdGfAVC05soYkZ8JmY7PO4Zx07ZpRoqeyzjre11me3JenoBWlVFl7vgz3bLkm/syD9l/g8li5GGbXoZLbRPtpaGpPDYvSdf/W0r7/8WeceddLh5/YbvPW7l+sv77/87st++XvPW0t/Sl4La2m6tecgoGrt0NKxuhJgkrmuI4NfbSKQ6zrLZbdNY0dfmkmA2G/muOF1PQnkEo3kslvPUcCrOhAgJuswCs30oYSQqZKOlbCbvpz3IiV7CW8v163E3oNBGBXFSPYyPa6EthfxJkqyf71IygRNJnSKL/Jjxinrq18dbZ+jmGpUaT7/3VoEVIMJgBR2wYSAZapKV1Pbadu6kpWQGJRmsJ2p0Ci070VFtjK5jIDKOKbboOxEwUv5Fe0WCJv6bTlB1JNDyYl+X/zKbpfZqm+vK/2Dz8LlS3R0pCMjA3fcPdZmcD5mcCpcPV5JsCeNprGfCqkOHqrdT13aeOs5R31yk4mn4mYiqivufs29l//ygZ+bhZ/YgAAEIAABCEAAAhCYPYES4o0ooIqZcM3JmCXXnmt8ltv0u6EdKmHXzi0roPJ20vLq8VntdyX9nqS4KMXO8QIqn93KP+PZIpkVz08+a2+aYdcLpMLzx4pSe/FZIgEzeM4pk8V22LPOqOedtTy7DcvY60up2/NVR/qEf14aJqDyC15mH+njLZYRUJ11u7b+wsaTrnjn8/7ip32Ll33917//tQO3nnPVFu0Zb2nlESWvhUmbbfXxCKhaPbx0ro4EmGSu46jgU9sI5LrOctlt2/jRn+YRIPabN2Z4XF8CuUQjuezWdyTwLDeBjDFp6ftti//mRoH9CQmUEDJN2GK5w0vYtRfmXiTlRUo+e5O9PB/2Uj4KqPzkgjlo5ST2hbiN5SeKHB+WWcomJlKhlS/tVyYDlbVhfscXukPLagzL7JS+zB9SJm8gZAorlvdKujGKlIoyVKUgxq3KttKCaWas9LP3rSPdFMRSp8Uyf6lQLAqo/GREFFul/o2a1PD9c+U7jrRyHovLIrqZbxb7vRi8e/ei+iuiz7hDRx3S1deDIz9SV19SRy+96lg7bOV21h0dHezoee74Ye2wfxkdHODgry/igXggHlbfd7guuC64Lmp2XZh4oyv9TKejt4e/BAuv0x8d0D9e/+v9EuEr/p4M+3/GMk8tnq0vHfOv++XNbeXCPbuP01EFf3/22y9r9+EH9MM9r9RzbCHLC35Lb3jJjv7f9vHvrv9sJQM3PFs69ePLOx/7oe7/wxP7pdfl93cf17eufrEsS9YNZ9yh++Pft+H4I+xZ6fBf0r/4l3+o/8POPfgj/d01v6b/y7IMn3GHNvm/h89c1JlWlvxvXqs33va7+ogd3zmob247Xr9ozx3/8L/oqR//z3qN7X/yA/rB1lfqk/Y89ME79LOxnYUf69vbflWvtGxT/3iUDvzRTf0y8rL9Z/6qupbB6kN36L8V/R2++616xb4z9ad+vOwZ5XvP0Z9/9I/6WZSHtvNTP9R3rwh8PvUiXfWJD8vKlOsJj+ret5zQP/fGj92k//DAUfp/bP9T/16Pn3aK/ld7BvPPERu+I536m8vPeX9+iY7+5omWzHh5XLYv6ldMUHXfi/TV2P5T7tejp/0LfWxRemPyPLLm+8LKJ5f1f+rHZEcv7Swv+LGHqL2drj63+zhd2Bc5dXSB7X/Nz16ok/9p/8fB9qn/uUufvPdCO7Z/rj9eXe2yNkbtX7/389UCAqr5Gm96WwMCTDLXYBBwofUEcl1nuey2fkDpYO0JEPu1HyIcbBCBXKKRXHYbNDS4OmMCGWMSAdWMx3ra5koImaZtst9eCbvjMlAVZZyKq5F9BiorDWFx6rNMmQtFq6df7spH2DGxrJ9lrPpbV5rPhDf2Yj5mtiqbgcoLsrw/3o5lylqxuQxMF/dWW+9woiMTR+0oGKChGaZiRqooRkqFTkWDPU5A1ZX2R0FUwfn9l/gdabMvfeGEUfeZmMmJm6yJfnYov5K6NxYXx3KAqY01CKgGNioJ7jGNjstA9YRDtfunyECVY2iwCQEIQAACEIAABLITKJH9pmwJv5itN2akGrpgo/98ZoIUSVFYMgRE+gyVLmSJp/nno0VX2s83W/QMtNYMVLbA5lO9EumWedYWS/TL97nnqFXdic9U6bOOy0jVf/7YJw3NlBsbnaBc+bqe3Yqey1zG4aLS5f3nnvRZLM1IlT3ohziQKwNVXXnU2S8EVHUeHXxrJQEmmVs5rHSqZgRyXWe57NYMP+7MIQFifw4HnS5XRiCXaCSX3cpA0nDjCWSMSQRUDY+eEkKmSnpYwm6cGDDxkomV7GW6rcA1kdQxvZfjXkAVjzVB052SLgtO27Hnh5/tO3vhf7Oks0MJP4vfmIHKtxFFTCbEulLSG8LxMbNUKqCyiYPfLjju28GXe4PYyh/nJxJs8mBXKDeYCr0sVVacEDheUv/FeOhTnCQYlKPz5ey2SJ9LM0yNEC4NsjK5Y26ySYNxAirzxcRRkvrHx4DxpTTiMbZy+zjpWvucirlSX91kwCBjVjgv8uhPjHj/lqRfKSjh1z/OTX58Z5gYq5JgTxqNsZ+W7jvkCbr0Qy+SxYq23a5tz3jS5kve8vN7NlgZPyvfd+03tz70wKP7z796i2IZwlm4iw0IQAACEIAABCAAgRkSKCFkmlRAFY+3XkRR1aoelbBr5/jnqaLnrm+EZzez+d5eAqp39Rah2N/uvnR6fK6LJfzseS8+f3kB1ahnvFUl0H3p8mTBiZU5f5VlbLIOjHvWcc9eR8TzohDLZ8Qd96yTZOCNJfX6pcVjtt1Jn91iRuHYv7TUeeyj9TO0bdmsTg7nXR/7E/vY7evllp/N6riVEVCZ3+/8q6d9/eXPOveokw4/t9+NW797uf7y/svvvuyXv9fP+MtWPQEEVNUzxgIEVhBgkpmAgED1BHJdZ7nsVk8UCxAYTYDYJ0IgMD0CuUQjuexOjxwttY0AMdm2EZ1df0oImSpxpqTd+ILeyidYeYf4wj9mmIoZp8xHX1LvrF5pPCtPEfP4m6DK9tkWV16nq6ftu/iSPpb8i2X5TNQUV0i/OAilTAAVy+9Z2ybqspf/cSIhHmftmmjL+nCepC29HSbciuKq1K9C3m5CoL8Suuglvp2YTggUlehLV1XbeX7CITgwyPg0TkAVREvXxBf5sQPexwXpiz4DVbAZhVD9yYkh4icTjfltRf/jF26SJK4QPy18NxBfjcpUVUmQD2nUYr8rXdqRzrN/vXDKn2IiqicfuvGCRw4e2HTYIRvvffixA7sQT81ypLAFAQhAAAIQgAAEZk+ghJBpUgGVdSKWDt+ZZNwddLCE3XhsbMuelT4QnoPsucz+DreFL/FZ6gQnjPLPavG57uGw2GSYgMrsDXvGWyWgcmKikQtO3KKK/gKSrnRKXIARBUiurVXPEpI2BxD7oyBpXAaqrnSPlRhMS5JP+uzWka73z1QFz3DmWpqNuJ/1yj+rlclCPPvIX22xrIDqbbfriCf+1NN3P3rwoX7sPemQDbf86McPbv/AFlm2Y7YZEEBANQPImICAJ8AkM/EAgeoJ5LrOctmtnigWIDCaALFPhEBgegRyiUZy2Z0eOVpqGwFism0jOrv+lBQyTd2hXHan3hEanBqBuBJ6Sdph2bOm1nBoKEwUWBnEkxclyyKWZYsCqkN+rEs/9KvLGafYIAABCEAAAhCAAAQgYAQmEDJNFVguu1PtxBw0FkRTWk9G3bBA5iSfDauO6MoKqOro+7z5lE1A9eG7HvvsmS849GXzBpz+QoBJZmIAAtUTyHWdcW+rfmyxUE8Cua65etLAKwisj0Au0Uguu+ujxdltJkBMtnl0q+1bLiFTLrvV0qT19RKo6mV+XGnelW7NXaaC2F9vlHA+BCAAAQhAAAIQaC+BXEKmXHbbO5LV9CxkrbquI53uS/aVtVb1opWyfpQ5jpgsQ6kex2QTUDHRVo8AwIvZEyD2Z88ci/NHINd1lsvu/I0wPa4bAWK/biOCP00mkEs0kstuk8cK36slkDEmrRSZbfHfajtK61MnkEvMkcvu1AHSIAQmJEDsTwiMwyEAAQhAAAIQgMAcEcglGslld46Glq5OSICYnBBYxsMRUGWEj+n5JMAk83yOO72eLYFc11kuu7OlizUIrCZA7BMVEJgegVyikVx2p0eOltpGIGNMIqBqeDDlEnPkstvw4cL9FhAg9lswiHQBAhCAAAQgAAEIVEQgl2gkl92KMNJsCwgQk80ZRARUzRkrPG0JASaZWzKQdKPWBHJdZ7ns1nowcG4uCBD7czHMdHJGBHKJRnLZnRFWzDSQQMaYREDVwHjxLucSc+Sy2/Dhwv0WECD2WzCIdAECEIAABCAAAQhURCCXaCSX3Yow0mwLCBCTzRlEBFTNGSs8bQkBJplbMpB0o9YEcl1nuezWejBwbi4IEPtzMcx0ckYEcolGctmdEVbMNJAAMdnAQauJy7nEHLns1gQ7bswxAWJ/jgefrkMAAhCAAAQgAIExBHKJRnLZJSAgMIwAMdmc2EBA1ZyxwtOWEGCSuSUDSTdqTSDXdZbLbq0HA+fmggCxPxfDTCdnRKCEaOTpkj4i6RWJSzslvUfSuyX9mqQ3SnpQ0mGSLpN0lqQTJH2hqCsl7M6CgPn+jdC/1J715yWS3inpEftyn/QMSZ+SdI+kbYvSw7b/DukFXekzkm5alH7HfVZHetWx0l2x8a9Ib+lI16TGutIZx0nXxv2ujc1h35d7Lpy8KD0Qv+tKF8VzivbZec7ejd7n0J/39fq2I/VlSTpxi/Q517frOtLp1o99kj9n4NM+6cmSrpZ0mp0X24jMlqQdsc1ZDOxabNQkJtfiOudkJpBLzJHLbmbcmIeAiH2CAAIQgAAEIAABCEBgGIFcopFcdokECNTtWmBEJieAgGpyZpwBgXURYJJ5Xfg4GQKlCOS6znLZLQWFgyBQIQFiv0K4ND13BEqIRqKAyoRQJphKNy+gMkFRFE9tHSJM6p9fwu4sxmIiAZU5FAREp3phVBQpRdGQF0mlwqjw3c6C8wf7bpdeuiDt9ed6u+aHCbbGCagSUdP+VMwV2jwxCrNc/wb7wjHPNvHVknSc+WX9XOhrs/qCqe+YaCz0a7u11ZVO6UiD/vg2ouhsFoM7qY2CmKS03qQQ5/T4XGKOXHbndJjpdo0IEPs1GgxcgQAEIAABCEAAAjUjkEvIlMtuzfDjTo0IEJM1GowxriCgas5Y4WlLCDDJ3JKBpBu1JpDrOstlt9aDgXNzQYDYn4thppMzIlBCyDSJgOptki6SNFI8ZV0rYdcO+4Xe/0zEck7IbmWZrt4UskLZ91GsZT97m3bcbQHhVcnxGyW9IWTHenmSgSqe91VJfyZpg89AZe2NEDf1RUdazkplwiKzY9sBn/mpSEAV20yESXbuIMuVD4eyGahcFqtP91x/tRdcWXtFAirvnx2TCrW8H/H8Jem3FpYzU/V97kib/Xm+f3XOQjWBgOqIpz/96bsfeuihfla2DRs23PLggw+aeOy+NV62CLXWCK4up+USc+SyWxfu+DG/BIj9+R17eg4BCEAAAhCAAATGEcglGslldxwPvp9fAsRkc8YeAVVzxgpPW0KASeaWDCTdqDWBXNdZLru1HgycmwsCxP5cDDOdnBGBEkKmsgKqW3pakkt71dtiab+RPShh184fJaB6raTnhqxY5uN7Jb1Ly2X23i/pHZK+HURW90q6xP0cM2n5DFRm62ZJZ0u6MxxrPgxK+NmHtIyflkvXWVm/vb58n4mV7Hifick+j8tAZceMEi3Z92UFVNHWgvS6peV+2DYQZY3LQLUkHb0gXZ9mrvI+WInGJel3FqT/Ehk4Rn0m8XNX2u3LFM4oxEubKSugetrTnvb1c88996hzzz233/bll19u/939ve9973mlja08EAHVGsHV5bRcYo5cduvCHT/mlwCxP79jT88hAAEIQAACEIDAOAK5RCO57I7jwffzS4CYbM7YI6BqzljhaUsIMMnckoGkG7UmkOs6y2W31oOBc3NBgNifi2GmkzMiUELIFAVU/Ww7YbMMTZbF6WuSTITUFwsVfDe0FyXs2rllBVTezhslvcQJn2LWqt+V9HuSPu9KC3oBlc9u9Yik9PPAhi+nd1A6PJa1s+xK4zI4+fJ+zulBeb0icVQK0WWW2px+F8v+ufJ9dsi2rmRlB1eUDgz92JG08eVY0q9I7GXHOoHU8WavI33Ci8iGCaiiwGpGoT2xmZICqq0nnXTSFX/xF3/x097Ar//6r3//1ltvtUxpeyY2vJxlzbb47xqa4JScBHKJOXLZzcka2xAwAsQ+cQABCEAAAhCAAAQgMIxALtFILrtEAgTqdi0wIpMTaKuAKn1JX4ZM0USEnXeCreIt0YB/2T/28HSl9OJyaYnB6mVJN/kV0/ZdutJ4yMt+WyF9hl9JXPBCf/ASvuxqabPv7N2Ylq8Y8rJfVvYiloUItq7rSKcfK91lbaYv88M+WzVuZTZOs8++DT85IGkwsRF8O2lYWY2xAzLDA5hkniFsTM0tgVzXWcV213JvmyQGhk5MT9JIOkEcywaFe2k/y4a/94T72zVFNvzv/0l84NjZE6g49mffISxCICOBEkKmMhmoTEBlmac+GrI4fSnN3JR2sYRdO2WUgMpETl68FZ+j7P6VilgsO9YZ4fgb3POWf6YaJrxakYHKnEpK7r2qJwxKy/fZYdtCn+05o//Z7klFAqtQ+u3kRemBSQRUviRfet64z+E5yMru9X0P2ab2Sho8e3mhmHue8s9O/WPTLFwjBFT3LErGuZabxeRV573xpftu+SNjYpvx+FzvBxM22X8X2M4LL7xQF1zQ/3Gw7dq1y/bbsfHcwfG9R+td4fz+6bGdZH8tmeBUOQK5xBz2gr6X1g3hXbn5gAGfAAAb/0lEQVRh4qgWEch1zbUIIV2BAAQgAAEIQAACrSWQS8iUy25rB5KOrZsAMbluhDNrAAHVT1DHiQgrHxEFU75sxDgR1UQCKjNb9AI8ipTipLEXSaXCqHHlJuylepxM8Od6u+ZHWpKiaJLATYibqGkgXIr4xpWbsMmHcMyz42RFIuy62ARj1l7o13abOOhKp/iV2b6NMCnUn2DoSM+0fixJb46CrZldRRMaYpJ5QmAcDoE1EMh1nVVst2oB1RpIrz5lhIBqc7y3DbnPWIknK7l0TxPEsFOB1aJGKo79FpGiKxAYT6CEkKmMgMpEsXbfeNCJmra6TE+rHClh185JBVTD7k3m4xW9E0xIsOhK+3m7h4WyfMMEVJNkoPL3kCNjZqX4LFREPXneGmSCcs9f/eeT9L4WF774NsssShm24ETSYHFL+kwVz4nPckXPf65d304UVZmb26KYOQq8ihaxjI/M2R+RMQPV7DuLxakSQMwxVZw0BoGxBLjmxiLiAAhAAAIQgAAEIDC3BHKJRnLZnduBpuNjCRCTYxHV5oC6C6iigOmFkmyVcpwEsJfptqL6WZLiaupjJN0mycpX/JmkDWGVtcG+TNJZgXpcCW1tvz/s6/YmF94u6T9J8gIq+zqdFPArqGOpDJsUiKuq48SE+Wj+2HZV0YrvEeKmdMX0xtDOAT+pXPQCPVl9/ZWQyclO76+wTiOvzMt+O8eJnT7dW+T9ar+62r4vElCNKpdRkBWrcILCv+xPS1FM2te6XHVMMtdlJPCjzQRyXWcl7c7y3mbpGP7tcnIOXRrukbHEU3ovtSwlr3f3q6IsInGyO72nDsJplIAqThJH0au/lwzLzNjmOG1T30rGfpu6TF8gUBmBEkKmSQVU8fj4bGOiqlVbCbt2jl9gcmd4zrL9lhXqfEnfCCIts/leSe/qCalM3GTPXe9wJQY3SYol/IYJqPwCl9SWZbtasXmBUhRHFS1Ycc8h/Yy/6TOVux8dETMAr3dRinuOWSESThfPpM9Uztf7fFaq2D8nEFu1wMUvSgnZrK6P/Yl97Eq9ZDm6trJgXmfDJQVUetrTnvb1c88996hzzz23b/Hyyy+3/+7+3ve+97x1usDpDSWAmKOhA4fbjSXANdfYocNxCEAAAhCAAAQgUDmBXKKRXHYrB4qBxhIgJpszdHUWUMUX5vZC/SNh5bS9aLeX8yaWulJSnAQe9yLfRsSEUTZZHM+zfTdLOjtknCrKQBUnCWzl9Dm9snrPD3741dyxbZ+BKoqzbJLg22Fi4d7gwyA60snitNRCQYmjwcpoa2RcBio7Js0ulYZmWQFVtLUgvW5peQxsG4iyxmWgSl/am93eRP5vSvq4+RhLFo4oL7G3I13v+5P67icJLONVXS9DJpnrOjL41SYCua6zEnZnfW+L98c/DvcgLwpO76U+08drXbYQn23kbSFO0nvq12L8DBNQdaW7OtIrLYvGgvTF9P6EgKrZV2CJ2G92B/EeAjMkUELINKmAyryPi0BsEYr9Dl+1lbAbz4lt2WKSD4RnM3s+sKxH9tz2inCgL4XuF5fEhTG2uMMWugwTUFkz/jwT7x4Vyq2tElA5MVE/E1PwYVVmQ3efskxVqzLe2nmurUH5vIIFIAPR0rhnqq50z4K0d0Sp9b6Ya8SiFCt1e3H6PDQkq1Wa0WqH9cmXxfULUeqcvbesgErSEU9/+tN3P/TQQ/3Y27Bhwy0PPvigZTQ24RnbHBJAzDGHg06XsxLgmsuKH+MQgAAEIAABCECg1gRyiUZy2a31YOBcVgLEZFb8Exmvs4AqLQ/hRUm2itkESz4j1Ztc1ow4CWyTA/ayOWaV8mUiTGDjV0KXEVClq7XN/nND+15AlWatSstPDAbJr4o+KB1uL9aLyknYCelksy/v50Z95Iv8NDoKJgIGh8QX/OlkeFc61ZfVsxPGvbwvEnvZeekK8CkIqFaIzCa6GmZ0MJPMMwKNmbkmkOs6K2F31vc2f+80kZMvqTTsXlqUEcTiKb1PFpVesvtBYdmgkAHr+N5E+ZFL0o6FZVHsRTHzBQKqZl+yJWK/2R3EewjMkMAEQqapepXL7lQ7MQeNhecuq4vYL3++li08m51U95K5Ewio1oKBc1pMADFHiweXrtWSANdcLYcFpyAAAQhAAAIQgEAtCOQSjeSyWwvoOFFLAsRkLYel0Kk6C6hMdORFUumkrxdMDRMsRQFVXAUdIViZvX29DzGzlAmjhgmovB9xlXQsXWTtxVXcqYAqlvSLNn0JwsFgJGXoXiUpLd9nx24LJ1wd/u1nfioqkRdW2Z5sGZiKVkKnUTButbRNbKfHFJ3jV0uHbFN7JQ1WbBeVzzBfKhBQXeNXV9fxUmSSuY6jgk9tI5DrOithd9b3tlSwNepeOkx8HMMj3ieL7qmWcaS/jchAdVHMPCXpfivDi4CqPVdeidhvT2fpCQQqJpBLyJTLbsU4W9d8eH66riOdfqx016QdjIJlEzPXOfuU9YuYnHR0OT4S2LZPn+0sv1thgwAEZkCgK+29elEvm4EpTEAAAhCAAAQgAAEINIxAXzTS0QUNcxt3IVANga527T6ur09hqzGBOguoxmXpKMo4ZaUjrJyDnwS+pMffAnFQXiiMR9Gksk0Ax2xVcdi8OMtKGr3EZboalYEqZqYaOfxJxg0rI7HXVhO7shGrzi/KUGUvz11GqotDCYgVWUBMdJU2VkZANSS7lDWVlofoi79MvBXPiVmsJshAVZi5xCbZO9InJFkZjhWMhvGo63XHJHNdRwa/2kQg13VWwu6s721pBqo0m2PRvXRUBqorhtxTB+EzSkBlolx/T/GljMhA1ewrsETsN7uDeA+BGRLIJRrJZXeGaDHVMALEZMMGDHchAAEIQAACEIAABCAAAQhAAAIQgAAEINBwAnUWUMVMFzdIMmGTZXjaFMRLx0jyk74+e9Sdki4L42KCqvPDzyaMsonjmyWdLclK+I3LQOWP/0IoGRgFVCb0Mb9sv7XtM1ClE9bedxN4rdj8ZHIUAxVlbEqzNaWiJDf5fERHepWJqqIQK5mkfp+Wy/BZxqtVpQG9qMqJlu7xJR6iWCvxdyCgcr7eZ6KqmJUqzQ6V9sn8CW1vd+ddH/sTuDzbfAmlBPvHmWjLn2ef63ptMslc15HBrzYRyHWdlbA763tbvI/9frhneVFwei/15WbTe2csefv6IfdUuxf2t3ECKl86FgFVe666ErHfns7SEwhUTCCXaCSX3Ypx0nyDCRCTDR48XIcABCAAAQhAAAIQgAAEIAABCEAAAhCAQAMJ1FlAZTjjxO8LJfkSeH6SNwqSbN9tYQysxN5RPW1QTAlogqpYds/K95nwaVgGqrQ00QlBJGVN+/JF5s8He1mYTIRkQi3LTmVl+2L73p/C8n0xXly2qX5Gp7DfMi2tEC25SWnLVHVyVzqlI+2M4iI7z7U1KJ/nJ6tD2/vjOeMyUHWlexakvX6S29ooKL1noqyBgMqO8RmxOtL1XekzvlxTUTuRSZGozL5zDE6TNOhHOmFflG2rLtcnk8x1GQn8aDOBXNdZSbuzvLfFe933w31w1L3U31stPPy9M94LD0v2x3veIJzGCaj8/QEBVXuuwpKx354O0xMIVEggl2gkl90KUdJ0wwkQkw0fQNyHAAQgAAEIQAACEIAABCAAAQhAAAIQgEDDCNRdQNUwnLg7ikAQRcnKC06bVMy+tSTt2CJ9btrtT7M9JpmnSZO2IFBMINd1lsvuiDhIxcKEDAQqIVDD2K+knzQKgVkQyCUayWV3Fkyx0UwCxGQzxw2vIQABCEAAAhCAAAQgAAEIQAACEIAABCDQVAIIqJo6cg30O2Stuq4jnW7lBafZhZDt6iRfZnCa7U+zLSaZp0mTtiBQTCDXdZbL7og4QEDFRTITAjWM/Zn0GyMQqIJALtFILrtVMKTNdhAgJtsxjvQCAhCAAAQgAAEIQAACEIAABCAAAQhAAAJNIYCAqikjhZ+tIcAkc2uGko7UmECu6yyX3RoPBa7NCQFif04Gmm7OhEAu0UguuzOBipFGEiAmGzlsOA0BCEAAAhCAAAQgAAEIQAACEIAABCAAgcYSQEDV2KHD8aYSYJK5qSOH300ikOs6y2W3SWODr+0kQOy3c1zpVR4CuUQjuezmoYzVJhAgJpswSvgIAQhAAAIQgAAEIAABCEAAAhCAAAQgAIH2EEBA1Z6xpCcNIcAkc0MGCjcbTSDXdZbLbqMHC+dbQYDYb8Uw0omaEMglGslltybYcaOGBIjJGg4KLkEAAhCAAAQgAAEIQAACEIAABCAAAQhAoMUEEFC1eHDpWj0JMMlcz3HBq3YRyHWd5bLbrtGjN00kQOw3cdTwua4EcolGctmt6zjgV34CxGT+McADCEAAAhCAAAQgAAEIQAACEIAABCAAAQjMEwEEVPM02vS1FgSYZK7FMOBEywnkus5y2W35cNK9BhAg9hswSLjYGAK5RCO57DZmYHB05gSIyZkjxyAEIAABCEAAAhCAAAQgAAEIQAACEIAABOaaAAKquR5+Op+DAJPMOahjc94I5LrOctmdt/Glv/UjQOzXb0zwqLkEcolGctlt7kjhedUEiMmqCdM+BCAAAQhAAAIQgAAEIAABCEAAAhCAAAQg4AkgoCIeIDBjAkwyzxg45uaSQK7rLJfduRxkOl0rAsR+rYYDZxpOIJdoJJfdhg8X7ldIgJisEC5NQwACEIAABCAAAQhAAAIQgAAEIAABCEAAAqsIIKAiKCAwYwJMMs8YOObmkkCu6yyX3bkcZDpdKwLEfq2GA2caTiCXaCSX3YYPF+5XSICYrBAuTUMAAhCAAAQgAAEIQAACEIAABCAAAQhAAAKrCCCgIiggMGMCTDLPGDjm5pJArussl925HGQ6XSsCxH6thgNnGk4gl2gkl92GDxfuV0iAmKwQLk1DAAIQgAAEIAABCEAAAhCAAAQgAAEIQAACqwhkE1B9+K7HPnvmCw59GWMCgXkjwCTzvI04/c1BwO4xHenEHLaxCYF5JNCV9vJ33TyOPH2ugoCJRhYWFi6oom3ahEDTCCwtLe3advQTL2ya3/gLAQhAAAIQgAAEIAABCEAAAhCAAAQgAAEINI9ANgEVIpLmBQseT4cAsT8djrQCAQhAAAIQgAAEIAABCEAAAhCAAAQgAAEIQAACEIAABCAAAQhAAAIQgAAEpkEAAdU0KNIGBCYggIBqAlgcCgEIQAACEIAABCAAAQhAAAIQgAAEIAABCEAAAhCAAAQgAAEIQAACEIAABComgICqYsA0D4GUAAIqYgICEIAABCAAAQhAAAIQgAAEIAABCEAAAhCAAAQgAAEIQAACEIAABCAAAQjUhwACqvqMBZ7MCQEEVHMy0HQTAhCAAAQgAAEIQAACEIAABCAAAQhAAAIQgAAEIAABCEAAAhCAAAQgAIFGEEBA1Yhhwsk2EUBA1abRpC8QgAAEIAABCEAAAhCAAAQgAAEIQAACEIAABCAAAQhAAAIQgAAEIAABCDSdAAKqpo8g/jeOAAKqxg0ZDkMAAhCAAAQgAAEIQAACEIAABCAAAQhAAAIQgAAEIAABCEAAAhCAAAQg0GICCKhaPLh0rZ4EEFDVc1zwCgIQgAAEIAABCEAAAhCAAAQgAAEIQAACEIAABCAAAQhAAAIQgAAEIACB+SSAgGo+x51eZySAgCojfExDAAIQgAAEIAABCEAAAhCAAAQgAAEIQAACEIAABCAAAQhAAAIQgAAEIACBhAACKkICAjMmgIBqxsAxBwEIQAACEIAABCAAAQhAAAIQgAAEIAABCEAAAhCAAAQgAAEIQAACEIAABEYQaKuA6o2SXiLpnZIemSACni7pI5JeEc65RZK19aAk++6K3v4LJX1tRJtljxvr1u3SSxekvV3pjOOka+MJX5He0pGuWZJO3CJ9Ln6WdKOkbYvSw/HYfdL7egx2pMbiucOO8zZD+zs70quOle6yc4r22X5n7+JF6Xdi+3dIL+hKn5G0OfFlhc+h3ZOsH5KeLOlTko4P5wzaLGhvf/SvoM8XS7pI0tVd6VbPcuwgVHAAAqoKoNIkBCAAAQhAAAIQgAAEIAABCEAAAhCAAAQgAAEIQAACEIAABCAAAQhAAAIQWCMBBFQ/ARfFUzcEEZV9Y+KpN4V/7fNMBVT7pGcEAdE9URi1b1lUdLWkI3t6pZO1LJayz6dJGoiIYreCmOhEO3ZResD2+33u/H57dowTJ91kIqiyAirnrwmevuxtxja70kVRwJTui+d3pd12jPezIz3TBFhL0ptNNBbEZdd7UVfoW+TzHS/gsu9CP7Z7v9Z43azrNARU68LHyRCAAAQgAAEIQAACEIAABCAAAQhAAAIQgAAEIAABCEAAAhCAAAQgAAEIQGCqBOouoPoFSTdLeqEknw3q1yTtlPQsSV8KmaaOkXSbpK9K+jNJG8J+A3aZpLMCuRMkfUGStf3+sK8r6YKQpegdLsNUFFX9R0mvD21Y+2/QshjJZ6syfy5xtuy4N0v6Nz2xk4myzGaanerdwaa5Yee/Jx3dICI61WVXiqKqvSYQcmKnT0t6tRcoWVtFAioviDooHW5ZrtKMVN6PsgKqmDFLkmV82uHbLBJQOcFVvy/DslqFfqzo9zAxVCrC8v0o8mGqV1PJxhBQlQTFYRCAAAQgAAEIQAACEIAABCAAAQhAAAIQgAAEIAABCEAAAhCAAAQgAAEIQGAGBOosoEozQpnYaJMTS10ZhExWTi8Krc6WdGcQMRk+K+F3fuBo4iQTXsXzbLeJs+wcEzcd5sRPUWTlh8CLn74djv18EFFFMZaJr0xYFTNVxeOKBFQmCLLsVuajbbskXZOWB0zL+MXPSfm+nQvS65Z+0tagjF+JDFTGZ0WGqjTuygqonK3TJV3Xa7cvjLL2SmagsnKDz07LENr5sUxhLC2YlumL+wtK+w0yYbnsXauyU83gWhuYQEA1S9rYggAEIAABCEAAAhCAAAQgAAEIQAACEIAABCAAAQhAAAIQgAAEIAABCEAAAqMJ1FlAZaKkC3uCpHMkPegyRplIycRHJqiyEnv2nQmjohjpEffZRFMmSrJ/vUjKBE0mdLIMVD7jlNGytiyTVdyimCrNHuXJ+u/WIqAynwu3tIxfyFTVFzy58nt27rauZJmqdvqydqnQKBjxoiITLZURUBnHdBuUDEyzSaXCrQJhU78tJ4iKpff6fVlcLk3Y31xmq769rvQPobShz1x1jYnKOtKRkYE7rl8CMTRn5Q5X2ZjlLwoEVLOkjS0IQAACEIAABCAAAQhAAAIQgAAEIAABCEAAAhCAAAQgAAEIQAACEIAABCAwmkCdBVQmZPIiKS9S8tmbTHxkQqqXhGxORQKqVyQYti5Xt1sh0CoiNSyzlGW9SoVWvrRfmQxU1ob5vScYNp+sJOCqbVhmpzSr05AyeQOB1JJ0tJXrk3RjFCkVZahKHSiTgSrNjJV+9r51pJt62cRMyHRazKSVCsWigMoLr6LYKvVvVGk+3z8nODvSBGiLyyK6mW8IqGaOHIMQgAAEIAABCEAAAhCAAAQgAAEIQAACEIAABCAAAQhAAAIQgAAEIAABCEBgKIE6C6jGZaAqyjhl5fBSAdUlvd5bJisTLPktbd8EUS8P2aricbGsn2Ws+ltXms+ENyZ2ipmtymag8oIs74+3Y5myVmwuA9PFvf7tcKIjE0ftKBjdoRmmYkaqKEZKhU5FkTJOQNWV9kdBVMH5fbFWR9rclT7TlS46TrrWCaPuK8qmZQIqJ6o6vldi8eJYDjC1sQYBlTWxIsvVLH9HIKCaJW1sQQACEIAABCAAAQhAAAIQgAAEIAABCEAAAhCAAAQgAAEIQAACEIAABCAAgdEE6iygMlGSiZRMvGT/WjaqTSHL1DFJyb54rAma7pR0Wei2CarODz/bdyZgulnS2aGEny8R6NuIIiYTVV0p6Q3h+JhZKhVQWSap3y447tvBl3uD2MoftyjpuWG/Cah2hXKDqdDLUmVZxq1PSTIhUV8cFfpk+/rl6WLGpiB26pez2yJ9bkQpvVS4NMjK5MRNN5loaZyAynwxcZSk/vEx5IJtKyv4qnhMFFDZ51TMlfrqyg8OMmaF8yIPX8KvX7pwSfqVghJ+/eP2SbFM4HeGibFm8QsDAdUsKGMDAhCAAAQgAAEIQAACEIAABCAAAQhAAAIQgAAEIAABCEAAAhCAAAQgAAEIlCNQZwGV9SAKnl4o6ZZQ8u7BUD7PZ6CyY31JvbN6pfGO6ul6LggYTFBl+2yLpfLSDFT2XRRRxZJ/sSyfiZpilqgXB6GUCaBi+T1r20RdJvaKAq54nLVroi3rw3mStvR2mHAriqtSvwpHzomJ+pmYYuaotKxdKn4qKtEXRVY+q5NrP9ofZHwaJ6AKoqWBaCs24H1ckL7oM1DZMU4YdsQI8ZOJxvy2ov/xCycYiyKp08J3A/HVqExV5S6X6RyFgGo6HGkFAhCAAAQgAAEIQAACEIAABCAAAQhAAAIQgAAEIAABCEAAAhCAAAQgAAEITINA3QVU0+gjbTSEQBRULUk7LHvWtN0Ogi4rg3jyomRZxLJsCKiyYMcoBCAAAQhAAAIQgAAEIAABCEAAAhCAAAQgAAEIQAACEIAABCAAAQhAAAIQKCSAgIrAqBWBkO3qJF+WcBoOxvJ9XenW46Rrp9HmWttAQLVWcpwHAQhAAAIQgAAEIAABCEAAAhCAAAQgAAEIQAACEIAABCAAAQhAAAIQgAAEpk8AAdX0mdIiBEYSQEBFgEAAAhCAAAQgAAEIQAACEIAABCAAAQhAAAIQgAAEIAABCEAAAhCAAAQgAIH6EEBAVZ+xwJM5IYCAak4Gmm5CAAIQgAAEIAABCEAAAhCAAAQgAAEIQAACEIAABCAAAQhAAAIQgAAEINAIAgioGjFMONkmAgio2jSa9AUCEIAABCAAAQhAAAIQgAAEIAABCEAAAhCAAAQgAAEIQAACEIAABCAAgaYTQEDV9BHE/8YRQEDVuCHDYQhAAAIQgAAEIAABCEAAAhCAAAQgAAEIQAACEIAABCAAAQhAAAIQgAAEWkwAAVWLB5eu1ZMAAqp6jgteQQACEIAABCAAAQhAAAIQgAAEIAABCEAAAhCAAAQgAAEIQAACEIAABCAwnwQQUM3nuNPrjAQQUGWEj2kIQAACEIAABCAAAQhAAAIQgAAEIAABCEAAAhCAAAQgAAEIQAACEIAABCCQEEBARUhAYMYEEFDNGDjmIAABCEAAAhCAAAQgAAEIQAACEIAABCAAAQhAAAIQgAAEIAABCEAAAhCAwAgCCKgIDwjMmAACqhkDxxwEIAABCEAAAhCAAAQgAAEIQAACEIAABCAAAQhAAAIQgAAEIAABCEAAAhAYQQABFeEBgRkTQEA1Y+CYgwAEIAABCEAAAhCAAAQgAAEIQAACEIAABCAAAQhAAAIQgAAEIAABCEAAAiMIdD5812Of7UgnQgkCEJgNga6098wXHPqy2VjDCgQgAAEIQAACEIAABCAAAQhAAAIQgAAEIAABCEAAAhCAAAQgAAEIQAACEIDAKAL/P/6z6+JViCCoAAAAAElFTkSuQmCC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2193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2,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CE9B0B0-9DCB-942D-FAF2-D7CA10E5F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434" y="1413933"/>
            <a:ext cx="7539567" cy="505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0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7580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정의서</a:t>
            </a:r>
          </a:p>
        </p:txBody>
      </p:sp>
      <p:sp>
        <p:nvSpPr>
          <p:cNvPr id="8" name="AutoShape 6" descr="data:image/png;base64,iVBORw0KGgoAAAANSUhEUgAACVAAAAWTCAYAAAAwGI+VAAAAAXNSR0IArs4c6QAAAAlwSFlzAAAPYQAAD2EBqD+naQAAIABJREFUeF7svQvUbVdV5zm/i6MllEVfG/AxUALG6kDFMhpuQA0MUVoeMVAtFI+CYFBGAHmoIHgRmoBhwCCC4IsooYMgQQM2cQhICBYSy6RECNiMHrSgAgl0RvEsA1UN2qP4vv7mvmse51nfPmfvc/beZ66zzu+MkZF7z9l7zbV+c+65193rv+faEz4QqIvAi+saDqOBgBDT9QYBvo337YGI7KVuTPHnqUc4pM9j9m3VfhD7Y9KnrV0kwDW0i16ve8zEdN3+ZXQQgAAEIAABCEAAAhCAAAQgAAEIQAACENgKArZouBWdpZMQ6EHg4MUv5vl7D04csgUEUiyTp7fAV2t2kXy1JjhO214C5LXt9R09L4oA94+i3EFnhhDgvjCEHudCAAIQgAAEIAABCEAAAhCAAAQgAAEIQAACYxJgYX5MmrRVAoGDgwMthMEHAttPYG+vSdHk6e135aIRkK/q9S0jW0CAvEZoQGAUAtw/RsFIIyUQ4L5QghfoAwQgAAEIQAACEIAABCAAAQhAAAIQgAAEIMDCPDFQIwEWlGr06o6OiQWl6h1PvqrexQwwJ0BeIyYgMAoB7h+jYKSREghwXyjBC/QBAhCAAAQgAAEIQAACEIAABCAAAQhAAAIQUAJUNiEOaiPAglJtHt3h8bCgVL3zyVfVu5gB5gTIa8QEBEYhwP1jFIw0UgIB7gsleIE+QAACEIAABCAAAQhAAAIQgAAEIAABCEAAAkoAARVxUBsBFpRq8+gOj4cFpeqdT76q3sUMMCdAXiMmIDAKAe4fo2CkkRIIcF8owQv0AQIQgAAEIAABCEAAAhCAAAQgAAEIQAACEFACCKiIg9oIsKBUm0d3eDwsKFXvfPJV9S5mgDkB8hoxAYFRCHD/GAUjjZRAgPtCCV6gDxCAAAQgAAEIQAACEIAABCAAAQhAAAIQgIASQEBFHNRGgAWl2jy6w+NhQal655OvqncxA8wJkNeICQiMQoD7xygYaaQEAtwXSvACfYAABCAAAQhAAAIQgAAEIAABCEAAAhCAAASUAAIq4qA2Aiwo1ebRHR4PC0rVO598Vb2LGWBOgLxGTEBgFALcP0bBSCMlEOC+UIIX6AMEIAABCEAAAhCAAAQgAAEIQAACEIAABCCgBBBQEQe1EWBBqTaP7vB4WFCq3vnkq+pdzABzAuQ1YgICoxDg/jEKRhopgQD3hRK8QB8gAAEIQAACEIAABCAAAQhAAAIQgAAEIAABJYCAijiojQALSrV5dIfHw4JS9c4nX1XvYgaYEyCvERMQGIUA949RMNJICQS4L5TgBfoAAQhAAAIQgAAEIAABCEAAAhCAAAQgAAEIKAEEVMRBbQRYUFrDoy95yUvkxhtvlDe/+c1ypzvdqWmh7bs1mm7avfnmm+Xxj3/8Oqfv9DksKFXvfvLVQBd/6UtfanLLdddd17R09tlny1ve8hY588wz5Wtf+5o861nPar5/9atfLaeddtpAa5w+BgHy2hgUaQMCwv1DpJm3XnjhhXPh8OAHP3huPltqrOh96fzzz2/uV7v+4b6w6xHA+CEAAQhAAAIQgAAEIAABCEAAAhCAAAQgUA4BBFTl+IKejEOABaU1OE4loPr4xz8uj3nMY+S5z30uAqo1/MKC0hrQtusU8tUAf1l+eeQjHykvfOELm5ZsMf2GG26Qc845BwHVAL5TnUpem4os7e4YAe4fKee/4hWvmAln2+4LJcaF3qt8v0vs4yb7xH1hk7SxBQEIQAACEIAABCAAAQhAAAIQgAAEIAABCCwjgICK+KiNAAtKa3i0j4DKFqU+8pGPNBZUoHDeeec1f2777Z73vOdcZZhLL710JnJYo4s7eQoLStW7nXw1wMVdVfLyClRf/epXF+akZflN7VxyySVNT5/ylKdQzWqAz/RU8tpAgJwOgVMEuH+0CKgUjL836N99lUKbi+YCJi/413NU3PS0pz2tyfn6ee1rXysf/vCHm//7Cld2n9Hv9XPVVVc19vz95453vGPTnp33sY99TO53v/vN4tjPp3c1uLkv7KrnGTcEIAABCEAAAhCAAAQgAAEIQAACEIAABMojgICqPJ/Qo2EEWFBag1+XgOqLX/ziXCUpv/B0t7vdba7Kyytf+crZdoD5eWt0badPYUGpeveTr9Z0sW3dpyJOqz6VN5ULqDQ3fdd3fVezuL2sUpXPYbbQrQvcd77znamot6a//GnktREg0gQEEFA1MdBWycnPaS+//PLWvJ/nc9/OTTfd1GwLqGKoRzziEc0cVwVS/j5glQ+9LX+/sAqI73//+5vqWPrxFVmpQDV/CXNfIKVBAAIQgAAEIAABCEAAAhCAAAQgAAEIQAACpRBAQFWKJ+jHWAQQJKxB0ldY8afb2/Lvfve757Ya8eKF5zznObPFpbw6C1v4reEMdwoLSsP4bcHZ5Ks1nbSOgOq0004TO++6665rLPut/nSBPM9hN95446xSCFVC1nRWdhp5bRyOtLLzBLh/9NzCb1ne1yh66UtfKi94wQuagHr1q18t11xzzdyct62ilYp3tUKVCnJNyGt2nvCEJ8yEVzfffHMj8tKPPxYB1fz1y31h5/MZACAAAQhAAAIQgAAEIAABCEAAAhCAAAQgUAwBBFTFuIKOjESABaU1QHZVoNI3+FVIoAs+d7rTnWYiBFs08iIDNW8ihE9/+tNUbFnDH3YKC0oD4G3HqeSrNf20qoDqZS97mTz/+c+fVRFRs7qFkomiFuUwPc6qj1hXEVKt6bR0GnltGD/OhkAiwP0jCai0WpT/2BzU52/N23ne1zntm970pqaK4dOf/nR57nOfO6tQqFvuaeWoM888s3VLQJ3/PvrRj27muLa1tfVBtwm0lwv0OxVl2RayNm9GQDV/HXNfIK9BAAIQgAAEIAABCEAAAhCAAAQgAAEIQAACpRBAQFWKJ+jHWARYUFqDZJeAalkFKr99ln/LX7c+OXHiBAKqNfxhp7CgNADedpxKvhrgp7a85ZvzW/j9zM/8jFx00UWzBXITTOViqDyHacUQ+9i2f1aZT8WkfFYnQF5bnRlnQKCFAPePBVv4Gau8Cmqe9+133Y7vbW9720wwlYub+lagWnT/QUDVff1yX+hmxBEQgAAEIAABCEAAAhCAAAQgAAEIQAACEIDAZgggoNoMZ6xsjgALSmuw7hJQffGLX5wTQvnFpTvf+c5z25L4BSr9Td/Ot7f61+jaTp/CglL17idfDXCxX/w2IaeJnPzWfGpCf3/Sk57UbLXktx3V4+55z3suzGG6/ZJVIrnb3e7WVKPSjy6I65aAfFYnQF5bnRlnQKCFAPePDgHVou2mTThrItt8+9a+Aiq9r/j588c+9rFZZcNzzjln7n5BBarl1zD3BXIcBCAAAQhAAAIQgAAEIAABCEAAAhCAAAQgUAoBBFSleIJ+jEWABaU1SHYJqLTSiokVdKuSs88+e/amvprzv+nfdfsSXVhatDi1Rhd38hQWlKp3O/lqoIt9xShrKl8c1+9V8HTNNdeIbfX0oAc9SD73uc/NxJ2Lcpieq/nxkksuaZrPc9/A7u/k6eS1nXQ7gx6fAPePDgGVIjdRrf45z/v+d62aahUHVxFQ+Xmutmft+AqIbRWo/D3H2x4/TLajRe4L2+EnegkBCEAAAhCAAAQgAAEIQAACEIAABCAAgV0ggIBqF7y8W2NkQWm3/F31aFlQqtq9OjjyVfUuZoA5AfIaMQGBUQhw/xgBYy6WGqFJmliDAPeFNaBxCgQgAAEIQAACEIAABCAAAQhAAAIQgAAEIDAJAQRUk2Cl0UACLCgFwsf0uARYUBqXZ4Gtka8KdApdmpYAeW1avrS+MwS4fwxwNRWgBsCb4FTuCxNApUkIQAACEIAABCAAAQhAAAIQgAAEIAABCEBgLQIIqNbCxkkFE2BBqWDn0LXVCLCgtBqvLTyafLWFTqPLwwiQ14bx42wIJALcPwiFaghwX6jGlQwEAhCAAAQgAAEIQAACEIAABCAAAQhAAAJbTwAB1da7kAFkBFhQIiSqIcCCUjWuXDQQ8lX1LmaAOQHyGjEBgVEIcP8YBSONlECA+0IJXqAPEIAABCAAAQhAAAIQgAAEIAABCEAAAhCAgBJAQEUc1EaABaXaPLrD42FBqXrnk6+qdzEDzAmQ14gJCIxCgPvHKBhppAQC3BdK8AJ9gAAEIAABCEAAAhCAAAQgAAEIQAACEIAABJQAAirioDYCLCjV5tEdHg8LStU7n3xVvYsZYE6AvEZMQGAUAtw/RsFIIyUQ4L5QghfoAwQgAAEIQAACEIAABCAAAQhAAAIQgAAEIKAEEFARB7URYEGpNo/u8HhYUKre+eSr6l3MAHMC5DViAgKjEOD+MQpGGimBAPeFErxAHyAAAQhAAAIQgAAEIAABCEAAAhCAAAQgAAElgICKOKiNAAtKtXl0h8fDglL1zidfVe9iBpgTIK8RExAYhQD3j1Ew0kgJBLgvlOAF+gABCEAAAhCAAAQgAAEIQAACEIAABCAAAQgoAQRUxEFtBFhQqs2jOzweFpSqdz75qnoXM8CcAHmNmIDAKAS4f4yCkUZKIMB9oQQv0AcIQAACEIAABCAAAQhAAAIQgAAEIAABCEBACSCgIg5qI8CCUm0e3eHxsKBUvfPJV9W7mAHmBMhrxAQERiHA/WMUjDRSAgHuCyV4gT5AAAIQgAAEIAABCEAAAhCAAAQgAAEIQAACSgABFXFQG4GDF7/4xbWNifHsKIEUy+Tpev1PvqrXt4xsAQHyGqEBgVEIcP8YBSONlECA+0IJXqAPEIAABCAAAQhAAAIQgAAEIAABCEAAAhCAgBJgYZ44qI3AwWFc/3LAoF4UZDdgqJjcIAGNK/L0BoFv2BT5asPAMVcEAfJaEW6gE1tOgPvHljuQ7s8R4L5AQEAAAhCAAAQgAAEIQAACEIAABCAAAQhAAAJFEGBhvgg30IkRCeiCUkRcR9kdER1NFUiAuCrQKSN2Kcq/UXZHREdTW0yA+Nti59H1YghEXUdRdosBT0cmIUBcTYKVRiEAAQhAAAIQgAAEIAABCEAAAhCAAAQgAIFVCUQITVbtI8dDYBUCUQ/go+yuwoZjt48AcbV9Plulx1H+jbK7ChuOrZcA8VevbxnZ5ghEXUdRdjdHFksRBIirCOrYhAAEIAABCEAAAhCAAAQgAAEIQAACEIAABI4QQEBFUNRGIOoBfJTd2vzHeOYJEFd1R0SUf6Ps1u1NRteXAPHXlxTHQWAxgajrKMousVA3AeKqbv8yOghAAAIQgAAEIAABCEAAAhCAAAQgAAEIbA0BBFRb4yo62pNA1AP4KLs9sXDYlhIgrrbUcT27HeXfKLs9sXBY5QSIv8odzPA2QiDqOoqyuxGoGAkjQFyFoccwBCAAAQhAAAIQgAAEIAABCEAAAhCAAAQg4AkgoCIeaiMQ9QA+ym5t/mM88wSIq7ojIsq/UXbr9iaj60uA+OtLiuMgsJhA1HUUZZdYqJsAcVW3fxkdBCAAAQhAAAIQgAAEIAABCEAAAhCAAAS2hgACqq1xFR3tSSDqAXyU3Z5YOGxLCRBXW+q4nt2O8m+U3Z5YOKxyAsRf5Q5meBshEHUdRdndCFSMhBEgrsLQYxgCEIAABCAAAQhAAAIQgAAEIAABCEAAAhDwBBBQEQ+1EYh6AB9ltzb/MZ55AsRV3RER5d8ou3V7k9H1JUD89SXFcRBYTCDqOoqySyzUTYC4qtu/jA4CEIAABCAAAQhAAAIQgAAEIAABCEAAAltDAAHV1riKjvYkEPUAPspuTywctqUEiKstdVzPbkf5N8puTywcVjkB4q9yBzO8jRCIuo6i7G4EKkbCCBBXYegxDAEIQAACEIAABCAAAQhAAAIQgAAEIAABCHgCCKiIh9oIRD2Aj7Jbm/8YzzwB4qruiIjyb5Tdur3J6PoSIP76kuI4CCwmEHUdRdklFuomQFzV7V9GBwEIQAACEIAABCAAAQhAAAIQgAAEIACBrSGAgGprXEVHexJY9gD+TBF5i4icnbV1PxG5UUTs91eIyJvTMeeJyA0i8loReeqSPnQ9+G9ru+eQlh52mog8R0QuF5Gvisir09HPEpGvZWc+XkSeKyKPEZGPj2G8bxsfErnXgci1ByKXnivy+r7nLTruJpGXH47vZPr9r0TkghMiX9S/p9/khMjzzK6InK6/HYg8yex/QOSHj4lcn9r4fRG5+ITIVz8o8tN7Ig+0vw/t68Dzu+JqYPOcHkyg1Hy1DIvlRMubYyJclifvlPKy5uqXjGm0T1s3idxBRF6Xjm1yRZ/zluSwO4vIO/dFTt5H5M9T7mq1kXLSlamtyzS3WX8ORN47Rk4dMpY1ziWvrQGNUyCQEdjG+0fJTtyK+bQCtPnrvsgD7P4xBKyfN1s76b5zyZ7IQ+8t8jfe7kTzZu4LQ5zIuRCAAAQgAAEIQAACEIAABCAAAQhAAAIQgMBoBBBQjYaShgoh0GdByQRSuliigqO7i4iKi3RBWwVW9rsJBa5Lv39pyRi7HvxPJaB6oYhoP7X/OyGg8gtHx0Q+mEQNn/GCqX2Ri9xv6raL90XOPSbyRl0MOhD5gooXDkSu2BN5u/5ZRK7P2xhjYWrgddEVVwOb5/RgAqXmq2VYEFAlseWQ2EmL00828edNp+4/mofuKyIzQaeJQDWn3U7k816ImrcxpD8bPpe8tmHgmKuSwDbeP0p2xFbMpxXgmAIqf49xYl57SeEWE1DZPWrCeTP3hZKvDvoGAQhAAAIQgAAEIAABCEAAAhCAAAQgAIEdIoCAaoecvSNDXWVBSZF4MYBWMDIB1U3pz5/tIZ7Sdroe/JuA6j0i8qBUBeuSrJKKLt5cmvykFa98Fam23x4hIlel4z8iIheJyM+kv9u5dp7+brbnKlDlCzF5tais+slsMcVVcLosVYPS/2v/tUrL41I/mmoprhLUuw7Xfs5PFaGa3/S4RZWiWs7T6jNz1V/Sm/MPUCFCqsbV/NkqUlnc+3EdiHxCq0/Z2/tZGypEG63SzMDrriuuBjbP6cEESs1XiiWv2GcVp3IBlYo3fR7y+WVRTlvUdi409cdpTlSx65EKVHZt74lccSDy8CRCmqvUlPx8sZyqJDUTTFqVDRF5lYj8ejru51IbmseaCndJoKp54Xg6RvPYLB/qd1mubERQ6Vh/3ln7Io87dspeI9rMxFN6Sl4Rr6kCciByi89NeyKnj1nZb4PXAnltg7AxVS2BUu8fbfNdP6fN8/+FInJNSwVVXzX1RKqgqtVWtS39PEVEzkn/9y86WLXCB6fj8iqzbxQR/U3/s3l4fh9baz6dVSr8cpqTz6qk5vNtX+Xp6yLfkqqi6v3n2TZPTmPQiqvL5t962GxOnVVYPWJfj3Xzdj13Nm/OKrwesTnhvJn7QrWpioFBAAIQgAAEIAABCEAAAhCAAAQgAAEIQGC7CCCg2i5/0dtuAmMsKNniyretsN1d14N/WzB6fxJGqfjJb6fn33zXUeoWgiYUWCTy0mOWvTGvC0u6/aBfnPqBfEz+rXLdCsov6GhHDkRemcRZ+lcVHnzCVXTSLfBmizZp4eU7/e+62GKVU9KYLj4QeeyeyJwoYF/kCn37PbWhvz802b/Wzsu3zXICK2Wli04qgGiqUeWhYotC2p89kTPMvm5Nkm9VUlBll6646r4iOKJkAqXmK1uAflPKRT7P3DPlFV2UVtHpiw///4wEWXPSzSnHWf6x40ycmi+U6xakVkXPVwG046xCoNnNhadegNkILNvyS+rfIgHVlbq9557I1SYAzfKWfm/i0PN8Fbs8H+p5x0Q+aiKt/DzNN3nFj5SDbSvWt1qbmu+8uFNFoQvEnq05r+DAJ68V7By6tjUESr1/5PPdtrmo3ls0X+u95ZFpXmoiKRXhfjoTVNkLA34+qwIqf395m5yar/qtrP1cWx2r96E+8/C8omvf+bRtw9rcJ2wOa9tX9xRQmfi3qQKV7k1WKbV1/m3iXX/fUpvunqZdsUqss3m7E3zN7iEfEnn+4Usef3Rw6qWMZi6+ZJ482+JvhHkz94WtST10FAIQgAAEIAABCEAAAhCAAAQgAAEIQAACdRNAQFW3f3dxdKssKC3awu9sB+7IYv0CqF0P/m1BSRd4XpJVvvpYJphSE/7NexUVqBBKP/YmvXVjmYDKCxN0+0Hf5sf9OJzwyURIzWKLCZbaKqukLfF8FadmCyrd3kOFWL59J3S6WsVNbduPZFWomrfetY1FFVZ81ZZsgamp6uLtu/43b+JrlZoeAqrZwlDghdQVV4Fdw/QIBErNVypoes0CAWnbFn6+eodVGrEF5zxvWd7Vxe+80p6vQGVVAG1LVRN1LaxAJSJH8ku+leeiClRumyJdtLaKdtr3plqVE0LNcqMXXqbF5ryKh4pJj+TURdsvuZzWLJKvIKCSE6fy+7Z8yGvb4in6WTKBUu8feSVBy/nK0qqj+ipUWiFVRVP6yavAWv7P56+LXjpQAarfitvsPD0JfvW3tnm4ibkWbYndaz7tBElnpMqFs3tI29y3rQKVVXjK7i9z1QcXzb/1XnUg8rct89tmu9h9kbOy6qu2deyRebN/mWEFAdWQeTP3hZKzDX2DAAQgAAEIQAACEIAABCAAAQhAAAIQgMAOEUBAtUPO3pGh9llQ8gIpW7hRQZEttCgqXcx5dFo0z0VLbSi7HvznC0rLqkpp+36xyN7EV8GBfaxPowio0oK+Vt7SqlivyN+WT1tKzQkB8gWcfOs/Dyn/zQsIXLWWb1MRw77ID9rij7bRJqByi1S6xVaz3ZVtZ2UiCrPvtzJpW5hasjB0pR0feO10xVVg1zA9AoFS89VCsWUm/lQEKu5UIdQLROSliYkukutHK4G05S3Lf4bQhFR3W7KA3imgaqvysQkB1TeI/MR/F9EFdtu61Mb1V/sijzomoqIs/TSiKF8tRKvu2cEDBFRnnBDR6oLb8iGvbYun6GfJBEq9fywTUOkLBFeKiFV4bas6dauIfDKr0tpXQPVn7oUD7zutXJWLcnMx8OD5dLaF35GKh30qUA0VUKVB65Z//tO8lGDbBJqN/OUGf8KaAqoh82buCyVnG/oGAQhAAAIQgAAEIAABCEAAAhCAAAQgAIEdIoCAaoecvSND7bOgZG+050jyRR/7+2eToEmrOC36dD34Xyag6qpA5atFWaWX61Kfnua2v8q3HNEFfdsaRdtYVoHKqkf9w57IvRZUY9H2X5cAzLYCsYUYt/h/5E32ZQIqbc+/Ed+yheC1Joww+LYdn4g0FaXS1lZH3qT3Va20SpVVxsoXsfJtsvIt/QKvna64CuwapkcgUGq+aqsyZcP1v/3okvzzNccnz1uWS00U9eC01ahf4LY/W7WQYgVUaUs/3e5oVoHK5Srb0km/agRUq1SgWlaFJNlocjIVqEa4GmkCAttFoNT7xzIBlVaIeq+rpprPS/XvT0hbwao3rGJVXwFVXoHKe3TZPLxPBarO+XQJAqq8ApUH0DL37V2BagPzZua725V/6C0EIAABCEAAAhCAAAQgAAEIQAACEIAABKolgICqWtfu7MDGXFBSiLbwr2+vv3kJ1a4H/6ss3KgZtWVbVbVVo7KFJb+tSC6gsi20tO/XpGowWqVEq2vNbeGnjTlRUlPRyVVKabbksDfXreJTXoHKtdGICPZE7mLVo46J/KWvJOUXYm4n8nn7bU/k7WnLrKYalbaZV6ByFaWaN+q1glSyPSdUSL5ScYFWhbnMb+tnYi/dbnBP5OokDPuMHZNEC82WJyrOCryauuIqsGuYHoFAqfkqFyu1bSmqVfDu7qqE2FajVk3qEe43q6KnyKwCieW3RdX4LGepDbV/z1RZ5Mi2qssEmlrhyQskbQsjywm5WNIfm/ybb+H3OBWNusp5zXZ7Ph+631q3/ltUra+tApUduy9ykbVr26S6xfpZ7hohJjfRBHltE5SxUTuBUu8f+csHlrvzKlDvTnNdq0blK8FqpVg/7+4roHplmuvaHNnfh/Q7v73fKhWoes2nuwRUPve7ued5bdWh+mzhZ/PxA5HH7ok01Z+yObXNb3XsbS8+HBH42kWTV6DawLyZ+0LtGYvxQQACEIAABCAAAQhAAAIQgAAEIAABCEBgSwggoNoSR9HN3gTGXlAyIYEu8Hzfkl50PfjvElBp07p9yKXJRi4S8L/5bQf9VlgPTNsO2sKRVoAxAZie8x4RedAiAZUJk3ylJregf18RuUVEPndK0yQXmBDBb3OXba2n/WiESz0FDs2WIwci794TeUi+EGTVo5zQy7ujqUQlp7bRmhNwicjp/kAbn69OZYtQKhrLF8D0u97RN/6BXXE1vkVa3CSBUvOVMrCcZVue2rahftHZqudpBSnNMZYfNO9olalFeStv2/Jdnid9hSoVZqmYyoRXMz915ZeWa/2MwzzRVMpbQ0B1PBk+31fA0+9sa770eyNETX+eVe5LOaa16kebgErP99uQejHosm1TNxnEa9gir60BjVMgkBEo9f5heVy3hdZ7g/7n57T+vqCCJhX12/3ltAVi/74CKhXo+vuGIrO2u+bhg+fTXQIq7Yybw+qc+l2HKf78AQKqy0TE5s5HqqymeJlVam2rfphXYLUYywVU+v3E82buC6Q4CEAAAhCAAAQgAAEIQAACEIAABCAAAQhAoAgCCKiKcAOdGJFA1AP4KLsjotv+ptLizhv2RJ5olalWHZWJGPZFTmr1mlXPH/l44mpkoIU1F+XfKLuF4Y/rThJbqei1qfa3Tk/SYrguoEdXylu1+8TfqsQ4HgJHCURdR112c6HSKr4zAZWeY9v3rXI+x65IoKB5c1dcrTgyDocABCAAAQhAAAIQgAAEIAABCEAAAhCAAAQgsB4BBFTrceOscglEPYDvsqu/l/p5v4jo1n41fPbSW/OStuNblfteJmx422GVmWYrwaBPV1wFdQtQ/N/8AAAgAElEQVSzIxGI8m+X3VWvm5FwrN3MP4rI7dc+O+DEm0TuotuVOqHmSsxvEvkXuvXogch7rTpfwDDWNdkVf+u2y3kQ2CUCUddRl91cQNUnt+m/R33FVNtqus+5JflcKyRqJatt+ow9b9aqYg9bA0BXXK3RJKdAAAIQgAAEIAABCEAAAhCAAAQgAAEIQAACEFidAAKq1ZlxRtkEoh7AR9kt2xv0bigB4moowbLPj/JvlN2yvUHvNkWA+NsUaezUTCDqOoqyW7MvGdup7cF5LkEkQAACEIAABCAAAQhAAAIQgAAEIAABCEAAAuEEeFAZ7gI6MDKBqAfwUXZHxkdzhREgrgpzyMjdifJvlN2R8dHclhIg/rbUcXS7KAJR11GU3aLg05nRCRBXoyOlQQhAAAIQgAAEIAABCEAAAhCAAAQgAAEIQGAdAgio1qHGOSUTiHoAH2W3ZF/Qt+EEiKvhDEtuIcq/UXZL9gV92xwB4m9zrLFUL4Go6yjKbr2eZGRKgLgiDiAAAQhAAAIQgAAEIAABCEAAAhCAAAQgAIEiCCCgKsINdGJEAlEP4KPsjoiOpgokQFwV6JQRuxTl3yi7I6KjqS0mQPxtsfPoejEEoq6jKLvFgKcjkxAgribBSqMQgAAEIAABCEAAAhCAAAQgAAEIQAACEIDAqgQQUK1KjONLJxD1AD7Kbun+oH/DCBBXw/iVfnaUf6Pslu4P+rcZAsTfZjhjpW4CUddRlN26vcnoiCtiAAIQgAAEIAABCEAAAhCAAAQgAAEIQAACECiCAAKqItxAJ0YkEPUAPsruiOhoqkACxFWBThmxS1H+jbI7Ijqa2mICxN8WO4+uF0Mg6jqKslsMeDoyCQHiahKsNAoBCEAAAhCAAAQgAAEIQAACEIAABCAAAQisSgAB1arEOL50AlEP4KPslu4P+jeMAHE1jF/pZ0f5N8pu6f6gf5shQPxthjNW6iYQdR1F2a3bm4yOuCIGIAABCEAAAhCAAAQgAAEIQAACEIAABCAAgSIIIKAqwg10YkQCUQ/go+yOiI6mCiRAXBXolBG7FOXfKLsjoqOpLSZA/G2x8+h6MQSirqMou8WApyOTECCuJsFKoxCAAAQgAAEIQAACEIAABCAAAQhAAAIQgMCqBBBQrUqM40snoA/gfzmgky8KshswVExukIDGFXl6g8A3bMrylV847PPnod30+aqPvUXHDO1H1/lD+tbn3C77/D4NAfLaNFxpdbcIMN/dLX/XPlruC7V7mPFBAAIQgAAEIAABCEAAAhCAAAQgAAEIQGBLCLAwvyWOopu9CbCg1BsVB24BARaUtsBJA7pIvhoAj1O3lgB5bWtdR8cLIsD9oyBn0JXBBLgvDEZIAxCAAAQgAAEIQAACEIAABCAAAQhAAAIQgMAYBBBQjUGRNkoiELUFRJTdktjTl/EJEFfjMy2pxSj/RtktiT19iSNA/MWxx3I9BKKuoyi79XiOkbQRIK6ICwhAAAIQgAAEIAABCEAAAhCAAAQgAAEIQKAIAgioinADnRiRQNQD+Ci7I6KjqQIJEFcFOmXELkX5N8ruiOhoaosJEH9b7Dy6XgyBqOsoym4x4OnIJASIq0mw0igEIAABCEAAAhCAAAQgAAEIQAACEIAABCCwKgEEVKsS4/jSCUQ9gI+yW7o/6N8wAsTVMH6lnx3l3yi7pfuD/m2GAPG3Gc5YqZtA1HUUZbdubzI64ooYgAAEIAABCEAAAhCAAAQgAAEIQAACEIAABIoggICqCDfQiREJRD2Aj7I7IjqaKpAAcVWgU0bsUpR/o+yOiI6mtpgA8bfFzqPrxRCIuo6i7BYDno5MQoC4mgQrjUIAAhCAAAQgAAEIQAACEIAABCAAAQhAAAKrEkBAtSoxji+dQNQD+Ci7pfuD/g0jQFwN41f62VH+jbJbuj/o32YIEH+b4YyVuglEXUdRduv2JqMjrogBCEAAAhCAAAQgAAEIQAACEIAABCAAAQhAoAgCCKiKcAOdGJFA1AP4KLsjoqOpAgkQVwU6ZcQuRfk3yu6I6GhqiwkQf1vsPLpeDIGo6yjKbjHg6cgkBIirSbDSKAQgAAEIQAACEIAABCAAAQhAAAIQgAAEILAqAQRUqxLj+NIJRD2Aj7Jbuj/o3zACxNUwfqWfHeXfKLul+4P+bYYA8bcZzlipm0DUdRRlt25vMjriihiAAAQgAAEIQAACEIAABCAAAQhAAAIQgAAEiiCAgKoIN9CJEQlEPYCPsjsiOpoqkABxVaBTRuxSlH+j7I6Ijqa2mADxt8XOo+vFEIi6jqLsFgOejkxCgLiaBCuNQgACEIAABCAAAQhAAAIQgAAEIAABCEAAAqsSQEC1KjGOL51A1AP4KLul+4P+DSNAXA3jV/rZUf6Nslu6P+jfZggQf5vhjJW6CURdR1F26/YmoyOuiAEIQAACEIAABCAAAQhAAAIQgAAEIAABCECgCAIIqIpwA50YkUDUA/guu2cejvHFIvIMEfnSCON9oYh8UkTeLCLa9ltE5BXp79a8P2YEk2U08QGRHz4mcv2+yAPuI/LnQ3p1k8idReSdInLf1M5lJ0Sep3+23/ZFTqqdD4r89J7Ilem4W/ZEHnpvkb/Rv2e/NW3cJHIHEXndgch7zxV5/Zr97IqrNZvltEIIRPl3Xbtj5zGfq84Tkce7/DiVrXDX3yTychF5wGGaueCEyBeHdGhZXvqQyL0ORN6wJ/JEzVXJ7slk76/MvuUqEXmc/ma5NeXay8boZzbGdeNvCCrOhUBtBLquI50DXpoN+iMi8pj03W+IyM+KyMfT320u+TYReckSWF12F506VU5fNtfVe8r9ReRZIvK1TQZAyr/XHohcOmAOOOtyns/9PPXwfnJ9PndN89rZXHXCfD4W1nXjaiz7tAMBCEAAAhCAAAQgAAEIQAACEIAABCAAAQhAoCGAgIpAqI1A1AP4LrtjLxy1Cag+mwkQEFB1RLcXMuyJ3OVA5Np9kYucYOrJKh6w32whLJ33nSJy8Z7I6Xbe7UQ+r3+245K4oWljTaFEV1zVdv3u2nii/Luu3bHzmPnbFvovdCLQqWyFx9hYAqp8gd7npRMiX/V/3xc514SnxxrNp7xORD6ji+4+Tx2IPHxP5BIViB6IfEEFpgciV4whAHDg142/cN/RAQgURKDrOtK8qp82MZTmVy+gMvHU00Xkxo4xdtlddPpUOX0nBFR5frf8LyKni4gX/6tAt5mfHuphLzGxbnLKFPl8rEti3bgayz7tQAACEIAABCAAAQhAAAIQgAAEIAABCEAAAhBoCCCgIhBqIxD1AL7Lri0cfUBEXiUiVgXA3vzX6is3JGe81r0t77+/LgmkHiIiV6VjVXBw0+GftbrVlw8XTG51i2V+UelOSZjw4HSeLqroolpbv3QBTc/VY+04Pc0W2M4WEevLXDWtXBiQFuabxfiOCihWkeUTWgVFK6CYGCktDuVVUa7XBaPDigJNNZUDkSfZAv+iiixWucqdN1tw0jZcNSpt+5WpMtXsrX5/ofhx7Yv8oBMc3JKECXr4TFw1oAJBV1zVdv3u2nii/NvHrs8Zdr1rxTZfSU+re1gu8jmtLW9prlj0veabfykimlusIkq+2O7P1Ti5X1ro1++fICJfEZHnptykue01qT0vylqUZ5u4c5WYmuvXiZCaalEmpLScZHnHLWS/S0TOT/262ERLKahnlUBcnmzynYjMVbRbUinqSJ70Vfh8Xkp5cWH1E+vDvsijjp2qiNWas8YSe2UXdp/427VcwHghsCqBruuor4BKq+BpNVPNm13iqZRaOv/9uOn7h1Vk1f5Zntd70nsO59x3zCtQufngzx3eO56tOT3P5zZv81VPj4l8NM0NPywi/2PK31rN71dF5K1+PtpyX1Ch0++7e8tcBVSr/Nd2P/kGkVf+d5E/sj5l4ik1a5VPrc1m7ppXbJ0on68at4uO74rnsezQDgQgAAEIQAACEIAABCAAAQhAAAIQgAAEIACBpQQQUBEgtRGIegDfZTffZk8Xtu6aFnXulrbgU+GSLsq8OgmhLheR3zp0kAoWVGilYgX96EJXXoFKj3nRoSjyl93xdsw1qc2/cFv+WeUBbc9v/6fnPLJli5d8gc33f7YtSlqseWOqXjInJkpiAq3GNBMWicjVabs7XcA/aQtIJmayyid+0Wdf5CytpOIWjGbbYSWBg4qfLkqsdHs+FSl4McOccMouABNe6SLaMZG/9NWo/EXihFb69QUi8hy/HZfvq4h81Vd6WeNi64qrNZrklIIIRPm3y+5pKWe8KS2oa+75rrRAbAKqe6Y8ZNvu2WL9orz17h75TF2jdry4U7c91UVhXy3Fb8t0ThKfqqDK8ufdU770ffRtfNrl2bnqLL4ak8shmm90K6zX7YtcoaKldJ0/VnOdHqf5woRTKryyBW6taOcqPumhVhWkyXduQd4vePfKk8vyUsqTTS62rUbteLf4fuO+yPOOifyhbQHlhaRuAb61nQHXUVf8DWiaUyGwMwS6rqM+AirNa3qc5nqdW/b5dNmNun/4La39fFrHNLeFnxfUuznonFC2Q0DVzP/cfLQRRqWXDlrvCyao1TnmnsjVXmx/IKLnNC8btN1P/Nxa87nm8MMXMX7iUCSsoiq99zRz6bwqYf73vJ0+zt7gMV1xtcGuYAoCEIAABCAAAQhAAAIQgAAEIAABCEAAAhDYZQIIqHbZ+3WOPeoBfJfdfLsUq5qiizoqANAKKrbAo7/pgtYz06K9Cai8x9oEVCo00OpU909tqbDHv5Vv52tlABNm6Xe5MMEEDP44FR+oTRNLtG7F4oVPJkLKqy9l1VXsrfmZCEq3ulu2yGMLX1YtIK9ypQPKqlA1C1t+CytftUWPd4tpTSWYr4t8i2135Y91FWq0akxr3xcIqOTEPwvgVrnyuuJqlbY4tjwCUf7tsrtoq6VlWzCZyCoXULXlHau8Z79ZPlORlVVCUdGmr3blvZfnT5+b+uRGFX36NmYiUC98UoN5HsgqfzT5Qo/zW3e6HNS6facXXx2IzAlNVXyl5/fJkwakLS+15cXU7qzqSVrIf7uvtrdAQHW9iVtHuoS64m8kMzQDgaoJdF1HtjWqh2CV+3xFUf3dV+rrgtZlN+r+ofeOPK+35vll88g8ny+oQNUIXnOB0rIqgL7C4aKKUiq4zbeCdveTWTVXc5C7H60ioBo7n3fFS9/fu+KqbzscBwEIQAACEIAABCAAAQhAAAIQgAAEIAABCEBgEAEEVIPwcXKBBKIewHfZbduOykRTj3CiJ13I98fqYrdWiNKtrfzWfotEArr4rhWstJrAjzoBVb79lW23pS7Mt+RaJKCyLQbN7fk2hM33aeH/O0VEtzV5tlVAcaIm3Xpvbou8rq3/fJzlW5L4BSsTPqVtUnRrll9P5y4UUHlBRCbKujIXDThRg47tAhV75X1fIKA644TID6xxvXTF1RpNckpBBKL822XXRJwmmDRkPjdZrnmK4+m3Bm3LW37RflE+swXv30lbdKowVLf/y8UAdn4uQF0moLLtBq3LR7YidYvcn0kHNVVJ0p+1ot23aU7zW3fqb7mAatlWSYtElir0TJVIrkxbjS7NkzaIJXmpqYRiFagyoZVVTLlDHwGV3yZ1hOunK/5GMEETEKieQNd11FWByqqP6jbQ+met2jTGFn6R9w9fnXChUHbZPDLP51MIqL4u8nu3E1HB8NzHV0D1Lx940a2vKLiugGrkfD7WhdYVz2PZoR0IQAACEIAABCAAAQhAAAIQgAAEIAABCEAAAksJIKAiQGojEPUAvsvuMgHVogpUuXjBKrzollOLRAIqNLDFq5tFRLft81VddHEsr0DVV0Dlq2QtjBurHiUinzusavD3aVsTPf516STd5iRftG+rQNX6lvyyha+DU1v3meDBts9Ts60CKldt5b5WUUoPzm3od04A1lSdsUUsL+DKq8mk8TbjpgJVbalmlPF05Y1RjLQ00mW3TwURX+1OF6p9fvIm+3zv85lt//QVEVEhpgqo8u0Cl1XwWyagMnHoUq52Tacc9j63ld0sJy2rNOLyxZGKIfrbEgHVnOizK0/2zUtOQNVslZrErSYA1Vw8y817Iqd7MVhbLhwhKLvibwQTNAGB6gl0XUddAipffXSR6KkNYpfdyPvHShWoTCS/LJ9PIaDKK1B5yHlVq2X3k1xA1VVBcKJ8PtaF1hVXY9mhHQhAAAIQgAAEIAABCEAAAhCAAAQgAAEIQAACSwkgoCJAaiMQ9QC+y+4yAdXd3Nv/H04VpG4VkbceOicXN6m/dJuSZQIqPcaqtei2LLmASgUNzxWRxyTn9xFQ6XZatrWWirC0DRVU5SIvFQfMbRF1rsjr1Y4XDRyIPHxPpKmyouKElipO1kazTUpblam2hS9fFSarRrVIQGWCgqYai22flS9g+SpVeVUqv+XXMZGPajWXA5ErdNy+mo2OY42LrSuu1miSUwoiEOXfLrsqssyvd90a9LflVBzn24WqCEeP19ywKG9plZM++UzdY5WqPptyjBdQWeUrPa5tC9RFuVFzihcM6HF3dVunzsKi7Xr3OWFPxLa9a6pR6Yl5Bao8h2SiKd1etVXoKSJaxav5rStPLstL+UJ5vk2pr2KS8muz3eC+yFnHRN5oItFl26kOuI664m9A05wKgZ0h0HUdrSKgsnlja07MiHbZjbx/eNs2n7Z7xWyr1g4h/heyqnzNPFHnfjbHO8zRvbfwExG9j1luvT5tnXq1F66myoON4LbtfrJI+JQLqNxcW8XHVtFwtpXsRPl8rAuuK67GskM7EIAABCAAAQhAAAIQgAAEIAABCEAAAhCAAASWEkBARYDURiDqAXyX3WUCKttmxLbI81tbqUDJtp1q+14FUrkwQX1qi0i6lZ8KG3w7uuWWVr3S31QY1UdA9XEnatDtBFu377NgattuxC/2i8gtWYWqmWhAt8XTdrLjxYRLPRe+tKKU2VDfzBavrJ2s+pS/Do5sMeiqT/njZpWonDhBf29EYX4MfiuWFS+4rrhasTkOL4xAlH/72PXb7dlWdypCsnyhKDW3PFhE9HcVV+nir4qadFvSZXlLz120hZ+5yIs0/XaBmnteJCKPddWpfHW8rup8lmePbN/n8pdVZTrDturU39xWeSqYeveeyEM0n9xO5PO5gEqPz/LCLF8s28LPKkCJyOldeXJZXlL7vk++7+4ayLci1epUs1zrxtwIuiw3j3AN9Ym/EczQBASqJtB1Ha0qoLJ5o1YvfeoScl129dTI+4ffslrnu9+d7hm9BFQqLs1yq84Jhwio3nV4Ozg/5fTZ/DCfg9rctK0CVdt32Tz5apt3Zlu1zlVMXba1bAFXSp+4KqCbdAECEIAABCAAAQhAAAIQgAAEIAABCEAAAhConQACqto9vHvji3oAH2V39zy8oRGnBbQH+spUq5pOAgpdfFtXfEBcrQp9u46P8m+U3e3yzpb3Ni2W6/ah61S/U8FYIyQ7EHmvVRIcCQnxNxJImtlpAlHXUZTdnXZ2wfl8LL8QV2ORpB0IQAACEIAABCAAAQhAAAIQgAAEIAABCEBgEAEEVIPwcXKBBKIewEfZLdAFdXTJqgPsi5y8j8ifrzqqkcQHxNWq4Lfr+Cj/RtndLu9seW9T1ZI37Ik80W/Z13dYIwhAF5ki/vo6geMgsJhA1HUUZXenY6HgfD6WX4irsUjSDgQgAAEIQAACEIAABCAAAQhAAAIQgAAEIDCIAAKqQfg4uUACUQ/go+wW6AK6NCIB4mpEmAU2FeXfKLsFuoAuBRAg/gKgY7I6AlHXUZTd6hzIgOYIEFcEBAQgAAEIQAACEIAABCAAAQhAAAIQgAAEIFAEAQRURbiBToxIIOoBfJTdEdHRVIEEiKsCnTJil6L8G2V3RHQ0tcUEiL8tdh5dL4ZA1HUUZbcY8HRkEgLE1SRYaRQCEIAABCAAAQhAAAIQgAAEIAABCEAAAhBYlQACqlWJcXzpBKIewEfZLd0f9G8YAeJqGL/Sz47yb5Td0v1B/zZDgPjbDGes1E0g6jqKslu3NxkdcUUMQAACEIAABCAAAQhAAAIQgAAEIAABCEAAAkUQQEBVhBvoxIgEoh7AR9kdER1NFUiAuCrQKSN2Kcq/UXZHREdTW0yA+Nti59H1YghEXUdRdosBT0cmIUBcTYKVRiEAAQhAAAIQgAAEIAABCEAAAhCAAAQgAIFVCSCgWpUYx5dOIOoBfJTd0v1B/4YRIK6G8Sv97Cj/Rtkt3R/0bzMEiL/NcMZK3QSirqMou3V7k9ERV8QABCAAAQisTOBV7/nFT/23f7rt7iufyAkQKJDAN33j8Zuf/aBfuUeBXaNLEFiZAPl5ZWScUAEB8ngFTmQISwmQ2wmQmgj0ydkIqGryOGNRAlEP4KPs4vW6CRBX+HcKAsTVFFRpsy8B4q8vKY6DwGICUddRlF1ioW4CxFXd/mV0EIAABCYhcOk7nnzwyHN/dpK2aRQCmybwtg/+hlzysCtYp9k0eOxNQoD8PAlWGi2cAHm8cAfRvcEEyO2DEdJAQQT65Gwm5gU5jK6MQiDqAXyU3VGg0UixBIirYl0zSsei/BtldxRoNLL1BIi/rXchAyiAQNR1FGW3AOR0YUICxNWEcGkaAhCAQK0EWMSp1bO7Oa4+izi7SYZRbyMB8vM2eo0+DyVAHh9KkPNLJ0BuL91D9G8VAn1yNgKqVYhy7DYQiHoAH2V3G3xCH9cnQFytz24bzozyb5TdbfAJfZyeAPE3PWMs1E8g6jqKslu/R3d7hMTVbvuf0UMAAhBYiwCLOGth46RCCfRZxCm063QLAkcIkJ8Jil0kQB7fRa/v1pjJ7bvl79pH2ydnI6CqPQp2b3xRD+Cj7O6eh3drxMRV3f6O8m+U3bq9yej6EiD++pLiOAgsJhB1HUXZJRbqJkBc1e1fRgcBCEBgEgIs4kyClUaDCPRZxAnqGmYhsDIB8vPKyDihAgLk8QqcyBCWEiC3EyA1EeiTsxFQ1eRxxqIEoh7AR9nF63UTIK7w7xQEiKspqNJmXwLEX19SHAeBxQSirqMou8RC3QSIq7r9y+ggAAEITEKARZxJsNJoEIE+izhBXcMsBFYmQH5eGRknVECAPF6BExnCUgLkdgKkJgJ9cjYCqpo8zliUQNQD+Ci7eL1uAsQV/p2CAHE1BVXa7EuA+OtLiuMgsJhA1HUUZZdYqJsAcVW3fxkdBCAAgUkIsIgzCVYaDSLQZxEnqGuYhcDKBMjPKyPjhAoIkMcrcCJDWEqA3E6A1ESgT85GQFWTxxmLEoh6AB9lF6/XTYC4wr9TECCupqBKm30JEH99SXEcBBYTiLqOouwSC3UTIK7q9i+jgwAEIDAJARZxJsFKo0EE+iziBHUNsxBYmQD5eWVknFABAfJ4BU5kCEsJkNsJkJoI9MnZCKhq8jhjUQJRD+Cj7OL1ugkQV/h3CgLE1RRUabMvAeKvLymOg8BiAlHXUZRdYqFuAsRV3f5ldBCAAAQmIcAiziRYaTSIQJ9FnKCuYRYCKxMgP6+MjBMqIEAer8CJDGEpAXI7AVITgT45GwFVTR5nLEog6gF8lF28XjcB4gr/TkGAuJqCKm32JUD89SXFcRBYTCDqOoqySyzUTYC4qtu/jA4CEIDAJARYxJkEK40GEeiziBPUNcxCYGUC5OeVkXFCBQTI4xU4kSEsJUBuJ0BqItAnZyOgqsnjjEUJRD2Aj7KL1+smQFzh3ykIEFdTUKXNvgSIv76kOA4CiwlEXUdRdomFugkQV3X7l9FBAAIQmIQAizjrYf2dV/2OfPiDfy2/cvllcvybjzeNtH23Tut//YG/lls/c6tc8MgL1jl9p8/ps4iz04AY/FYRID8Pd9dt/3Cb/OLTTsqN77uxaezMs86UX73iV+UeZ9xd/vEf/0kuu+Sy5vuTl56U29/+G4cbpIXBBMjjgxHSQOEEyO3rOWjKufd6PeIsJdAnZyOgIlZqIxD1AD7Kbm3+YzzzBIiruiLixYfD0f/sE+XfKLt1eZPRrEuA+FuXHOdBgPsHMVAnAe4LdfqVUUEAAhCYlACLOOvhnWoR51OfuFl+4cm/ID/9tJ9CQLWGa/os4qzRLKdAIIQA+XkYdsunD/rxH5OnPvupTWPvfNs75eTTnydXvf1Ncq/v/dcIqIYhnuRs8vgkWGm0IALk9vWcMdXce73ecJYR6JOzEVARL7URiHoAH2W3Nv8xnnkCxNV2RMTFx48ff9Ftt9121+PHj9962223/bKIvK6l67k/o/wbZXc7vEkvpyZA/E1NmPZ3gUDUdRRldxd8ustjJK522fuMHQIQgMCaBFjEWQ9cn0UcW7z/+Ec/3hjRBfvvv8/3N39u++0e/+oec5VSnvmLz5gt+q/Xy907q88izu5RYcTbSoD8PMxzXVUB8wpU//i1ry3Mwcvyudr5zV/5raazj/7JR1PNapjbelUzGWiC0yEQSoDcvh7+PnPvRfnY8v1bf++tjfHLXvPy5kUF+/6/feW/Nt9/4u8+OatSuF4vd++sPnNvBFS7Fxe1jzjqAXyU3dr9uevjI67Kj4CLTz/99FdeddVVd7zf/e4nN9xwg1x44YVfueWWW57TIqJCQFW+P+nh9ATIa9MzxkL9BKKuoyi79Xt0t0dIXO22/xk9BCAAgbUIsIizFrbW7fr8ws4//Jfb5ipJadWT11/+u82izLff9dvnqp684fLfnW0HmJ+3Xu9296w+izi7S4eRbxsB8vP6HrOt+8459/sXClFzAZXm4u84/TuaRfVllap8zv7U331KLnz4ExqB7PE7fTMVBNd32exM8vgIEGmiaALk9vXc0yWgWpaP/bn+OKtE+JEPfQTh1Hpu6SV6RUC1JlxOK5ZA1AP4KLvFOoKOjUJA40qrGa37sbjU/+tHc76P1bbv9bsHiMificj+kv++XtnvayayvnIAACAASURBVDE+fvz4//OOd7zjriqeso+KqB72sIdpJarvyBpFQLUWZU6qjAD3y8ocynBCCERdR1F2QyBjdGMEiKuNocYQBCAAgXoIsIizni/9G+6+hfN+5Dz5lcsvkxv+7IaZYOoeZ9xd/GL+E5/2U42ASt+Cz6uVsIXfev6ws1h4H8aPs8siQH5e3x/rCKhuf/tvnOXqG993Y2Pcb/XXlrP/+gN/3Qio7FirMrh+zzmTPE4M1E6A3L6eh/sKqPJ8nN8P7O8P/3cPk//lx3+MrVzXc8fsrD45GwHVQMicXhyBqAfwQ+yed1hlT2eszxKRr01M9IUiovYeLyJfSrbOPPz/i0XkGe67ibsxbvM3ibw8iX4uOCHyxSGt3yRyZ91afF/k5H1E/lzbuknkDq6a0MUnRL6q339Q5Kf3RK5M9i47IfI8O/ZA5L3nirx+SF+S2GmIgGpd8yqg+o8icmzJf7cL/H1s2zpWHfNan4MD06H98+l7e71vr70PXKtz7Setm6+mzBV3EpE3i8iDU5df2zMnTtmnnN4mbc3Z/oDIDx8TuX5f5AGWl9aNB8txInJfn7tSrpvLf1mOu2VP5KH3Fvmbgflv3fhbd8icB4EaCXRdRzrfuzQb+EdE5DHpu98QkZ8VkVP7sohofnuLiLxNRF6yBFiX3alZ67g+me4XuS2d296/571j1H6OOQ9dlnc/JHKvA5E37Ik8UXNxsnsyDeavDqeszTzYzVsfp7/ZvSPdSy6z40aFMKyx6Lga1nvOhgAEIACBEAIs4qyHvWsR5+rfvXpWVer4Nx+fE1A99dlPFb/orj0wIdV/vvU/U8FkPZc0Z/VZxBnQPKdCYKMEyM/r415VQPXzz/95+bWX/VojbFXRlH6sspSKohblbD3OBLHWW79d6/oj2N0zyeO76/tdGTm5fT1Pd829b3/aaa352KoD2pbaZl23yraXGvS7k5eeFBXS8lmNQJ+cHbFwu9ooOBoCqxGIegA/xO6mBVS6oHahW3wKEwWs5trFR0+wcPVktwjVCAqS2OD3RaQRUKVFrGv3RS66ncjnD0SuPRC5VEVTafFr1saAcQ6JqwFmObUvgR2rQDVVrjDxlP5LX0VU+um7ED5Vn/qGwEaOG1lANROc7oncRXOX5jEVZvncZb9ZXkt59js1B+6JnG7nrZH/yGsbiRqMVE6g6zpSoZF+2sRQmje9gMrEU08XkVOvqy7+dNmdGnvVAiqbW7blXZ17+jy8L3KuCWuPNZp+eZ2IfEbF/D6XH4g8fE/kEhXAHoh8Qee0ByJXjCDyH9PX0XE15lhoCwIQgAAENkSARZz1QHct4iyrQKUCKvvYIr9WO7nsNS+Xs77vexBQreeS5qw+izgDmudUCGyUAPl5GO62PO1b9Fv4PfaJj5VfeuYvyU8/7aeaLfxMMJWLofKcrcfax7b9s0qEKp7lszoB8vjqzDhjuwiQ29fzl+bYt/8f72gqvVp+XZTnfT5+wcueLy99/sukbUvXfCtXBFSr+6ZPzkZAtTpXziibQNQD+C67tsj/ARF5lYhYFQB9898EVF8RkeeKyHWuQtRpIvJqEXlKwq77hOnilrX35Zbf9FBt84Z0jq/kogtP/1JEznaVB7wAQcVCvhqVF3edkypl+X7qwtxrUntelNWYtoWgPZErdAEniZCaSk36uxc+yamqTrr4o5+LD0Qeqws+idevp+9/LrWhb9T7N+1NEPAJEZl7217Py97mn4mgnP3mvAORf7sn8vzDakTXp2pSXjylTc3OTW3agtQtvu8mLrAFsAGXTFdcDWiaU0cicPHpp5/+yquuuuqOuo2fbt934YUXfuWWW255josJM7VNW/j5ilCWk/L8oCKnq9Lg8pxm+cfnM5+X/PdtYinLfSqq0pznz1WTmgs/5qpW+T5qFRXNcd6GnmP91b6+R0T+axIXLMuzKjLQj/ruRSLy83m1vlzA6XNDR4WQubylFUJMjCQip6vRrGrI9fqCmL5YkDr0JFsAX1SxxIRX7rxZ/k052HKctv3KJBZt8l9+ffhx7Yv8oFuQXzX/kddGSj40s9MEuq6jvgIqrdqpwlWdz3WJpywXLvv3Yy5q9fNIPd/Paf28sW3easfr01utnKV5/0ezClR2nuX1O/oKVG0VRH3ONqGo5dwDkSav2vxVRN4lIucnNhebaClF3qwqXz6fFJG5in1LKkUduQ/4KoM+7yb4M7F+Hv3Wh32RRx07VZm1mU/nc9IxXzoY8QrsiucRTdEUBCAAAQjUQoBFnPU82SWg+of/ctucEEoXcl5/+e/Kr17xq/LN/9Nx+cWnnZwt5PiFentL3hbx1+vd7p7VZxFnd+kw8m0jQH4e5jHbEvVBP/5jYsJVW1T3W/Oplac+66nywme/sMnLfptVPe4e/+oeC3P2rZ+5dZbbv/2u385WUMNc1pxNHh8BIk0UTYDcvp57bL6sLxyoeDWvNOjn2nk+fsPlvzurDPupv/vUrMLgvb73X5O313PH7Kw+ORsB1UDInF4cgagH8F12861RvGBAhUkqNtCFoQ+nxaVb02KWLoDdNS0G6XEqVrLtV1Qk8Iq08OWPu5urLPDplvZ06xP9fFeysYqAKu/n3ZMo4Z4ion3wWwPOBFS28GSiKNsGqoeA6kpdzNoTuTqJUR6XiQyuTkInXSg6qb+5t/DP0CpS+yJnuTf0P+oFAragZSIFX1VKF7DSVlcqhLlcRN56KCBToVVTgSpfgFowlqYSwICrpCuuBjTNqSMSuPj48eMvuu222+56/PjxW2+77TbddtHEgN7MtgiocvGSXteaL/QaMIFlfs3bYr1eK7+VjlOBqJ6rn3cv+P6alKP+YsGWTHpuXi3F50/Nd9YnPdYLARblRRMMqFhARQNdedaqsrRWu0oipTem6h5zYqK02K7V6GaL2CJyJG+5fDOrDOJziuUxFUK5nKfbTl6QBAAqfroosdaKeU2ucov9c8IpC0oTXmmePSbyl74alQ9ct+2ffq2vqWlebOyn7aJmVa2cGHZR/iOvjZh8aGpnCXRdR30EVFqRVI/z1f+6gHbZXSageoSbe6pI96Ui8oLDe4MKOa0ilp+3al5TwZXNibVvvgKVr5xl82c9Zm5LbF+NyeVIFY3q+F+3L3JFysGax1S8/1A9TvOhzV/zyqNurqmHXnyod1XBv81D5+aa6R7R6z6wLO+m+0Bzr7GtVO14J/i6cV/kecdE/rDlZYBGHOvvWXk7Xc6f8PeuuJrQNE1DAAIQgMC2EmARZz3PdQmo9M14W7zXLUPOPOvMRjx1jzP08Z/M/aZ/121EdIHf3oTXbaRsWz/ehu/voz6LOP1b40gIxBIgPw/n7ytGWWtWVSqvPPIf/uRP5eTTTy0//NADfki+9IUvzSpS+Xzuc7b+We8Hv/kr+ghXjuT64SPYvRbI47vn810bMbl9fY+bCNZayOfKi/Kxn1/ruSbCogLV+r6wM/vkbARUwznTQlkEoh7Ad9nNBQC6cGQiA1048uIjEyvYwpFVYDFRgwoNbsq2X/Fv+OsC1f3dApL/TRe9VUClYgYTGqiYwAQIXRWofD/zRSxfuaqJCreg0wgG8m2oegiomgpPropLs2CfQk5FAlYparZ4r4v53s6xUwth+UJ/sw1VWvCa/bZomywnHlhVQCUn/llAss6V0hVX67TJOXEE9BrR/+wT5d8uu4u2xVu2XZ7lrVxAZWP1OU+FVfbJxVp9vONzmhdQ5aIu39+HuIV7tbFOnm0dv+UH3RLJREh59bms+sgREZTLW62L45abrDpKXuVKB9RWac9v8eSrmujxrjpVUynl6yLfYmJTf6yr4KLV/Vr7viiXL8h/Gn8qMlz3Y/Gr/9ePzmV9TLd9r999U6ryuK5dzoNASQS68rjO0VQg5D++iqlV6tPfj1QQXTLQLrt9BVTeRF6F0HK8VgR9mYh4ga2fe+ZbYLduie3F8Wo0z3NurqqV/5p8qMf5rZldjm3dnjnlwEZ8dSAyJ6RV8ZWe3+c+YFDa8m5b3k/tzqqlppcO3p69LDCrNNg2Fy8kqLviqpBu0g0IQAACECiJAIs4JXmDvgwl0GcRZ6gNzofApgiQnzdFGjslESCPl+QN+jIFAXL7FFRpM4pAn5yNgCrKO9idikDUA/guu/mCUi6geoITPHkhQr6tii0cqYBq0VZ7KqCybbWMs21l9TS39YktNP1O2hLqGakKQNcWfvZmf28BlYkJNi2g+rrIQ24n8pO2rZ8Lumb7v7yKigkQrCKVW8iyxadVBVRnnBD5gQHB3hVXA5rm1AIIRPm3y67mhiMV5dzWoZordEHYb8WkOLUCh1Z0sqoguo2e30K07Xs9T9tZVoFKj8nFANZuLqCyrQPNvba14KPTF9o//ayTZxcKyNLCuAozNbc824SfTtSkW+/NbZHXtfWfj888d/qFdBM+pS1GdZtT2/J0VoEqz2leMJCJsq5syX9Nhb8F26Yuq0C1KP8NFVCte+mqSESrOGq88YHAthPoyuNdFaisiqnOJ/XPVmmvi0uX3WUCqq9ludwEXX47WD9vfZKrkGXbC/q55yLh1VwFKidG+kxqPBfjf5vmbL81qR6XC6iWbX3X44WAK9NWqkvvA27euSjvNiItqxyVCa2abaZF5A59BFSW+7scvqHfu+JqQ93ADAQgAAEIbBMBFnG2yVv0tYtAn0Wcrjb4HQKlECA/l+IJ+rFJAuTxTdLGVgQBcnsEdWxORaBPzkZANRV92o0iEPUAvstuXoHK/13FOW0Cqq4KVMsEVLY9X+4Hv/BklV++IiK68N8moMq3GvT9LF5Albb0m6tA5YHki2GrVKDyAoa82kCy0WzhRgWqqFSwFXa78sZUg+iy26cClVZ08pXuTJBkAiXre5/v80VwO1dzzJ+lv3hB17IKVD5HeX55P/pWoPJ5dqGAyrZEEpHPHVZz+fu0iK32bSvHtkXthZXzFlWLMnFTln906z4TBKiwbWazrQKVq6h3X6sopR1ty39OANZUZbFF+4H5ryv+por7s0Tk/xKR7xGR/3sqI7QLgQ0R6LqOugRUtmWeVgRcJJptG0qX3TxPLsrv/kWCE1mFQLPbVqFw5QpU2pjlrJSj39dWicnnNT1nQQWqWWXURfNJt42pHjInam0RN83dB1xfVXC1MO86AVWb0EoFVLP7wJ7I6X4si+a6G4rbRWa64iq4e5iHAAQgAIESCbCIU6JX6NO6BPos4qzbNudBYNMEyM+bJo69EgiQx0vwAn2YkgC5fUq6tL1pAn1yNgKqTXsFe1MTiHoA32XXKq+8Im2dt0yY5Bf6daHorqk61TmpesZjEsRFAiqtyOIXxnwbtoWfVrbSj/Xrs6kii4q5rBLBh12lDn2bX+2PKqBqW6wSEa0ycPGBiL5lv8oWfifT1iVXp4WjM7TK1L7IWbZdyzGRj2Zv5c8tXFlVlpbtt45UoPJbwli7uoXXuSKv99UOdJFuQNB3xdWApjm1AAJR/u2yqwvbvvqd5avfllPxrGJLL6DSxVo9Xq/dtx5y9blJz9VPXjXPvtfzzJ5uV2q5SX/XfKP/91vzWeUrbVPzkq9Apd/l/bY29Bq2vKjbllp/VfDVN88uq0A1t4WS5oE06FmOORB5+J5IU4VE80Iu4HTCpmZr0rYqU20CKl81JatG1VqBym0j1VQrse2l8vznq1QtqmC1L3LRGvmvK/6mvDSffRinP3ZYTavZoosPBLaYQNd1tIqASjH4PKiVohZ9uuzavFIrWuXzSD8H1bz/UhF5Qap+2jZvtS38bCtr66duRe3vHZrHc1tzY2jLZz7n7YnYtndNNSo1lAuo8hyZVZ3SsbUKWf120V33gWV5Nxc+5duwmqhK+57uH812g2kePNse1gS/XhRbwHXQFVcFdJEuQAACEIBAaQRYxCnNI/RnCIE+izhD2udcCGySAPl5k7SxVQoB8ngpnqAfUxEgt09FlnYjCPTJ2QioIjyDzSkJRD2A77JrC+9fFpGniIhtqfel9OZ/WwUqXRCyt+/1HP3YdiddW6RoNQHbysrb8m/umx+8UEH7Y1up6NZXlyfh1CQCqqwSyrtSh25bU0ClC1e6xd7jFry1r8IF/cxEA10CBgPk+jnbwk9/c4tX+tdGFKF/WCTEWiPwu+JqjSY5pSACUf7tY9dvt2c5REVCJo5SjLqA/eCUz1RcpYvOmiv8NqJ+Cz+/TZP/XtsyEZW2px+ft3we1Lz0IhF5bBJyWT/0/9q+iUB1+0Dbvk8rrNjvur2ptq3/fVPacrBvnl0ooNLGUz6Z217JL4ZrXsoqVOmWh82C+wkRFXXNcoeInK5/N+HSsi38DkS+kIShWlHKbKiP5wSkWtUqy7n+UjiyxaCrPuWPm1VEGZD/+sTflJep+v5aEfm1KY3QNgQmJtB1Ha0qoLIcfLOIPHVJ37vs+lybzyNNbGt53ua0ek7bvNUEs4sEVPl5Olf+7nSPmBNQOWF7I663nOsEpSqYeveeyEM0795O5PO5gEqNZXlvlg+XbeFnFaBSXl96H1iWd9W+75Pvu/NXs0W1js//7kWwy7YinDhmlzXfJ64Cu4dpCEAAAhAokQCLOCV6hT6tS6DPIs66bXMeBDZNgPy8aeLYK4EAebwEL9CHKQmQ26ekS9ubJtAnZyOg2rRXsDc1gagH8F12ly68Tw2F9vsTSItXD/SVWfqfferItMCmgoTZIt2qbaTju+JqzWY5rRACUf6NslsI9pkw9S9cxatS+hbajw3lv+j40y38VNih//+bUOAYh8D6BKKuoyi765Oq6MwkftLtodeqbmpCsgOR91qlxELwEFeFOIJuQAACENgmAizibJO36GsXgT6LOF1t8DsESiFAfi7FE/RjkwTI45ukja0IAuT2COrYnIpAn5yNgGoq+rQbRSDqAXyXXQRUURGxol2r0LIvclIrtqx4ulah0QoLrxtpcaorrlbtHseXRSDKv1F2I+n76ibaD63+pFX++DgCG8p/JcTfL4iICmXPJwAgsKUEoq6jKLtb6qZxu52qGr5hT+SJfsu+vlZGFPj3Ndn3OOKqLymOgwAEIACBGQEWcQiGmgj0WcSpabyMpW4C5Oe6/cvo2gmQx4mM2gmQ22v38G6Nr0/ORkC1WzGxC6ONegAfZXcXfLrLYySu6vZ+lH+j7NbtTUbXl0Ap8fceEfkTEfn1vh3nOAgURCDqOoqyWxB6ujIBAeJqAqg0CQEIQKB2Aizi1O7h3Rpfn0Wc3SLCaLeZAPl5m71H39clQB5flxznbQsBcvu2eIp+9iHQJ2cjoOpDkmO2iUDUA/gou9vkG/q6OgHianVm23RGlH+j7G6Tb+jrdARKib9/IyL/p4icJSIfm264tAyBSQhEXUdRdieBSKPFECCuinEFHYEABCCwPQRYxNkeX9HTbgJ9FnG6W+EICJRBgPxchh/oxWYJkMc3yxtrmydAbt88cyxOR6BPzkZANR1/Wo4hEPUAPspuDGWsbooAcbUp0jF2ovwbZTeGMlZLI1BS/D1HRH5ERH68NEj0BwIdBKKuoyi7BETdBIiruv3L6CAAAQhMQoBFnEmw0mgQgT6LOEFdwywEViZAfl4ZGSdUQIA8XoETGcJSAuR2AqQmAn1yNgKqmjzOWJRA1AP4KLt4vW4CxBX+nYIAcTUFVdrsS6C0+PtTEXmHiPxG3wFwHAQKIBB1HUXZLQA5XZiQAHE1IVyahgAEIFArARZxavXsbo6rzyLObpJh1NtIgPy8jV6jz0MJkMeHEuT80gmQ20v3EP1bhUCfnI2AahWiHLsNBKIewEfZ3Qaf0Mf1CRBX67PbhjOj/Btldxt8Qh+nJ1Ba/H2viHw4beX38emHjwUIjEIg6jqKsjsKNBoplgBxVaxr6BgEIACBcgm8/F3P/If/7+v/dLzcHtIzCPQn8D/c7htve975v/nN/c/gSAiUS4D8XK5v6Nl0BMjj07Gl5TIIkNvL8AO9GIdAn5yNgGoc1rRSDoGoB/BRdsshT0+mIEBcTUG1nDaj/Btltxzy9CSSQInx91wR+WERuSASDLYhsAKBqOsoyu4KaDh0CwkQV1voNLoMAQhAIJqAvgV/ycOu2Phz7Si70byxPy0B4mpavrS+WQJR8Rxld7N0sVYqAeKvVM/Qr7EIRMV4lN2xuNFOmQT6xNXG/6FZJip6VRGBqAfwUXYrch1DaSFAXNUdFlH+jbJbtzcZXV8CpcbffxCRPxaR3+w7EI6DQCCBqOsoym4gakxvgABxtQHImIAABCBQG4E+D72nGHOU3SnGQpvlECCuyvEFPRlOICqeo+wOJ0YLNRAg/mrwImNYRiAqxqPsEg11E+gTVwio6o6BXRxd1AP4KLu76ONdGjNxVbe3o/wbZbdubzK6vgRKjb+zDytQ3ZS28vvbvoPhOAgEEYi6jqLsBmHG7IYIEFcbAo0ZCEAAAjUR6PPQe4rxRtmdYiy0WQ4B4qocX9CT4QSi4jnK7nBitFADAeKvBi8yhmUEomI8yi7RUDeBPnGFgKruGNjF0UU9gI+yu4s+3qUxE1d1ezvKv1F26/Ymo+tLoOT4+0URub+IPKzvYDgOAkEEoq6jKLtBmDG7IQLE1YZAYwYCEIBATQT6PPSeYrxRdqcYC22WQ4C4KscX9GQ4gah4jrI7nBgt1ECA+KvBi4xhGYGoGI+ySzTUTaBPXCGgqjsGdnF0UQ/go+zuoo93aczEVd3ejvJvlN26vcno+hIoPf7eKyJ/JCK/1XdAHAeBAAJR11GU3QDEmNwgAeJqg7AxBQEIQKAWAn0eek8x1ii7U4yFNsshQFyV4wt6MpxAVDxH2R1OjBZqIED81eBFxrCMQFSMR9klGuom0CeuEFDVHQO7OLqoB/BRdnfRx7s0ZuKqbm9H+TfKbt3eZHR9CZQef98nIh9IW/n9Xd9BcRwENkwg6jqKsrthvJjbMAHiasPAMQcBCECgBgJ9HnpPMc4ou1OMhTbLIUBcleMLejKcQFQ8R9kdTowWaiBA/NXgRcawjEBUjEfZJRrqJtAnrhBQ1R0Duzi6qAfwUXZ30ce7NGbiqm5vR/k3ym7d3mR0fQlsQ/ydFJH7sZVfX5dyXACBqOsoym4AYkxukABxtUHYmIIABCBQC4E+D72nGGuU3SnGQpvlECCuyvEFPRlOICqeo+wOJ0YLNRAg/mrwImNYRiAqxqPsEg11E+gTVwio6o6BXRxd1AP4KLu76ONdGjNxVbe3o/wbZbdubzK6vgS2Jf7+TETeJiKv6TswjoPABglEXUdRdjeIFlMBBIirAOiYhAAEILDtBPo89J5ijFF2pxgLbZZDgLgqxxf0ZDiBqHiOsjucGC3UQID4q8GLjGEZgagYj7JLNNRNoE9cIaCqOwZ2cXRRD+Cj7O6ij3dpzMRV3d6O8m+U3bq9yej6EtiW+Pt+EXl/2srv7/sOjuMgsCECUddRlN0NYcVMEAHiKgg8ZiEAAQhsM4E+D72nGF+U3SnGQpvlECCuyvEFPRlOICqeo+wOJ0YLNRAg/mrwImNYRiAqxqPsEg11E+gTVwio6o6BXRxd1AP4KLu76ONdGjNxVbe3o/wbZbdubzK6vgS2Kf6eJyI/JCIP7zs4joPAhghEXUdRdjeEFTNBBIirIPCYhQAEILDNBDoeep8pIm8RkbOzMeo23TeKiP3+ChF5czrmPBG5QUReKyJPXcSmx8P2trbHQH2aiDxHRC4Xka+KyKtTo88Ska9lBh4vIs8VkceIyMfHML5KGx8Q+eFjItfvizzgPiJ/vsq5bcfeJPJy/f6EyPM+JHKvA5FrReR0/e5A5Ennirxe/2x2Uxu/LyIXnxD56gdFfnpP5IH296H9meL8HnE1hVnahMAkBArOz8vGa/cAu0+MyWbZfeFO6T6k96aXjGm0T1s3idxBRF6Xjm1yZp/zFh1zk8idD9P1O/dFTlr+X2Qj5eYrU1uXaY63Yw9E3mu5fUh/NnkueXyTtLEVQWBLc/tYqHQeXuTc2+bGByKXjpE307z7ZAL3VyJywQmRL+rf/ZxaTt0/3iki9/V5fFvm5H1yNgKqsS4f2imFQNQD+Ci7pXCnH9MQIK6m4VpKq1H+jbJbCnf6EUtg2+LvfYdVqP4wLVTEksM6BP6ZQNR1FGUX39dNgLiq27+MDgIQgMAkBHou4phAyhY97i4iKi7SBV4VWNnvtnB+Xfr9S4s63eNh+1QCqheKiPZT+78zAipbFNoXuehYs27zzwv9+yLnHhN5457IQw9EvqCLOAciV+yJvD0t6FzvRVfaxhiCrikCukdcTWGWNiEwCYGC8/Oy8SKgSqLTIUGRFtefbAvuJqhKC+wzYavP7bcT+bwKY23xP29jSH82eS55fJO0sRVBYEtz+1iodkJA5V+CcPPuzySBayOQ1bm2CrWS0OoBmu/3RO6ieTzN1z+6DXPyPjkbAdVYlw/tlEIg6gF8lN1SuNOPaQgQV9NwLaXVKP9G2S2FO/2IJbBt8XeOiPyntJXfJ2LRYR0CMwJR11GUXVxfNwHiqm7/MjoIQAACkxBYcRFH++AXx/UtahNQ3ZT+/Nku8ZQ20uNhuwmo3nP474gHpSpYl2SVRVQMdWkCoxWvfBWptt8eISJXpeM/IiIXicjPpL/buXae/m625ypQZVVAvpzamL1ZnleOSovYl6hA6esi36JVpUTk50Tk2akC1GWpD/qW+i163L1F/sZVgtLf7Q32prqIHp9VijpiX0TsPGu/WZyxt98toPwb9wcin/BVr/yiThKcjVZhZYqA7hFXU5ilTQhMQqDg/KzjzSsUWsWpXEClYlWfd30+XZTDF7WdC2v9cXoPUHHvkQpUluP2RK44OFUZXat8zFVqSg682FUCaYSjlr9F5FUi8uvpOM3f2sbjRKTJvS4/Hk/HnO/zuX6XVYpqRFDpWM2rdt5Z+yKPO3bKXtOHTDylp+SVAZv7y4HILV4cuydyITA8FQAAIABJREFUuhdUTRKkEzRKHp8AKk0WRaDg3J7n2DyfL8rN/t8H+mf/IoW1oXN4nbNrhcBvWXXunc+t82pRWX5dNpe23K9VWW1u3eRUy5ki8q7DabbmcK3SOpt3t+Ti5jdX1dXO0/vQXCVCP5/W+9CeSJO3db7vg9PZ0Aq0127DnLxPzkZAVVQKojMjEIh6AB9ldwRkNFEwAeKqYOeM0LUo/0bZHQEZTVRAYBvj75dE5AdE5N9WwJ8h1EEg6jqKsluH1xjFIgLEFbEBAQhAAAIrExhpEeeNIvJgEfm2vtvd9XjYbos070/CKBU/+e30fCUpHbduIWgL54tEXnrMsgpU+tKHbj94oYhck7YY0X+/LBJQnaeLH2rcL1L3FFDNLeDoFnqu4pO+cHJxqgylYqvmWFsc0i39fKWRPZGrWypKzc5zgq/mzfc8SGyLEW13T+QMv6jjxV+6yFN6RZMecbXyNcIJEIgiUHB+tu3y3pRyr8+r90x5VAVVKrJ98eH/n5EYag6+OeV0y7d2nIlxLffqKSps1S1XrWqgr3pox1lFRLObC23FLW43i9oHIo+1PJeLjhYIqK5MOdpy7eN8HpZTOViFASqEau4LVs1PRObyuZ53TKSpKqICqfw8zbO+qpRW+0sL6rb17FutTd0m0C/Kqzh2gei1NfdHxXWXXfJ4FyF+33YCBef2ZQKqD2db73XlZsvhlustN+cVqPrOveeqNvn5aZqHvzK9GKF/1fzaOpfWH/1c1io+aeW+YyJ/mba3PnKv0Nys+fVA5G+1alTbnDz9O+TIFq75PUhElMV3tm2Jbe3qPUf7ug1z8j45GwHVtmct+p8TiHoAH2WXCKibAHGFf6cgQFxNQZU2+xLY1vjTB0T6YOy3+w6U4yAwIYGo6yjK7oQoaboAAsRVAU6gCxCAAAS2jcCKiziLtvA72437yOJ1G5MeD9ttEedt6W11L4r6WCaYUhNa5cQEVrrIokIo/VhVFOvGMgGVXwzS7Qd9mx+3Bpwg6YxUeUR/ahbDVaDUR0Cli+i6MO4XgPKFfBNQ2bH+rXRdwGlZVGm2e9oXOSt7Y71ZdLL+eX+4N/abKir5W/ELBFStb82XEPs94qqEbtIHCPQiUHB+1nz8mgWC2bYt/HwVKqsWaIvmeZ62+8xTRCSvLOgX963qoW0ha6KuhRWoVOiU5+h8S9NFFaisUkgmUJrlfieE0u+aBfQsv2vFw1kVwNSOLqBrNSurbNWcl99D3L3HcnkjDFhBQCUnTt3PtuJDHt8KN9HJAQQKzu19BFRtuTmfL+vfn5Dm0V5Uq/k5F1D1mnsr7mV5U39vq/LXMpe+QxK7HhGWOqHTkXuFbV2dV6HKX2pQcZUPDX98JsSd3SvseFdZtqmgtS/ygz0EVOFz8j45GwHVgITBqUUSiHoAH2V3k07QG8j9s9LiG7Gfv5UwxOiisojaZrrZvGFP5ImmznUlEWdlxd1DJy15K/ZQKN0stMT4kdLia/Z5F+JqTTRVnBbl37Ht6iTV3szSh7XrfOyBgZZD1Unpoo8+0NCJrN/iYB17o52Tl14d2rC9RZvameUdN6F+YCqXrRNnfZis5bf1s2hLhLxEdnO+PrAY2tc1zx87/tbsxsqn3TstZpwlIp9c+WxOgMC4BKKuoyi749I71Zq/d+nf9a1irUDhP/nC5aJ+6IKm5gVtY61Pvsi3rBGdb2qVhfwBR9s5HxJ5/uHWQX/k5rWtW+Cs1enxTqoprsajQksQgAAEILCUQM9FHC+Q0q3trCKTLbSoDf3u0WkRufPe3+Nh+7JFHL91oM0b/OLNp9Nb8rrIYx/r05gCKm37yJZPmxBQpUHZ1iM2xmbBxbYJtGds+YKQHey3AGwTdLmKU7PFGf/GvS0mlXSJ9YirkrpLXyCwrfm5VVyaBuMFVPqVillVCPUCEXlpOkafRern1SLSlqetDeNjQqq7tWwb21tApRVG9N9+PkdvQkD1DSI/8d9PVdJq1j/c56/2RR51TES3kmruJ054daXlZTveLcSvKqA648SpavBb8SGPb4Wb6OQAAls699Z1pkW5WfObbaltZOzfC/ZSg83D1xZQpdytVW/1hYlX5Dk9bW86J0pd9jJCXpU1X5tacK9oKhDqIO1lBV8V1j9fzNa+bdtWW4ea5XFty83VdevVJ7kqV/kcvLg5eZ+cjYBqQMLg1CIJRD2Aj7K7SSdsvYAqv5k49a9/+6EpQ+hvUu4fJY3C15dL9G+5WZnbA5Er+ixq9XDeLsRVDwzVHhLl37HtIqASudYmv0OidcEEt8k79sDB8osXllrZ1n2Ri6ykth7ntlJo3ijOy2kP6euAc8eOvwFdWflUFSLcR0T+15XP5AQIjEsg6jqKsjsuvVOttQmovIjXFj+f3iHs1bY2JqBaRbS7iihrCsArtFlTXK0wbA6FAAQgAIEhBHou4tgCdW4qFznZ3z+b3jpf+GJQj4ftywRUXRWoZtWiUj+uEpHr0p+f5raD0pdhdAFfP7ZV1COdQKyrApWeFyKgyitQecfkAi5fucoWi9oWarSNlnN1YX8mHC99XtQjroZcLpwLgY0SKDg/t1WZMjb+tx9dkm+/5mBahSrL03bvsJdE9QUd3VrVV52yP1uVws4KVFECqrSl31wFKhu7W2Bv7ierVqBaVsUw2dBtBalAtdErF2MQWE6g4Ny+bO7tX9TPc7MO2G+z7QHk94s2AVXn3FsbdGs6/7Ancq8FlQF1bt/kvXxtOm2JahWoZjnXOrtMQJWLpPx8eYmASufQ+rJDW0GRmf2sqtWRF/tdJdoi5+R95t4IqMiKtRGIegDfZdcWaT4gIq8SEf/mm/rAl4T1v3l1rJ+Mt33/EBH5rlQiPK/m4qu22FsP+iZe3qaWLP9WEXl/tq+39uk9h32/o6/80jZZXlASdq5Cinvg8a7D5xzn2z6rJlpKQdm8gZa9Ma8KV33rYfZbuglZUte/+sRuybk5L38DomXP2YUiCBtX/obFnoiqa2fnjVktS0S64qq263fXxhPl3z52dTHYFPh+KwM/0bT8oYp8rUC1KL/5fOXLWOflre+e8pe+lesrWvn8paWyrQKVxot/6+vI28Itosm5LQAWVaRzb7RqRTmdMDaTwKw6VKPAtxxwKKyxfHa6rwaVl0i13xblQV8ZyueTfEsCf7H4B8v7Itdm2x7MJqlyqurUbDIeVIWqT/yVnAv+XMuns5VfyS7aib5FXUdddteZ72pe9pUFtY0nyam3WV8mIh8WEV0w1HmrPnzWua7en/wc1t9PNADsfmD9+bJ7Q1h/s8VLfaCt7TxTRH4z3YP8w5X85YG2+foJEdHFTf1o/7SaxKL73lxwunvKLXYPsblv2/3JhPp55cFl5b7NoM6Bj4k81BYS7Z6S/l1iWy/oG286Z9e59sLKq/ZW2YhXWldcjWiKpiAAAQhAoBYCIy/i+Odydj9vRdXjYXvXIo6vJKU2dO5gWze1VaPSY0wkpXMMPSYXUNmWUtr3a9K/k7Vqh1XcasaSP8PLt3zy/37eO/VvHv2343lt1aH6bOGX3qi/+EDksXsiTVUSv1jjbGj35l5kbFssSg7RPulcZbZQk8bW/Fs/vUhkfZ9tc+JfhDwhos8civr0iKui+ktnILCMQMH5ORcrtW2hqv9e1OeT+daq9jzzEe43qxqoOPRlnCtdPveL7776oOVotaH2bZuoI9vILlsUTzly9rzPtkC13JiLRnts4desm9hLmYf/Rm+qjGQvmH/UtlVt2/pv0cs+bRWo/Aue/kVQfSHd3auObFVV8pVHHi/ZO/RtDAJblNttXcs//7O5dldutnm3za0XVaDqNfc27u75X75TSFOZyaqw2tw5r0Cl7WRz7y9YPt4TeaNfn85e0G/L202+bxNQ5dvx6dp8NoZ8S1ddN5uNaZvm5H1yNgKqMTIHbZREIOoBfJdde4Bibxf4BRlNtprU9Tt9U0H/rJ/LReS3Dv+gQgJ9C832fH73gu/1DQZdcHqRiKhI6pcP367/AxH54+xcfTjzpvSQRm3d1Yml/D7g/s17Xbzyb7fN3rbwDyFSv3VLqabaid4Y9O0yV7pv7oGJCad0ET+bOH/QL/If7pKn/4g4mU3kGxspqT85EzI0+73ajSkXTvlEnvp8QfqHxhtt4coHtRM63Lgv8rxjIn/oxjgnyLCSjG3trHGhdMXVGk1ySkEEovzbZdcLlhSX5hJ9CGAPBjR/6KRTc5IuZL/VlaLW/OLziuai3xCRn3Xn35oeLOT5R8tj66S0r4BKy6zaQwrts89fzQ/5P7pbVPavFBF9m0o/mrvmHhD4h7I+11nFJ30L7JjIX+ok1fJZejg8K0u6Sh5clHfS28GaB5sKebnwyRbPdVFb2+ixz7TmzLG2Gl31kuqKv1Xb2/TxKpb4jyKiW/l9atPGsQeBRCDqOuqyO+Z81x4s65B10bDt4cRfuPls2/1Av3uLlshumffq/cnEunqc3r/ybWR9lSp9sN02X9dzfAUqPWfRfW8WwHY/0rydL1DqQQcirfenXLi/6MGIq5g6dz/KBFRXZvbnHqKoWNTNp5uHJPZgvm1uPeDq7IqrAU1zKgQgAAEI1EpggkUcW1j/NhH5vkXcejxs7xJQadOLXljKf1v0gqVuy67bDto8SZ/RmdDbXoB80KoCKm1skcA7316vp4DKXkjSuU2zrYfa8FvwedF2XkXK9aeZh9i/w0VEX1qafaxtX53KL+a0vfxZ2nXRI65K6zL9gcBCAgXnZ+2z5Wjb4tUWx/2iun/hRnPq59JLzn7txl46bdse1to2UVR+X/Avp6owS8VUtrg/49oloGrJeWfYesUaAqrjybC+6D57mUa/a3thJx0794JmW9XAlMdt7WRu66fsXjATxa5Sdbmky5A8XpI36MsUBArP7f6FR829mqP9y5X6bDDPzYqpq4DJIgFVr7m3+cE/A7T5cPbSvb5Yafeahc/elr3c31atUMW2WQ7XAgjf6te0/K4qWfvW/eae0LYTk3vB045tcvk2zMn75GwEVFNkEtqMJBD1AL7Lrl9MUTGUTpS9OMozM1FCLqCyYxad67/Xian+971JiKVKUBVA6MdXdvH90uP9wpAXUegNIf9705gXPunffeWTbJLcVKFapG5d9jZYStz6xtpDD0T0ZnKkgkqW3H21mJkq1gBm+7g2xy4q5+1vZGmR6e2m7vXbatk/UNoe+Ay4ILriakDTnFoAgSj/dtltvdaz7Y78lgZ5fvPn65tZ93eV6+w33QpNK4uYGMuqh+jf+wio7M0uW+z25/vqIfYP/UYwJCIquprLCcsqd7hSo1Ym9cjbT25C2Cw0L3joaw8LluZBl6Nmx2eL23rInIAqfzNgX+QHewioZgvqAddBV/wFdGllky84VUlcfmLlMzkBAuMQiLqOuuyuM981AdKfpWpTuWjXRFL5drEmWtIXC7z4Kb+fmJhJ5995RdZVBFT5Vj42X88FVHnVqtZ7al6xtG0e2nZ/6qp86renbhP05hWoFpQO1yhtXoiQU0Iu/3LErLrDSNtVq62uuBrnqqEVCEAAAhCoikCfh95TDDjK7hRj2YY207+337An8kT/FvwqfbfnevsiJ3UhaZVzN3UscbUp0tjZBIGoeI6yuwmm22Ij/RtWRb5HXv7sO4b0nFMFuFEvfvbt6txxxN9a2DhpiwhExXiU3S1yzUa6OsZ8eow2xhpsn7hCQDUWbdophUDUA/guu/mijxc7WVWXpziI+RsKqo71W1/5tyX897qYpAtQ9xGR9x3qmx6W3rx/tojogm/+9nwuuvJbqPRdAJoJC1L/G3GC2yqqeZtdfzNxVVt5wGVb32VlZue2oLJS4FoppmWRZ25/VePrxFb5dn+NSMseymRCq6YUYV7iPH+7ok1NPODi6IqrAU1zagEEovzbx65X7fstibzI0hDm+S0XUNnWRnZ823ZJ6wqodPsl/zmy3YITOGn57V/IxY7pzVTdtsi2MGrbOmCu0pw3uOyNsGPNi1qN4LNXHtR2O/LO3NtaXs1vb93mi/AL/t5UAwx6eNwn/gq4PDu7oFWo9L7wO51HcgAExicQdR112V13vqv3jR9NFQ2tmqpS0+qnJrTtElC13Q+0OuuiLWH7VKDSftl9z7bKaZuv+wpU/v7p73v2tnLz3TIBVVa6e+7+5AVUrnKVbmPjP0feDsu2xJ57cyz/LTXUiKasFHhe6SHfNmdgiHfF1cDmOR0CEIAABGok0Oeh9xTj7mFX72ulft4vIrq13zZ99tK8Sd9geV4SXq/S/71sQf+NIvKoVRrYxLE94moT3cAGBEYhEBXPPeyWnJ/b2P/j4db2tx/FKRtq5CaRu+gLOE6wuhLzm0T+hT5HPRB574gv7Gxk9D3ibyP9wAgEpiIQFeM97K6UZ6bis6BdfdFfny3W8Mnn1P/vioPKz/8TEfmRFdsY7fAecaW7vPCBQFUEoh7Ad9nN38j3f9cqFr5Ci3+j3Tunz/eajHVboW9Nlad+8nBfbk1k+nd9Qz5ffMorUHkBVa8KVNpBW6BPZQbf58v0tZUObBNQLaoApe0vEVDNLSq1iJuOCKjc2/y3eLFUm/0FQisTjGnXLl62lcoI4oSuuKrq4t3BwUT5dxW7y4RN5rIuAZVu86f5x3/yilHL7ORbnmqe0va0KoZtcbowfJwg6bs1F+6LXKTX5jJhZr7P9LKS/8sEVHmua9lC8FpfJtXlO60a6AWec3lHt/DLyrzOSl3nFbD6VDnZ8LW3SvxtuGsrmdN7t769rPfcm1c6k4MhMJxA1HXUZXfd+a4K+l+atqz+fKoold8nlgmoFlV1XXZ/6iOg8vefvKLisgpUbfe9Oa/76qoqYMq2wdGtZfMXElrnncteQFi2bYMvvb1MQJW/nDA8dFtb6IqriczSLAQgAAEIbDOBPg+9pxhflN0pxkKb5RAgrsrxBT0ZTiAqnqPsDidGCzUQIP5q8CJjWEYgKsaj7BINdRPoE1cIqOqOgV0cXdQD+C67+V7XixZkdJFctyFRZepbDx3o35rXc/STv01v3+t5ake3PtGqVi8SkXNE5JmHWwb+ZmrT9tjWt/n1eH1j/q5pey091guo7FgVKnw4VQFQ+88SEd3Sb/bxVVDcllezii1pz9lZFZY2AVUuQsjEDbNtt1xlK7WvFaG0WlezyJQWg3SrwtYt/Nr6aYPIRQf5tli+VLjfbnBf5KxjIm80MVY6b/b3gRdhV1wNbJ7TgwlE+bfLrl8U1gVs205Jt9bz2yRZHvttOfUm6DMO841ucZRvkeS3T/I5xy9Ga/65Ie1NrXZ0X+qnt+Qen6c0L+jHxKF2ztwWfnqAE07OREl+YTmr9nGkApVro9n67kDkC7alkVXnaBOLHhP5qNsGSffeXpoHl+WdfJHcCTyb6ngqqko3iNn2Sq46yWzrwWXbpW7oeuiKvw11YxQz/1u6z2os84HAJglEXUdddteZ75rAVu8PjxSRxyQhVV8Blc1n2+4Hy7aE7RJQ2Vj0XqT3FT939/P1fAu/XETm73uz+bOvWOpy9Xl6j/Fbseb3p2XCfX/Padue2t9H+gqo0nbVsxcS0rz3+pGrGHbF1SavLWxBAAIQgMCWEOjz0HuKoUTZnWIstFkOAeKqHF/Qk+EEouI5yu5wYrRQAwHirwYvMoZlBKJiPMou0VA3gT5xhYCq7hjYxdFFPYDvsmtvwH9ZRHTrD93CyrbyMKGSbj2i36sY4aFJqKSLsrb9ld+qz28P4r+3xaa/SEKH/M17jQm//Z/vR15xSo/V71TUoB/tt1ZwUWHWnIDKVWc5w+9P7UQLev4HtPqLigyOifzlgciRyitOPKDHzypELasUYwtJaWuRW1IVrL/PxVUnRL6Y9ceuj8aO/sX3yYkT/HWUb/mnVWLELyItqwSwxgXZFVdrNMkpBRGI8m+XXcsjtk2R3xavLX+oYGfRFkmaK3we8TnH29E89hUR+WO3UK257yOpmp4Kp1S86QVU6krd3qmtn3NuduLJq1PZf1WimsjzvppvUu5QNhcsWiDO8kIjXOqqQrdKHlyWd/xitxNwad/9pxGPerFo2mauEVgtq6S1weuiK/422JVRTOn9VmNVY5gPBDZFIOo66rK77nzX7hVeyL+KgGrRfWtZBSoTQanP7GWDfBvA+6V7kh7TZ77ut7y1+bO/783Fh6+Kerj99rsO58rnZyLdI/cnv0W25Xe3nbW2PxPV5tu87on8z9lLB40oeFkFqiSgsiqIzVaBtmXsiMHeFVcjmqIpCEAAAhCohUCfh95TjDXK7hRjoc1yCBBX5fiCngwnEBXPUXaHE6OFGggQfzV4kTEsIxAV41F2iYa6CfSJKwRUdcfALo4u6gF8l902IdMu+qfoMSfxgpjAYtXOmjhhxH26u+Jq1S5yfFkEovwbZbcs+lvWGxN87YucXHd70DHaGAFbbfF3roi8T0S+h638RogOmuhLIOo66rI7ZL6rlZo+mV4A6MuB4+og0BVXdYySUUAAAhCAwKgE+jz0HtVgaizK7hRjoc1yCBBX5fiCngwnEBXPUXaHE6OFGggQfzV4kTEsIxAV41F2iYa6CfSJKwRUdcfALo4u6gF8l90hC0q76MeQMac39d+wJ/JEv2Vf386kClqX+Spcfc9dcFxXXA1sntODCUT5N8puMO7tN5+qlTzQb9m3yqiGnr+KrSXH1hh/Kvz4vrT92EiYaAYCSwlEXUdddteZ71r1KB3wkW2iiYOdINAVVzsBgUFCAAIQgMBqBPo89F6txX5HR9nt1zuO2lYCxNW2eo5+txGIiucou0QBBJQA8Ucc1E4gKsaj7Nbuz10fX5+4QkC161FS3/ijHsBH2a3Pg4zIEyCu6o6HKP9G2a3bm4yuL4Fa40+36/o9EbmiLwiOg8AAAlHXUZTdAag4dQsIEFdb4CS6CAEIQKA0An0eek/R5yi7U4yFNsshQFyV4wt6MpxAVDxH2R1OjBZqIED81eBFxrCMQFSMR9klGuom0CeuEFDVHQO7OLqoB/BRdnfRx7s0ZuKqbm9H+TfKbt3eZHR9CdQaf/cRkfemrfxu6QuD4yCwJoGo6yjK7pqYOG1LCBBXW+IougkBCECgJAJ9HnpP0d8ou1OMhTbLIUBcleMLejKcQFQ8R9kdTowWaiBA/NXgRcawjEBUjEfZJRrqJtAnrhBQ1R0Duzi6qAfwUXZ30ce7NGbiqm5vR/k3ym7d3mR0fQnUHH+6ld/ZIvLv+sLgOAisSSDqOoqyuyYmTtsSAsTVljiKbkIAAhAoiUCfh95T9DfK7hRjoc1yCBBX5fiCngwnEBXPUXaHE6OFGggQfzV4kTEsIxAV41F2iYa6CfSJKwRUdcfALo4u6gF8lN1d9PEujZm4qtvbUf6Nslu3NxldXwK1x9+NIvIGEXldXyAcB4E1CERdR1F210DEKVtEgLjaImfRVQhAAAKlEOjz0HuKvkbZnWIstFkOAeKqHF/Qk+EEouI5yu5wYrRQAwHirwYvMoZlBKJiPMou0VA3gT5xhYCq7hjYxdFFPYCPsruLPt6lMRNXdXs7yr9Rduv2JqPrS6D2+LuviPxp2srv032hcBwEViQQdR1F2V0RD4dvGQHiasscRnchAAEIlEDgR/79vQ/e9wcfKqEr9AECgwn8yL+/t7zvDz7EOs1gkjRQAgHycwleoA+bJkAe3zRx7G2aALl908SxNyWBPjmbifmUHqDtCAJRD+Cj7EYwxubmCBBXm2MdYSnKv1F2IxhjszwCuxB/l4jIvxGRR5WHnx5VQiDqOoqyW4nbGMYCAsQVoQEBCEAAAisT6PPW8MqN9jghym6PrnHIFhMgrrbYeXT9CIGoeI6ySwhAQAkQf8RB7QSiYjzKbu3+3PXx9YkrBFS7HiX1jT/qAXyU3fo8yIg8AeKq7niI8m+U3bq9yej6EtiV+PtPIvJ6Efnf+4LhOAisQCDqOoqyuwIaDt1CAsTVFjqNLkMAAhCIJtDnofcUfYyyO8VYaLMcAsRVOb6gJ8MJRMVzlN3hxGihBgLEXw1eZAzLCETFeJRdoqFuAn3iCgFV3TGwi6OLegAfZXcXfbxLYyau6vZ2lH+j7NbtTUbXl8CuxN8PiMh1aSu/z/SFw3EQ6Ekg6jqKstsTC4dtKQHiaksdR7chAAEIRBLo89B7iv5F2Z1iLLRZDgHiqhxf0JPhBKLiOcrucGK0UAMB4q8GLzKGZQSiYjzKLtFQN4E+cYWAqu4Y2MXRRT2Aj7K7iz7epTETV3V7O8q/UXbr9iaj60tgl+LvRSJylog8ui8cjoNATwJR11GU3Z5YOGxLCRBXW+o4ug0BCEAgkkCfh95T9C/K7hRjoc1yCBBX5fji/2fvfcClu6r7vN+9uE0hcQwBbDcKyLbCAzxKoxY+IRPJRTZt+FMJCpRIFsIi4E9gg3Eko3zYRBKSjIuCgwIGYyQLQxBYQHADwgi5xcgFFSNkUrVgGdsiyCoNBlECSSBNzZ3ede7eo333d+bMnjlzZp3Z887z6NF3Z85Za+93r9nnzN6/sxYt6U/AK569/PYnhoUaCBB/NYwifegi4BXjXn6JhroJlMQVAqq6Y2Abe+e1AO/ldxvHeJv6TFzVPdpe4+vlt+7RpHelBLYt/j4ZyvhdXwqI4yBQQMDre+TltwAJh2wwAeJqgwePpkMAAhDwIlCy6D1E27z8DtEXbI6HAHE1nrGgJf0JeMWzl9/+xLBQAwHir4ZRpA9dBLxi3Msv0VA3gZK4QkBVdwxsY++8FuC9/G7jGG9Tn4mrukfba3y9/NY9mvSulMC2xd8TJd0cSvn9X6WQOA4Ccwh4fY+8/BIQdRMgruoeX3oHAQhAYBACJYveQzj28jtEX7A5HgLE1XjGgpb0J+AVz15++xPDQg0EiL8aRpE+dBHwinEvv0RD3QRK4goBVd0xsI2981qA9/K7jWO8TX0mruqmTi92AAAgAElEQVQeba/x9fJb92jSu1IC2xh/r5b0WEnnlELiOAjMIeD1PfLyS0DUTYC4qnt86R0EIACBQQiULHoP4djL7xB9weZ4CBBX4xkLWtKfgFc8e/ntTwwLNRAg/moYRfrQRcArxr38Eg11EyiJKwRUdcfANvbOawHey+82jvE29Zm4qnu0vcbXy2/do0nvSglsa/xZKb/rJL2tFBTHQaCDgNf3yMsvwVA3AeKq7vGldxCAAAQGIVCy6D2EYy+/Q/QFm+MhQFyNZyxoSX8CXvHs5bc/MSzUQID4q2EU6UMXAa8Y9/JLNNRNoCSuEFDVHQPb2DuvBXgvv9s4xtvUZ+Kq7tH2Gl8vv3WPJr0rJbCt8fd3JP12KOX3pVJYHAeBGQS8vkdefgmEugkQV3WPL72DAAQgMAiBkkXvIRx7+R2iL9gcDwHiajxjQUv6E/CKZy+//YlhoQYCxF8No0gfugh4xbiXX6KhbgIlcYWAqu4Y2MbeeS3Ae/ndxjHepj4TV3WPttf4evmtezTpXSmBbY6/KyQ9WtK5pbA4DgIzCHh9j7z8Egh1EyCu6h5fegcBCEBgEAIli95DOC7wa/f7VsL7ZZK+toI2XCrpC5LeFX5LvEfS68Lf0Xx6zApcjsPE7dKTdqVb96QznyD9Xp9W3SE9TNKHJJ0W7Fx9RHql/Tt+ticdMz+fll64I10fjrtnR3ra46W77O/ss8bGHdKDLNvwRProqUtmHC6Iqz7d51wIrJWAVzz38LvqeTudm0+X9LzkejCUr7WOcZuzO6TXSjpzf1o964h0X58Gdc3DfyA9diK9fUd6gc3Nwe+x4O9T0X+cmyWdZ5/Fa0m4tly9inamfewRf31QcS4E1kbAK8a9/CZg7T6buXyJSBvzXF4SVwiolhh0Thk1Aa8FeC+/ox4MGtebAHHVG+GoDXiNr5ffUQ8GjVsbgW2Pv9+X9FZJv7E24jiqkYDX98jLb41jSJ/uJ0BcEQ0QgAAEILAwgZJF74WNFpxQ4HfVm+NtAqovZxvyCKjmjF26sb8jPXwi3bwnXZAIpi60zfT42US60sRQ4bxHSDq6I50Yz3uA9BX7dzwubBA1NpYRDhTEVUF0cggExkHAK557+F31vB0HwubmKyWdn4heh/LlPvirElAFgdR0fk3n4SPSt9K/96RTo9B2t9G46jpJ95q4NZ2XJ9IzdqTLTBA7kb5qgtqJdO2yotc22D3iz33saAAESgh4xbiX34QJc3lJgGTHjH0uL4krBFRLDDynjJqA1wK8l99RDwaN602AuOqNcNQGvMbXy++oB4PGrY3AtsefPbFyUyjl93+vjTqOaiPg9T3y8lvb+NGfwwSIKyICAhCAAAQWJlCy6L2w0YITCvzGzfHbJb1e0p2SzpH0+WDefg98IvzbHqy4SNK3w5Pt8f1bgkDqqZJuCMfaBvwd+/+27Fbf2Bf0WFnwq8JnqYDqoWGj/inhs8vCcW3teqkkO9eOjcfZaXasZbo6RVJsy6FsWvlGediobjan52QEiRlK7rasIJYRJIqR9h8yOdGcZ1lCbpVkmUKa7CIT6UVxw3vWU+0xc1Vy3jTblNlIslGZ7V8OmalujRmp0jBI+7UnPTHZgL8nbNTb4VNxVRRUFYTSoUMK4mpRkxwPATcCXvFc6DedI+P8Zhnq0syBljEqzr3pHJ7O3+ncOOt9m1+/O8ylLw/XgVxAlZ5rY3aGpNvCNeH5kr4p6ZIwF9uc/+ZgLxVlzbquNDGQZGJq5qtEhNRki4rC0TgHx3k2bn5L+rCkp4d2HY2ipRBg0yx9yXWhmd8lHcrg15Ep6rjrQpp1MJ2Hw3VgKq7Kgzy2YU967u5BRqzWOXpVYq/Uf2H8uX0vcQyBvgS8YrzAb9u8avOn3WPb6xpJLw7/njd3xuMfHO7fbU7+Meby+7Ox1jKXF8SVEFD1nTU4f2wEvBbgvfyOjT/tWS0B4mq1PMdmzWt8vfyOjT/t8SFA/B08gfio/cWzH/cZArxWQMDre+Tlt4IhowsdBIgrwgMCEIAABBYmULLovbDRghMK/EbxUSyzZxvoJ4RNnEcGYZIJlz4TNnRMCPWrkt6079428E1oZZv39rKyfXkGKjvmcklWHjweH4/5rWDz40nJvzdKso17e6Xl/+yc54TNIfssHmdll8yvbdTbJn7afhN6Na8gUnpHyOZxSEwUNtctG9NUWCTpxlDuzja0j0WRVBQzxUwg6ab2nnSyZRYxIVRybrrhb+KnC0KTrDyfbdqnm/uHhFOx7VF4ZSKBXemTaTaqNAQSoZW9fZakV6TlqdK2SvpWmvmkIJQOHVIQV4ua5HgIuBHwiucCvw8Mc+Q7w/xmc+0PSXpvmE+t9OpjwrwXy+7ZHGivWfP0Rwrmbzvf/Ni8mm70m3Arzr1x7v+RcL14XBDb2uZ9vF78QLg+pG1MbfxZcl2JAtum8Wk2pmTOtPnV1qeu25OuNdFSmNfOtbndjrP5MQqnTHgVRVWWwS/J+GSHHg1C3GZ+35U+l4pTwzWj6LrQNQ+H60Jz7YmlVePxieDrtj3plbvS+/bn7EYcmwpn7e/0GpbbWfaLUxB/y5rmPAiMgoBXjBf47RJQPTuZf01A+xpJr9qft2fNnXZvaYKrtgcVmMsPymtXMZcXxBUCqlHMPDRilQS8FuC9/K6SHbbGR4C4Gt+YrLJFXuPr5XeV7LC1uQSIv4Ox+5Skt0h6++YOJS13JOD1PfLy64ga12sgQFytATIuIAABCNRGoGTRe4g+F/i1TZx0Q9wyg8Sn4G1DPP47Zp2yzfmfCZvYURCVNr1NQGWb/JadKm60m7DnC0mJqHi+bRRFYZa9l2/Uxw399DjbUDKfUTzQWm4qFT5FEVKefSl7Qv04EZSVuuvaxI6ZpGI2lDzLlXUoy0L17lRAFUVaKcwkO1WTGeU70vfG8k9pxpMkY4tlUWlt+wwBlY7cL4ArDsGCuCq2xYEQ8CbgFc8FfmeVz+sqqxdFVrmAqm2ejZkG42dx/jaRVRSmmkg1zXaVDld+vUjn4pJrQbyupNeZxn4qfLK/83kvER9ZJsBmfrTj0lKlyZzbWq40FV9NpEPCWhNf2fkl14UIpG0ebrsOBLt27TIh7Wl2zdiRPpgKuGYIqG5tu04s+/0piL9lTXMeBEZBwCvGC/yWCqhSjja3x/vodO78BUm/JCk+jGDnMJcfkGsyGNYylxfEFQKqUcw8NGKVBLwW4FfpN71Znj7dtSpIbWlbu2yHG1tbAHjlqtqwjJ14o7snHUsXNZaxtUHnrDKuNqjbW9PUeeMb6yunQGLqaHsvXfy0v+OTru9PUvm3wZznt2vhYJnByX/kp0+9RnvpMcv4GOU5cXF2FT/Ikx/7p4XOTp+mzefHWaUM7Lzss7gQ/CB74mwifTSWQxgQ6Lz4G9D1qEzbU4QfCKX8/vWoWkZjNoGA1/fIy2+fMVn1NW2htqzyOpAsUjT35dki96GSNsnmoJ3WbCbaQke4Bjw5XfhYqEPDHLyJcTUMCaxCAAIQgEAxgZJF72JjCxxY4HfeJk66WZNnIoll89LSfrM2zW0Dw56Qt0wqVlokCqjyclDpGkJeomqWgCqWEoxk8jKEzfthvfAR4eGQi2NGkOQ3p5XeO1Qib17pv3Qo8vuodOM8Cp/Cfc7PSnpDOHeagSr/HZ7eO2WirOvzY5NNfnvw5SwTe+VtnyGgOumI9MMLhFRzaEFcLWqS4yHgRsArngv82vyYipIio3QujnNrLPdkx6SlUNvm6bTs6az5O+73/FooSWpCWCuNmq/9xvNzwW2XgCqWG4z9Oa70arIfdG84qMnmF/5twqPvtzk8LVVqn+UCqq7Sd7NEpfbbcyJZVqvrQ2nVzutC7ETHPNxkyIqZozKhVfPbV5Ktc1q/ujJQ3ZqWhe37hSmIv74uOB8CrgS8YrzAb9e9t+2vp/NsLJOalmpN584XheNjpkL7LJ1/mcsrmcsL4goBleuMg/MhCHgtwK/S72gEVOnTCWMQLSWLM1O16xBBNCKbq4yrEXWLpgQC88Y3pok+lHY5nJs/1Rp/rFspAEuz3/Wa53fVm81tAqovJ0+05jei1QTIKjfO04WIHenhaZmBNBV3/Cw+/ZvOmzvSifG8B0hfSRdCUhu2ODzgIMyLvwFdj860fbdPkmRPNfOCwCIEvL5HXn4XYZMfu+pr2kJtWeV1oKtcQiiVE8vofNUWi60UTv7k7dju7QvvhxZizsEQgAAEILAdBEoWvYcgUeC3axNnVgaqmO0pNjlmPLHfC7M2zW3jPYoBvhielE+znNi6QJ6BqlRAdVz2kjaWMXuUpD+X9Kdh09oOvS4c37aJbSX8mo37JANVaxaQLgHV5KB0XxQAxPJ55rZVQJU9kDR9GKntXi0RgDVZWOImfSrgyrOrhP42/SYD1RDfPGxuEoGCeXKQ7hT4LclAlWb3s433dD5O213yfjp/x/KB35RkwtO2coFdGQu7BFRRDNvJNc5hYc7+WFLKbjoHp/OcGZuRgeqythJ6HQKqQyLXFnHToeuC+S2ZhxMBVVMaNoh5o+C1eVA0XoviemhcK13l7/QIvSD+Bol7jEJgXQS8YrzAbz6359mlIqL0vvhIUtovRZiXerXPmMsPCFU1lxfEFQKqdU0u+FkbAa+NnXl+o9gh3Hs2N9+WWjQ+tZA+GZDeLNvx9kRZfOohKmSnQBOV/YPDmyfbTexEajZPLHVpcPoiyyzSloGqLeW1PaXe8nTVNB2q2YxPaMXNmB3p2on0jODzUGaTeMOa3yQnN++vT54Ys8nY2m2bytOnvYa4uV1bZC7naF5cLWeVs8ZCYN74lgqoTOwSU0HPE0/FOWinA0K86bxdkn0v86dN0yda0yer0vfjnGYLD/FJqPMPHlJtUlV/Y0YtaeuH3cza/58S2pg+6WXnpu0ywZhxsmPjcXZa+vTXcU9e2QHznnzN0kq3PXV6t81RNg9GMZIkS3U9nRuTDCD25K39mD+UIWRWpqiW86YLvKHtcS6+NX+iNx/XdPEjfZIsX/DNFxMG/JLMi/sBXY/StMXzmyW9Y5Sto1FjJeD1PSrxm2c9iPeu8f7WFowvkWRzs20KWvyfsr/pZtcIm/vt1XadiffE8Smwtg1Bu7ak98x/lFxPDl0LsvthO++nuu45Z2Q8sPvVi8Pcb/O8vWyun262tV0HYhkYOzjLFHXcPW94QtdsRvvTDcc0OOO9uC0IT6S705IMXU8Cx/TbzoFeElfOTcQ9BCAAAQiMjUDJovcQbS7w2yWgemRYB7TfsZ8J631fkvTe/bbm4iZrvt0bdQmo7Jj4VL3dS+UCKlt7tPuucwKLEgFVvr5gNkxQlYu87Df1oZJJMZtxeu9ha4Qx64ht1nesMzZZQtruueLa46zftlk2qlkCqrjBPs3MaUzSeyhrf5qlalYGqz3pgl3pc1Gwnq213rtMBv+CuBoinLEJgUEIeMVzgd+43mi/Q239NG6yv0UHlTfy8qgmwrF52I6dNU/Hdc6YUcpsts3f9l5cq4wPlT4myYgVM1/ZcRdJKs1AZfNwWqHArgknBBuHKpu0zW/pHJg8fNNko7KG5AKqfM7MfmtaOdlWYWtYs20+m3dd6JqH872hvCxrFFVZ29MHRfekk3el5oEjO6arfOyyX4qC+FvWNOdBYBQEvGK8wG+aWCDeX8e5NC1zbdeA10h6Vdibb5s7Ywm/WRmomMvDPL/pc3lBXCGgGsXMQyNWScBrAX6e3zw7TLxht4k4LojEm9v0BtkmeHvZjb1tJtkmky18TGtqJxtAp8ebwK66zrvN/eP9CvzwxHrzpEFcALD0ppZBOhzX/PjPhVch9WrzxEG8oQ4/KGJa1uazlqeyDqVQjQKCUJ/6xuAzFyXcGNrQLM7YE/VrKDO1yrhc1ta8uFrWLueNg8C88S0RUNn31I6Lc0lJz+b5jfPV61rmp1kLvr+6f+P5pn3ntiBr89OsBYO4mHy5pCuS4+Oi8G+FReRYZzrNtGV9S8v/2TnPSRaD401vvuDbuniQ/ljO56kwL15oT69GYZGkOA81C69xMTXOt3FeShcPwg90m0+joHT6VFXIFGVpq+3JWXuZ4NVEWdMF33STPR3YdN7clT6ZZqNKj0uuBfa2peaeLmbkJQh0UMPans5aasG3JPDCMfPibwFTVRxqJTz+haSTJdkiGi8IlBDw+h7N85tnR0yf+rL7WysHY4KquKDxA+F6kS4cxwcM8o1Fmy9jmZq2jAr59SHeV9t1K90sbPjm98/xXnbWE6kzBFTp3H4s3Mt+sGs+j/N3Kr41nztSvAe2phx3HUhLLrRtykXRr9ndkU7akaZPBadtt8XiNWYcLInlgJ51iVJYHAcBCEAAAgcESha9h2BV4HdeGZFZDySlpUTSB5Xi++kDSXGj3rqYry+mdkxYbvdgtl5gv5NLBFT2ez59IKm1fF9kG+5BDpVTysoM35NlqLIHnw4JwvOyxPG39pwMVOlDo9GH3aueFX+H57/Z4wOmSVwcV2Iwe8gpHtomjrfPpg865aKCRWOvIK4WNcnxEHAj4BXPhX7bHri036BxfjRu8aFOewjHxFW292GipmcnD4m2zdN27qwSfnE8UlFqWi7Q5lpbKz03yU6VZgOcl40wll5tfYg0+w1smdCbTE3h/SgwNcHUR3akp+a/V9N9mOwhoOn82PXgTrK2ag+edl4Xuubh/Hd79vBrZJw/BNs80JqKYrtKES77xSmMv2XNcx4E3Al4xXih33j/a3Op7VPZ/a/N21EIGx/UTxOUtCUDSEtkx0QF6fzLXC7dHB4k3ei5vCSuujJQuH8haQAEliAwb2NnCZNFp8zz21ZuK124SD+3m3a7QTbRlNWGjk9FtKUPTDeArKFNabt8kSETP+Wp9g4tXsRyT3vSK3el98Va0bOeyrInr5LsK43AIPWfC7ZmZaBKxF9TgUEgP7NeddHIbPZB8+Jqs3tH6+eNb1qfOdKKN3npD377LM3cMY/sPL/5fNWVQjqWDPiZILqMAqq0DV1ppk08Yjez6dMA6bl5hpH0yYA0XXZ6nM2h5jM+IduaojsVPkURUtw4jw3IfogfJ4JKSg5Mn2JKGx/nQttUt8WGfBPbjm3LAJgKW/PyqfnTVfFp2/zp2GTet0x+rW2ftbixTMmBeUGXfD4v/hYwVc2hv7ifgeoHE+FhNR2jI4MR8PoeLeo3v36kc/Osa4OJqdKF4nideVEiGG4TUKXXh9TvPAFVs3ic33N2bdjl825XOZd8Pk8fcphIf9widDLxbtfGX5OdIY2s5DrSLBSHp8DmCahayy4MFrHdhheNK6dm4hYCEIAABMZEoGTRe4j2evkdoi/YPCAQ7qWeHNdUl+ES7h1NkDUVJSxih7hahBbHjp2AVzx7+R37eNTWvrCWaeVSD/0uLu1nXC+dSB9d5QP6xF/pCHDcphLwinEvv5s6TpvSbu+5vCSuEFBtSjTRzlICXgvw8/y2PYGWbiLlm/+pgCqqYyODQ0KJjpJ8042RDgFVFFPZBnv6+tSedPGuZKmtD4mi8oEwYUAuPliDgOrugTf4S+Nt6OPmxdXQ/rE/LIF54zsvA1XMtmHpou3flq1jlSX84lOt6Ua0PW0VRU+WCjqd29KypLOeuEqPTxX9PybpC+Epr7z8U3zi1Uaj5IlZa0d88iqOYOtTs1EwGso2XRyFnMlm9HFPpM4r/ZeGTMkGvA7m2UPC1lkCqvTJ3EyUdX2LgCo+QdZWfrBZ1J0hoDrpiPTDA4b+vLgf0PWoTVt2yF/Zr7/+z0bdSho3FgJe36MSv7n4N14PSksQWOnXtuuMCW1jxsU2AVV6fVhEQGVjejQX+JfM323lZGZkNGwyvZogNhVQhWBqnoZNXs0TvLlIK5n/m/vyeHz69G9be5KMU7mg6rjrhmNwl8SVY/NwDQEIQAACYyRQsug9RLu9/A7RF2weEIj3Z3vSsfwBphJGq9iMJ65KSHPMphDwimcvv5syLrW0M/w2fvuO9IK0ZF9p//oKXmf5If5KR4DjNpWAV4x7+d3UcdqUdnvP5SVxhYBqU6KJdpYS8FqAn+c3F1C1/R2fnE8zUFm5kraMLlMebQKqPhmoouG8DGBXOur8szUIqI57+r40QDbsuHlxtWHdobkZgXnjO09AlWfbSEWZXbDn+e0qOZBvgMfMIDHbU/SbZoeal2baPv+iJCvb95EgooqZ9/IMVKUCqjR7yUwWsYxfVlLAjrdSdvY6blM9F1Dl823qbE7JASvd15QuSMrnNT7bBFTJnHxaWiqgzX8iAJum0jbDXVlSQrubfg8sUJ0Xf9s6UfzXkqyEpZXy+/NthUC/iwl4fY/m+c2vCV0ZDPtmoMpLvG6cgCrPQNV1/cjvy+3YNlGtvd/yO2Ca3dXEs23ZEIsjb5gD58XVMF6xCgEIQAACG02gZNF7iA56+R2iL9gcDwHiajxjQUv6E/CKZy+//YlhoQYCxF8No0gfugh4xbiXX6KhbgIlcYWAqu4Y2MbeeS3Az/ObCxJMFGD1tN8Z/m+bSCeEUlapQMGetreXiQliya5DWWbaBFT5JkuXoCndqN+VPre/d96UzAvluFIRgbVj+vdEOjeWHbEPJtLNsfxV18bNnnTy7oH9pqRUvomTZUQx08eV8JtI164yxeqIvyjz4mrETadpBQTmje8iAipzl84jlh1q1mue3y4BlZVCitmuPiPpmn3Bz5ckvXffWS5uMv82z3UJqGK7rwxlCHMBlQmxLpF0TuhMiYDqvkyEZTZMUJWLvKZPmko6LWZ0Mj/pPBRKIVk51Vll8Ez0Op2n0jmtq8zTnvTEOIfG40I2qlkCqphRyjJWNeVara2zyqtaLeo8K1U81kqvxvk+zqfJteTeZdNgF8R8uFyI+892WK8JNcQt0yQvCHQRmDePD0Vvnt9UQBWzDFpbrFRraQaqmM3Q7nfT64w9VBCvOXZf3HV96J2BKp1bd6Qbwz3w6W3ZoUpK+MX5Pdw/N9mfYglsu39OfBiv464D+f1+GGC7L5+WaY2DnpaoTexO5/bQ3qZUoAmqhgqWBezOi6sFTHEoBCAAAQhsC4GSRe8hWHj5HaIv2BwPAeJqPGNBS/oT8IpnL7/9iWGhBgLEXw2jSB+6CHjFuJdfoqFuAiVxxQZW3TGwjb3zWoCf5zcXJNjYREHUKZJuSTb3000fO842i14cBvNQ+T57r01AFd6Pm/qWrURJ6ZAHpUIo24RPspXYodPN+TzTSpYBZWqzKwOVpb9On5AP9k8ykdaiAqquTC+VBvu8uKq021vTrXnju6iAKgozLZvTSzoozvPbJaAyYVZaYi8t1Web2TcEv23v2/xl5QZTEZQdngtKUzs299mmu4lNbZO3RED1+Wx+bS3fF/mEec4EoU+LqZ+zOeueLEPVZTFzVNx4zo6fzo1zMlB9NQivbI6OPmxszopC05aST818nryOKzGYzefx0GkmqrTcU5rJqivL4Iq/kfPib8XuNs6cfUfeEGJ+4xpPg9dGwOt7NM/vA5P7Vpt7L5d07v78bSVhHxPErCamsmvJvOyEsRRrej1J750vlvSEcF0w8LMyUNl9r4l57TUV0rYIkuy4qRg23EtH4arN0R/eT+709B4CKpuvm3J9qWA3m5OnJVfb7nnT+/Id6eH28EIQXU4DL9puufduhLezfjesLXLbHc2LK+fm4R4CEIAABMZIoGTRe4h2e/kdoi/YHA8B4mo8Y0FL+hPwimcvv/2JYaEGAsRfDaNIH7oIeMW4l1+ioW4CJXGFgKruGNjG3nktwHv5HXSM+9YhXXXjgjDgyWn2lVX7GJm9KuNqZIw9m+M1vl5+PVlX7XsVc2PYrLcN/qEzkhB/3dH4JEn/PJTy+0rVgUvn+hDw+h55+e3DqppzV3FfHh+G2JOO2UMOI4FDXI1kIGgGBCAAgU0iULLoPUR/vPwO0RdsjocAcTWesaAl/Ql4xbOX3/7EsFADAeKvhlGkD10EvGLcyy/RUDeBkrhCQFV3DGxj77wW4L38Dj7G4Wl3DVzSaW4/RrrhM7fdPQ+oNq56cqnldK/x9fJby7iNrh9958eYkWQifXQN5VGJv/kR9EuSHhGy9cw/miO2kYDX98jL7zaOcWuf+96Xr0JwO8BgEFcDQMUkBCAAgdoJlCx6D8HAy+8QfcHmeAgQV+MZC1rSn4BXPHv57U8MCzUQIP5qGEX60EXAK8a9/BINdRMoiSsEVHXHwDb2zmsB3svvNo7xNvWZuKp7tL3G18tv3aNJ70oJEH9lpP4glEKLZTHLzuKobSHg9T3y8rst47qt/SSutnXk6TcEIACBHgRKFr17mJ95qpffIfqCzfEQIK7GMxa0pD8Br3j28tufGBZqIED81TCK9KGLgFeMe/klGuomUBJXCKjqjoFt7J3XAryX320c423qM3FV92h7ja+X37pHk96VEiD+ykidKem9oZTfV8tO4agtIuD1PfLyu0VDu5VdJa62ctjpNAQgAIF+BEoWvft5aD/by+8QfcHmeAgQV+MZC1rSn4BXPHv57U8MCzUQIP5qGEX60EXAK8a9/BINdRMoiSsEVHXHwDb2zmsB3svvNo7xNvWZuKp7tL3G18tv3aNJ70oJEH+lpKT/UdLfoJRfObAtOtLre+Tld4uGdiu7Slxt5bDTaQhAAAL9CJQsevfz0H62l98h+oLN8RAgrsYzFrSkPwGvePby258YFmogQPzVMIr0oYuAV4x7+SUa6iZQElcIqOqOgW3sndcCvJffbRzjbeozcVX3aHuNr5ffukeT3pUSIP5KSR0c9xlJ/0TSuxY7jaMrJ+D1PfLyW/lwbn33iKutDwEAQAACEFicQMmi9+JW55/h5Xd+yzhikwkQV5s8erQ9J+AVz15+iQAIGAHijzionYBXjHv5rX08t71/JXGFgGrbo6S+/nstwHv5rW8E6VFKgLiqOx68xtfLb0MyockAACAASURBVN2jSe9KCRB/paQOjvtRSTeGUn73LXYqR1dMwOt75OW34qGka5KIK8IAAhCAAAQWJlCy6L2w0YITrrrp6McuPfs6u0fnBYGVEfCK55V1AEMQSAh4xTPzM2HoScAr7j37jO/tIuAV48zt2xVn6+ptSTwjoFrXaOBnXQS8FuC9/K6LK358CBBXPtzX5dVrfL38rosrfsZNgPhbfHxeK+mvS/qJxU/ljEoJeH2PvPxWOox0KxAgrggFCEAAAhBYmEDJovfCRgtO8PJb0DQO2WACxNUGDx5NP46AVzx7+SUEIGAEiD/ioHYCXjHu5bf28dz2/pXEFQKqbY+S+vrvtQDv5be+EaRHKQHiqu548BpfL791jya9KyVA/JWSOnzcv5T0OknvXu50zqqMgNf3yMtvZcNHdzICxBUhAQEIQAACCxMoWfRe2GjBCV5+C5rGIRtMgLja4MGj6ccR8IpnL7+EAASMAPFHHNROwCvGvfzWPp7b3r+SuEJAte1RUl//vRbgvfzWN4L0KCVAXNUdD17j6+W37tGkd6UEiL9SUoeP+7EgnjpZ0teWM8FZFRHw+h55+a1o6OhKCwHiirCAAAQgAIGFCZQsei9stOAEL78FTeOQDSZAXG3w4NH04wh4xbOXX0IAAkaA+CMOaifgFeNefmsfz23vX0lcIaDa9iipr/+2AH+FQ7cud/Lr0FVcrpGAxRXz9BqBr9mV14ahl98148XdSAkQf8sPzNWSvl/SBcub4MxKCHC/W8lA0o2GAPe7BAIEIAABCCxMoGTRe2GjBSd4+S1oGodsMAHiaoMHj6YfR8Arnr38EgIQMALEH3FQOwGvGPfyW/t4bnv/SuKKjfltj5L6+v/q+rpEj7acADFdbwB4CUm8/NY7kvRsEQLE3yK0jj/2f5f0jynl1w9iBWdzb1DBINKFQwSIaQICAhCAAAQWIlCy6L2QwcKDvfwWNo/DNpQAcbWhA0ezWwl4xbOXX8IAAkaA+CMOaifgFeNefmsfz23vX0lcIaDa9iih/xCAAAQg4EXAS0ji5deLM37HRYD46zceT5Z0gyQr5ff/9DPF2RCAAAQgAAEIQAACENhMAiWL3kP0zMvvEH3B5ngIEFfjGQta0p+AVzx7+e1PDAs1ECD+ahhF+tBFwCvGvfwSDXUTKIkrBFR1xwC9gwAEIACB8RLwEpJ4+R3vSNCydRIg/vrTtgxU3yvpBf1NYQECEIAABCAAAQhAAAKbR6Bk0XuIXnn5HaIv2BwPAeJqPGNBS/oT8IpnL7/9iWGhBgLEXw2jSB+6CHjFuJdfoqFuAiVxhYCq7higdxCAAAQgMF4CXkISL7/jHQlatk4CxN9qaN8p6bWSfnM15rACAQhAAAIQgAAEIACBzSFQsug9RG+8/A7RF2yOhwBxNZ6xoCX9CXjFs5ff/sSwUAMB4q+GUaQPXQS8YtzLL9FQN4GSuEJAVXcM0DsIQAACEBgvAS8hiZff8Y4ELVsnAeJvNbStlN87Qym/r6/GJFYgAAEIQAACEIAABCCwGQRKFr2H6ImX3yH6gs3xECCuxjMWtKQ/Aa949vLbnxgWaiBA/NUwivShi4BXjHv5JRrqJlASVwio6o4BegcBCEAAAuMl4CUk8fI73pGgZeskQPytjvbrJD1M0t9fnUksQQACEIAABCAAAQhAYPwESha9h+hFT7+nS3q+pIskfXuI9iU2L5Vk/p4n6Wvh/Ufv///Vkl6WvDdwM1Zr/o6DLLxnSjrriHRfH+t3HPyW+tCedOwJ0u+ZrTukB0m6Ltg9ekT6lv3709ILd6Trw/tXH5FeGY+dSB89VXpbn7b0jKs+rjkXAisn4BXPPfwOOTc+VNK7JD0lgH5r4TVgyDatfMxXYfAPpMdOpJsn0pV959Qwn9v14lho26fS60aY0+3BxKM6mPc/JOm0dI63f98uPWlXujW8/2473q4L6fnxOtEj/laBDxsQGJyAV4z39Mu9d8/I2OZ7bwRUPYOH0yEAAQhAAAJLEvASknj5XRITp1VGgPhb7YD+H5J+SdKNqzWLNQhAAAIQgAAEIAABCIyXQM/NlKU71tPvujdxrpR0fti8tz5v/Ib8Kjdxwgb4hXFTPQqqwib6dKM8burvSRc8QPpKusGf21g2sPK4uuIDF7768mdea2K35pX/vawfzoPAkAR+8aaXnLCn71ws7Vx82dnXrn3fscf8PNTcGMVTlj3cRFT2MlHrjxSIqIZq05Ah0Mv2KgVUUfi0J52522hgG2HsvUH82ohnJ9K1JtRKrys70sNtjrf5flf6XDxuR/pgEFndajbS60IU4PaIv17cOBkC6yLgFeM9/XLv3TNAtuXeuw3T2m9keo4Vp0MAAhCAAARqIeAlJPHyW8u40Y9+BIi/fvzys/8bSe8Ipfz+zWpNYw0CEIAABCAAAQhAAALjJNBzM2XpThX4jZvet0t6vaQ7JZ0j6fMhI5RloPqmpEsk3ZJkiHqgpGskvTg07gxJtyWip2+0fGaH2sbQJ8I5aWYTy0D13ZJOkfTy4D/dkLcN5DQbVbrB9LiQKStt51WS3hzspaKsxnXcTN6Rrp1IzwgipCZTk32ebr7oIKvTNMvTRDp3R7os8HpD6MvPBhvnSZpmDkns3C3JPpNtkMcN7CxT1FQElZ83kZ65I/3CfjarZjM8E0+Z2TzTyGU70tMm0j1p23ekE1eRMSWPq3l/Lx3AnAiBBQhccdPRoztNxrydx0qTuybSNZeffV387k4tHQinJhfr4L/Xj1xAlWaEinNwPh+ayOmG0MF8Do/zbTp/p/Nw+n6bWCrO9Saqsjk+Pddc2tz/R0nWqrSN7wlzcOrDzonttbb+jqR/K8nm7K7ryhtD/2yN7l9K+mwm8rKPo+hrOsfH7FDJnNnModnce4/Nl4+X7koyOF0dskHFDH5pdqhmvo3zqaQP7yd/erqkE/f7kF5HGuFTnikqXn+S84zrNINgfg2ya5Rdc2Ib069E2q896WbLPhWvMV3XMctCVXB/sMC3j0MhMD4CXjFe4Jd7b+69F/7CFMSVEFAtjJUTIAABCEAAAish4CUk8fK7EmgY2XgCxN/qh/CXJf01SS9cvWksQgACEIAABCAAAQhAYHwESha9h2h1gV/bxLFN7veHDex0A92ESbb5bhvknwmCqS+F40zwdELISmLHmVjJhFf2MntWvts2s9PjHrn/O8A2wU0g9Wct9r4Qzv+h4GMRAVXezh8Im/SPCW1ISwNON9eDIOBoFEXFDeoCAdX1E+lFOweZdU2gcZ5tWseMT5ZxNwidmk33LKvISZZFak86OW52x8whiUBqep6JrfLsIWHT/BWSflXSe/cFZCbQajbg8yfvZ/SlyWyybMzNE0wVxN2yrjkPAq0ETDy1q52X70z0U//oGdd+4hc/eOEZkx29ZU+TN0YRVS6c2tUDXv+Pzv61L3nFa4HfXLxk85jNj/adj4LSfI6zOddeNje8KRxnglg7114fmfH+b4U5+eOpECmDbXNynMOjzZidyub32CY7zeZ/E0WZOGjWdcDKmtpxdowdO++68tJExBXLy5qvK3RQstTa1LyS8qbNXJdmeArztK1LXRAON5FTM4fuSaeGEnhTIVSauS9mfDJh1q70SROkdl1HJtIfW9aoKNjKrhPHCaesPYnAqvl8X3drgt1H5CIrOzbateuR/Z0KrcJnU+FVnoGwIP6YbSCw0QS8YrzAL/feEvfeC367CuIKAdWCTDkcAhCAAAQgsCoCXkISL7+r4oadzSZA/A0zfv+npF8MmyvDeMAqBCAAAQhAAAIQgAAERkKgZNF7iKYW+M03xC3bSdx0t+wZtqEdxUdx8942ni37VMxIEjf5beP9jmyDPc0U9eysFFT6mYmBTEBlm/tx49021+OG/LwMVGk77d9my+y0lpVKNqgboVO6uW6CpQIB1XRTOjvWhtE242OmKBNCnRnL7mVlmp6WfhbsNJvkYcO89byYvcocJdlHFhVQ6cj9goqFQw8B1cLIOGFgAlfedPQPdyc7F5p4KroyEdXezuTanb3vetZk9y8utExTlnEqCqficQXz5CCtL/A7qyxeV7m8OE/nAqrYh3SOnwqOkuxPcV4v6XM6h6cCqlzUlbb3qUEEZoIpey1zXbE+vEbSq/avV3ZtMPHQ5fti1W+njU4FQ5LsGjOdU+24tgyAUUCVZHF6UFpOL7U/7zqSzdGn2d+pgCpmx0ptptkFM5GuHXYoS1WSLavJoLUnPbFAQDW9dhXEX0kMcAwERkvAK8YL/HLvzb33wt+bgrhCQLUwVU6AAAQgAAEIrIaAl5CkxK8tkF4pKS0BsJpeD2AleRLquB/Ay7iLP7D3pGNxMXWWj2yBIKaibtJKp+cv045KzymJv0q7Pmi3/tv99Oa/IelvSaKU36CoMQ4BCEAAAhCAAAQg4E2gZNF7iDYW+M034nMBVczyYRvT6cZ8ml3Emh5FSyagmlVqzwRUscxU7G4s7fTTiegpbsr/Wiih9LKwST6vhN9FYQO9WEAVN7DXLaD6jvTUB0g/Ecv6JWPflP/LN/vT7CUrElCddET64WVjzuIqnjvZ0xU7u7r8srOv3bniAxe+2v5tn9n7lz/zWhszbcz7N1346p0DIcZmtn/T+S/a/g8efePOzs7PxFi0GMxjOsSqlbK08mozX23nLvv9KD2vYH62uTAVh0bT6bxtJUbTcqp2jGUsMoFSzHJipVHT9dK29+08s9OVgSrO9bb+Gl/Rbi6gmgrZwoGxtODfC3/nAioTfJVeV2I7fleSZRu017R8X2xYInCyErQ/F4WtifDISvFZ+dVYinWagSoRUMUyfI0oNh3baL/tOrLb6LPuz05o58WMgzFTYS6gStZxrdxrUyZQkgm4phmyLMug2Ur6ZmVZX5RkucozTuV/Xx/7VhB/paHMcRAYJQGvGC/wy7239DbuvRf72hTEFQKqxZByNAQgAAEIQGBlBLyEJPP82tOux6VrXlmvBzC0agFVnoY5fWIp/ui2H9lp2v/8B3v6tGv8QT5A1zfR5Lz428Q+jaXN/0TSg8PTgmNpE+2AAAQgAAEIQAACEIDAygmULHqv3Kk9ZXTThZM5woD8Kfj0b9s4bhNQzctA1SWgiuX58u6moqeY0eqboWxRm4AqLzWYtnP0AqpQ0u9QBqoUSF6GL99kise2ZaBKyzZNJBOOWIlBe9lmvL2av8lANcQ3DpteBLozUH3nWZPdB9SagcoyOsUyeqnQNQqU4pBEAWzX++m8mmZzsjnVxEr2SgVdXRmo0jk5DYu8HaUZqNLritkz388Mhg+V70vmx5g96m9K+r496YJ5GQY7MlA1c2i6XtoloMrXXFtKCN7cIqBqSrdKaoS0R6T72taPszXfaanBLjGC2cpL+hXcH3h9nfELgZUQ8IrxAr/cezsIqGq79277khynIl/JNwkjEIAABCAAAQjMI+AlJJnn155KfXFo/BmSPpM9fWXvWd14e6VPWcUnXb+Wdjz+AN6Rrp1Iz5BkaZZjpqb447v54Zw8CdQ8iRR/jEp6ffIEkz3NZDbsCaL4NKk9MWSLliYesdfTJTUplx8v3WVvtKWSDsem5528J523e+AvlgiIT0c16aFTAVXXQmq+SDAvGLbo83nxt0UoBunqZ0P2uPcOYh2jEIAABCAAAQhAAAIQGAGBgs2UQVpZ4Df+Rn5dyODRJUxKN75tE/0ESZb16XGS3izpnNCJWQIqy1DyRkkvl2Slo1IbsYRfzCIS2/XlkPnKfue+R9JLk9/85i76X6mAKv3tbE4m0s1hXeHoRDo3LZNUUMLvWFaK6STbHN+TTo4ZSXalz3WV/ss36mOwtAmo0genot2JdK1lKEk24+/Ns6ksEoCU8FuEFseug8AVNx09uqudl+9M9FNWxs/K90129JY9Td54+dnXNaLBX7zpJSfs6TsX56X8CubJQbpQ4NcyAqZZmeL8/BYdZEMycWkqoLI1Szve1kBtjSWdi+1ce+VZAuP7dl70Z2X84lxsn9v8av9PS/PFzFdxHk4zUNl7ebujDZvL43XAyrTG9pqwq/S6YvZjW78YrgOHyvfFAUvWVqeipHR+/470vTYPx7XTtrXRbC31q3Gu3pHeYdeGGRmopnN6WPOyGDxvVgm/vBxfXBsOA3aoFGy45pjQqslSFUVd8Xpg8/2OdGNeejB/+LYg/gaJe4xCYF0EvGK8wC/33i0CKu69u78ZBXFFBqp1TS74gQAEIAABCGQEvIQk8/zGp1PtB74tEtgPbnvZj297Iiku5MYf5vZ+PC4u+E5/aCdpkO2YQ4ujLU9vxlTKqYDq+mxx9NAP5P0FB/sRa+mu7cfz6SaamkjxB/jd5jP9wZ4upObn2Q/qdHE0PEllixG2+Gzpr23BpLFpP6jzp1jbFnrjwirRPyUwL/5A1Y/A391/qtyeFrRSft/oZ4qzIQABCEAAAhCAAAQgME4CJYveQ7S8wG8sI2L34vZgUvqgUZpdJM9sEn+Hpw8z2W/ovCxJbsP+jqWdUl9p1qiIIt24twef7G8rAWiloOz3rgm3BhFQZRk+PhwaZKXHlxFQnRl+l9tDVXMfnJrx2721jFSbgMrammzG25/TDCWzhFiLxh4CqkWJcfw6CJiIaqeZE3YeK03umkjXRPFU6j8XUpmgaqQl/KzZbQ+C2nwQxVF2jImQnhLmbxNXWXY7mxvTsqlpCb84l9q56fv2dxQmmT17pfN0Ou/bPGzlLs8NQq7YDvu/2Y+iVysfGMv3mXA2fm5zudm2//5KWMMtva7E4Wy7bhwKtWSN98YoGs3md8vS9+cHOtnDwtasXGrMDmX2G+HSjmTl81oFVHZu9mDs7ZYFy8RWu9In0/PMYCKKStvfiL7s4d4o2k3Wj+NDs/H4Zp5PS/ulAqu2TFYF9wfr+NriAwKDEfCK8QK/3Hu3Z6BKkwJw7519MwriCgHVYLMJhiEAAQhAAALdBLyEJPP8pgKqP8qecko/s96lqabzhd2m9/mP6zQFclLD3g6dmYEqZpKa9SRqIoRq7NgCafZE0wX7GaVskTWmbLYf6o+QZNms3hCGqTlvkVT+JQKqmMmKL8OUwLz4A1V/AlbK73sk/WR/U1iAAAQgAAEIQAACEIDA+AiULHoP0eoCv62/i4doCzb7EQhrBk/Oy0gtYjWsH1wd1xoWOTc9No+rKz5w4asvf+a1JuhoXvnfy/rhPAgMSSAVUo1YQDUkAm/bcc3240nGq9I2mdDrTfsH27wThVml527UcVHwtScdS0Vdi3SizUbB/cEiLjgWAqMj4BXjBX659x5dtLQ3aMz33m0tpoTfhgQWzYQABCAAgeoIeAlJ5vltE1DFJ6XiIJwvydI6xydd4/v5U1BTAdWMFMyfDpmj7PxBBFTfJT3rLw4ySNnTqenrU3vSc3clE1M1/hPh1fWWBjp7Oiqq9hfKQGVPxh45eFqM1wGBefEHp9UQsPTmtvD1vtWYwwoEIAABCEAAAhCAAATGQ6BgM2WQxhb4ZRNnEPKrN9p3Ez1mIJlIH7Vyfn1aWBBXfcxzLgTWSsArnr38rhXu8c7SLIT26WUh+9QizcrLXy1y7kYe23cTv+38LY2/jRx/Gr0cAa8YL/DLvfdyQ7r2szbt3hsB1dpDBIcQgAAEIACBhoCXkGSe31xANesJpLx0QOuw5intx5CBKja0LeXyIhmosixXlqbaygja6zgxGDE/JTAv/kC1GgImerR4tFJ+31yNSaxAAAIQgAAEIAABCEBgHAQKNlMGaaiX30E6g9HRECCuRjMUNGQFBLzi2cvvCpBhogICxF8Fg0gXOgl4xbiXX8KhbgIlcYWAqu4YoHcQgAAEIDBeAl5Cknl+UwHVbaFMn1G8SlJ8KumlkvLyfpZl6fk6yLb0tYi9S0BlGZ7SMnh70sm70q2SmlrzqUDp8dJdBSX8zrPMUbuSZd/5kGV/MjHTnnSq2c0+Mz9XpqIny0CVtzf2Iyrko8302D3pguhzIl1rT5/G4+Pf4w3DtbdsXvytvUEVO3y9pO8Ogr6Ku0nXIAABCEAAAhCAAAS2jUDJovcQTLz8DtEXbI6HAHE1nrGgJf0JeMWzl9/+xLBQAwHir4ZRpA9dBLxi3Msv0VA3gZK4QkBVdwzQOwhAAAIQGC8BLyHJPL+5gCr+/eKA0sr3vSv8OwqqTpF0XPk+O2aegCp+LulESe+WdJKkW5cUUD04tOvpkj4l6awj0n32XhBjXR8+Nz+WJcpe06xRJopKhFJNG2L4tAmo7LOYsSoc1wi/0vfzUoDjDce1tWxe/K2tIVvgyO7zTUxoKdz/+Rb0ly5CAAIQgAAEIAABCGwJgZJF7yFQePkdoi/YHA8B4mo8Y0FL+hPwimcvv/2JYaEGAsRfDaNIH7oIeMW4l1+ioW4CJXGFgKruGKB3EIAABCAwXgJeQhIvv+MdiaxlbbXsF238Kmws6nNDjif+1jtQT5X01lDK79+u1zXeIAABCEAAAhCAAAQgMAyBkkXvITx7+R2iL9gcDwHiajxjQUv6E/CKZy+//YlhoQYCxF8No0gfugh4xbiXX6KhbgIlcYWAqu4YoHcQgAAEIDBeAl5CEi+/4x2JrGUx29SedMzKDC7a8L7nL+pvw44n/tY/YNdI+suSLly/azxCAAIQgAAEIAABCEBg9QRKFr1X71Xy8jtEX7A5HgLE1XjGgpb0J+AVz15++xPDQg0EiL8aRpE+dBHwinEvv0RD3QRK4goBVd0xQO8gAAEIQGC8BLyEJF5+xzsStGydBIi/ddI+8LUr6bOSLpX0/vW7xyMEIAABCEAAAhCAAARWS6Bk0Xu1Hg+sefkdoi/YHA8B4mo8Y0FL+hPwimcvv/2JYaEGAsRfDaNIH7oIeMW4l1+ioW4CJXGFgKruGKB3EIAABCAwXgJeQhIvv+MdCVq2TgLE3zpp3+/raZLeEkr5/TufJuAVAhCAAAQgAAEIQAACqyFQsui9Gk+HrXj5HaIv2BwPAeJqPGNBS/oT8IpnL7/9iWGhBgLEXw2jSB+6CHjFuJdfoqFuAiVxhYCq7higdxCAAAQgMF4CXkISL7/jHQlatk4CxN86aR/29U8lPVDSi/2agGcIQAACEIAABCAAAQj0J1Cy6N3fy/EWvPwO0RdsjocAcTWesaAl/Ql4xbOX3/7EsFADAeKvhlGkD10EvGLcyy/RUDeBkrhCQFV3DNA7CEAAAhAYLwEvIYmX3/GOBC1bJwHib520D/t6QCjl9ypJv+XXDDxDAAIQgAAEIAABCECgH4GSRe9+HtrP9vI7RF+wOR4CxNV4xoKW9CfgFc9efvsTw0INBIi/GkaRPnQR8IpxL79EQ90ESuIKAVXdMUDvIAABCEBgvAS8hCRefsc7ErRsnQSIv3XSPt7X0yW9OZTy+/e+TcE7BCAAAQhAAAIQgAAEliNQsui9nOXus6666ejHLj37uh8dwjY2t5eAVzxvL3F6PiQBr3hmfh5yVLE9j4BX3M9rF59DYFUEvGKcuX1VI4idlEBJPCOgImYgAAEIQAACPgS8hCRefn0o43VsBIg//xF5g6S/JOkl/k2hBRCAAAQgAAEIQAACEFicQMmi9+JW55/h5Xd+yzhikwkQV5s8erQ9J+AVz15+iQAIGAHijzionYBXjHv5rX08t71/JXGFgGrbo4T+QwACEICAFwEvIYmXXy/O+B0XAeLPfzy+K5Ty+3lJ/5N/c2gBBCAAAQhAAAIQgAAEFiNQsui9mMWyo738lrWOozaVAHG1qSNHu9sIeMWzl1+iAAJGgPgjDmon4BXjXn5rH89t719JXCGg2vYoof8QgAAEIOBFwEtI4uXXizN+x0WA+BvHePx3kn4llPL71jiaRCsgAAEIQAACEIAABCBQRqBk0bvM0mJHefldrJUcvWkEiKtNGzHa20XAK569/BINEDACxB9xUDsBrxj38lv7eG57/0riCgHVtkcJ/YcABCAAAS8CJiS5wsH55U5+Hbo612Uq5hni33Mb0POAPm3u6frQ6Yu0w+KP+89V0l/e1hsl/SeSfmp5E5wJAQhAAAIQgAAEIACB9RMoWfQeolVefofoCzbHQ4C4Gs9Y0JL+BLzi2ctvf2JYqIEA8VfDKNKHLgJeMe7ll2iom0BJXLGBVXcM0DsIQAACEBgvgVePt2m0DAKDEiD2B8VbbNzEU5+VdEzSvyg+iwMhAAEIQAACEIAABCDgTKBk0XuIJnr5HaIv2BwPAeJqPGNBS/oT8IpnL7/9iWGhBgLEXw2jSB+6CHjFuJdfoqFuAiVxhYCq7higdxCAAAQgAAEIQAACEJhF4CxJlonq5H0h1bfBBAEIQAACEIAABCAAgU0gULLoPUQ/vPwO0RdsjocAcTWesaAl/Ql4xbOX3/7EsFADAeKvhlGkD10EvGLcyy/RUDeBkrhCQFV3DNA7CEAAAhCAAAQgAAEIdBH4FUkPkPTTYIIABCAAAQhAAAIQgMAmEChZ9B6iH15+h+gLNsdDgLgaz1jQkv4EvOLZy29/YliogQDxV8Mo0ocuAl4x7uWXaKibQElcIaCqOwboHQQgAAEIQAACEIAABLoI/KehlN8lkj4AKghAAAIQgAAEIAABCIydQMmi9xB98PI7RF+wOR4CxNV4xoKW9CfgFc9efvsTw0INBIi/GkaRPnQR8IpxL79EQ90ESuIKAVXdMUDvIAABCEAAAhCAAAQgMI/A2ZL+aSjl9x/mHcznEIAABCAAAQhAAAIQ8CRQsug9RPu8/A7RF2yOhwBxNZ6xoCX9CXjFs5ff/sSwUAMB4q+GUaQPXQS8YtzLL9FQN4GSuEJAVXcM0DsIQAACEIAABCAAAQiUEHiTJPtt8NKSgzkGAhCAAAQgAAEIQAACXgRKFr2HaJuX3yH60mHzeZJ+RNJFkr69Tt93SK+VdKaks45I9/Xx/WnphTvS9cHGPTvS0x4v3WV/e3/X1AAAIABJREFU/4H02In09h3pBfZe8HssHPup6P8O6UGSrpN0nn22J535BOn3bpeetCtdvYp2mt0tias+w8m5G0TAK557+H30Pt5XS3qZpK+tGPWl9hVPbJ4h6bYOHw+UdI2kd845bl4zS+bxIfs9r30zP9/U60CP+FuaFSdCYJ0EvGLcy+862UoqmbMHadKmzrl9YZTEFQKqvpQ5HwIQgAAEIAABCEAAAptP4C+FUn4/J+mDm98degABCEAAAhCAAAQgUCuBkkXvIfru5XeIvnTY3PhNnCCQunkiXXmq9LawOfQISUePSN9K/96TTt2VbjVx1K706SCYuveI9MogwrrQhFIT6Rk70mUmxJpIX5X0oYl0rdnvOz5bEld9MXH+hhDwiucefocSEpl46oREjGp+3hMeWpslokJAtSIh7bqvAz3ib0O+2TRz2wl4xbiX3zWPN/fe0ujuvRFQrflbgDsIQAACEIAABCAAAQiMlMAzJL0+lPL7f0faRpoFAQhAAAIQgAAEILDlBLw2Uwr8xo3428N99Z2SzpH0+TBktkFyQ/h3+tnpkj4R3r8lPIlumVDa3n+qpB+SdJWkh0p6V/i3bcjb8c8PG/aPDJv1p0jKbV4m6fsk/X449nHBv7Xpd/bb/lfTDFRJJiZrYipCarJFhXZ/SNJp4d9XmwApbmBL+rCkp4eMKkejaCkcO80OlTwFf3fI+nQoc1RHpqiYuao5L2aKil+TIIRqxE/23kSaiqvyr1Jsw5703N2DjfymzzvSiel5q3xivyCutvwbT/c3iYBXPBf6jXPmU5J58WH7fNMMVKuYp78VMkl9PMzRcQhNVGUvm7/tlWaosuxUnwnn2f9/WpLN3+cnNqIIK5/XzVa8XqTz+C9I+qUko5X137KPW3/tlfY7vd68Nc9CyHWg+zrw4Zsu/OplZ1/LfvsmTVa0dSEChXPsQjZLDi7wy733AUjuvUsCKhxTEFdNmQ5eEIAABCAAAQhAAAIQgAAEjMCbD/YUmvT1vCAAAQhAAAIQgAAEIDA6AiWL3kM0usBv3Nx+f9ggT58oN5GSbZbbeyaOihvpv5psaJvQyj6310dmvH+HpBft37NfLslEUldI+k1JH8jONWGVlYGy/6eZUKwdds8fhV1pVpS4eW/+D5XwS7MxhfaZYOpWE0qZmGgi/bFlY4ql80zE9ADpKyY6isIpy/4URVV70gVJxiczeXS/Sp4Ju46FbFCfsyxP0Ucom2fZoKZiJkk3Rv/xPCuxl479HZKJI8yOvc7ak07eld6RlvSLxyeCr9v2pFfuSu9L+hjtNH0O7Wm1s2jsFcTVoiY5HgJuBLziucBvnt3J5loTo753H1YUEj1mRfO0zbtRiGXzWhRMpeMS/dtnUQDwiuTaYHNwOl9bWdNUMJvO61Ew+9JEhGW+SgVUNr+9UdLLJf1ZEHF9KW8314Hp9eS468Bv33ThHyKgcpt2cLwGAgVz7CCtKPDLvXcoW829d3kIFsQVAqpynBwJAQhAAAIQgAAEIACB6gn8Z6GUny3W3VR9b+kgBCAAAQhAAAIQgMDGEShZ9B6iUwV+bRMnbkKbGCrN9hGzUMWmxc3zXEAVP591bvq+bXrbf39bktk5Jun6YCDNLJK2y45PhVxp1qpvZ1ms7O/mlQqf7O9Y9i4KlhKhUpOFKt3EiaX07P10A/6IZIKA6StkdTo3lMm7J5TTs8+brFf2jywLVfO0/axsUEnGlPPik/lpNqrHS3dF52n7J9KLdg7KmqcisTYBVVP6LxdtLRp7BXG1qEmOh4AbAa94LvA7q1RfVwm/ZefpdB430ZNlvLJXFFPNKtUX34+Zq/L5Pp2703ab8CtmH0zn8VIBlWU2/JFEOJtfF7gOHFxrZl4HPnLThbcioHKbdnC8BgIFc+wgrSjwy713yADLvXd5CBbEFQKqcpwcCQEIQAACEIAABCAAga0g8ExJvxxK+f3HregxnYQABCAAAQhAAAIQ2BgCJYveQ3SmwG++EZ9ufsesHi9O2hY309OyTGnppFnv2yb67+6XxnuCpI/t65vODuX6Lpb0qv3MTHkWlXwTPt1oT7NkzRRQJWKke0P7Y/k+EzZdF0vn2WdRXBUzUKUCqq7Sd+lnOhBMmV17HZ1IJqwycdjV4bfKoQxY+5mimvakoqxEbPWp+Fkq0ooCqkxo9e6QDetBJQIqE1tZ5q0+8VYQV33Mcy4E1krAK54L/JooKBUgRS7pvB1L761ins65p+IoyzCYZpOKx+bCqnzujqVe4/GxFOyRGQKoRQRUsbxstJ2Wfm3e4zrQLqCy68DNN114PQKqtU41OFszgYI5dpAWFfjl3pt774VjryCuEFAtTJUTIAABCEAAAhCAAAQgUD8Be4J9j1J+9Q80PYQABCAAAQhAAAKbRqBk0XuIPhX4zZ+CT//ON7jT8k1pc0veNyHAyZK+L2Se+glJ/z78nZaDsrLcVi4wz0DVlqkkluxrzTxiDYzZmyT9uQm3LPtTzEwVRVKhtF2TmalNQDUrA1TYnH9tFEJlAqqflfSGAMlK/eXipul5UUAVSwlKuict19fmf4bQynxMBVw70olWjrCtn2SgGuLbhs1NJVAwTw7StQK/JRmo8kxMJfNx2/xt6ymvCYJWm4PjK9qzB9auCWVWb0s+nyegSufu1O+sTIK5gCq9Ftj5MVOh9dvKGbaVGjw0XlwH2q8DZKAa5GuN0RERKJhjB2ltgV/uvaUndT28wL338aFZEFcIqAb5RmMUAhCAAAQgAAEIQAACm03AFu4+K8k2K+zpbl4QgAAEIAABCEAAAhAYBYGSRe8hGlrgN2aMel3ILpJmd3p2kiHExDmWfcQ2zt+739a03J6dY687Zrxv55mfKyRZVqvLJT1uXyj1M/slA38l2LSsJXbcO8P/LevKCaE8kx2bbsLHY23j/DNhU9/8R0HVFGUUS0k6MZauS0sa7T8Af2WajapNQJULrrKsU6+YIaAy0ZRl62qyTE2kZ8RsVG0l/NraGTuRCrxM+BT/zoVWdnxabnBPOnlXekcUY4Xzpn/3ibeCuOpjnnMhsFYCXvFc4Ded62zujfPzWyS9Mjw8lgqo+s7TNu/aK4qS2ubl+HkUAPzDfYHqTyXCqjQDlZU8TbNWWfttLo/XjPhZOo9HAdWXQjvs2EsknRPaFq89VpouLT+bXjOmpVztHK4D7deB377pwj8kA9VapxqcrZlAwRw7SIsK/HLvnWSC5d67LAwL4goBVRlKjoIABCAAAQhAAAIQgMDWEfjv95/u/sfh6fb/b+t6T4chAAEIQAACEIAABEZJoGTRe4iGF/iNGU6+IclKQKUlkOLm+VPC+7Zp/7QgVDJxVSyflJbws83utvfTUlBRUJWKsKz7afm/tB1tGabsvVgaytr9N4Mw69DGeVK+6aS0XF6S7cn83m6ZsCxT0670yTRrUxyTRLRkb00zRHWV8IsZoEy8ZeeELFh/GsrtTcVVloEqa0902/ixP9I2Jdmn0pDJS/4dsw+jaMz+3VWKcNHYK4irRU1yPATcCHjFc6HftnnRxENx/jRuNqeuYp42WyZEMmFpfJ0f7NvfcR6P5QLPSESsJn41kVcqoPp8Nq/H8n32vr1mzeOPDCVeT5FkZV6t9Kv1117pdSM9/7jyfbEDXAd0Zsw6mF4HPnzThV9FQOU27eB4DQQK59iVt6TAL/fe3HsvHHcFcYWAamGqnAABCEAAAhCAAAQgAIHtIWAbO38Rnmjfnl7TUwhAAAIQgAAEIACB0RIoWfQeovEFfmeViBqiOdhckkDY9JZlr1rGRBQQTKSPniq9bRkb6TkFcdXXBedDYG0EvOLZy+/awOJopQRWfR0g/lY6PBgbIQGvGC/wy733COMlb9Kq59y+XS6IKwRUfSFzPgQgAAEIQAACEIAABComYE9Ffi4IqH674n7SNQhAAAIQgAAEIACBDSFQsug9RFcK/LKJMwT4FdsMJajeviO94PHSXYuaDxm0rk6zcC1qIz2+IK76mOdcCKyVgFc8e/ldK1ycrYzAqq8DxN/KhgZDIyXgFeMFfrn3HmnMpM1a9Zzbt8sFcYWAqi9kzocABCAAAQhAAAIQgEDlBJ4l6bWhlJ9lo+IFAQhAAAIQgAAEIAABNwIli95DNM7L7xB9weZ4CBBX4xkLWtKfgFc8e/ntTwwLNRAg/moYRfrQRcArxr38Eg11EyiJq526EdA7CEAAAhCAAAQgAAEIQGAFBH5N0n+U9PIV2MIEBCAAAQhAAAIQgAAEliZQsui9tPGOE738DtEXbI6HAHE1nrGgJf0JeMWzl9/+xLBQAwHir4ZRpA9dBLxi3Msv0VA3gZK4QkBVdwzQOwhAAAIQgAAEIAABCKyCwINCKb+XSaKU3yqIYgMCEIAABCAAAQhAYCkCJYveSxmec5KX3yH6gs3xECCuxjMWtKQ/Aa949vLbnxgWaiBA/NUwivShi4BXjHv5JRrqJlASVwio6o4BegcBCEAAAhCAAAQgAIFVEXi2pF8Kpfy+syqj2IEABCAAAQhAAAIQgMAiBEoWvRexV3qsl9/S9nHcZhIgrjZz3Gh1OwGvePbySxxAwAgQf8RB7QS8YtzLb+3jue39K4krBFTbHiX0HwIQgAAEIAABCEAAAuUE3irpP0j62fJTOBICEIAABCAAAQhAAAKrI1Cy6L06b/db8vI7RF+wOR4CxNV4xoKW9CfgFc9efvsTw0INBIi/GkaRPnQR8IpxL79EQ90ESuIKAVXdMUDvIAABCEAAAhCAAAQgsEoCfzmU8vtpSR9epWFsQQACEIAABCAAAQhAoIRAyaJ3iZ1Fj/Hyu2g7OX6zCBBXmzVetLabgFc8e/klHiBgBIg/4qB2Al4x7uW39vHc9v6VxBUCqm2PEvoPAQhAAAIQgAAEIACBxQhYKb/XhFJ+e4udytEQgAAEIAABCEAAAhDoR6Bk0bufh/azvfwO0RdsjocAcTWesaAl/Ql4xbOX3/7EsFADAeKvhlGkD10EvGLcyy/RUDeBkrhCQFV3DNA7CEAAAhCAAAQgAAEIDEHgWknfkvQPhjCOTQhAAAIQgAAEIAABCMwiULLoPQQ9L79D9AWb4yFAXI1nLGhJfwJe8ezltz8xLNRAgPirYRTpQxcBrxj38ks01E2gJK4QUNUdA/QOAhCAAAQgAAEIQAACQxD4K6GU30sk3TyEA2xCAAIQgAAEIAABCECgjUDJovcQ5Lz8DtEXbI6HAHE1nrGgJf0JeMWzl9/+xLBQAwHir4ZRpA9dBLxi3Msv0VA3gZK4QkBVdwzQOwhAAAIQgAAEIAABCAxF4DmSrgql/CZDOcEuBCAAAQhAAAIQgAAEUgIli95DELvqpqMfu/Ts6350CNvY3F4CXvG8vcTp+ZAEvOKZ+XnIUcX2PAJecT+vXXwOgVUR8Ipx5vZVjSB2Fv0tiYCKmIEABCAAAQhAAAIQgAAEliVwnaR/J+miZQ1wHgQgAAEIQAACEIAABBYh4LWJ4+V3ETYcu3kEiKvNGzNaPJuAVzx7+SUWIGAEiD/ioHYCXjHu5bf28dz2/pXEFQKqbY8S+g8BCEAAAhCAAAQgAIHlCXx3KOV3oaSPLG+GMyEAAQhAAAIQgAAEIFBGoGTRu8zSYkd5+V2slRy9aQSIq00bMdrbRcArnr38Eg0QMALEH3FQOwGvGPfyW/t4bnv/SuIKAdW2Rwn9hwAEIAABCEAAAhCAQD8C/4OkKyT9LUmU8uvHkrMhAAEIQAACEIAABOYQKFn0HgKil98h+oLN8RAgrsYzFrSkPwGvePby258YFmogQPzVMIr0oYuAV4x7+SUa6iZQElcIqOqOAXoHAQhAAAIQgAAEIACBdRD4dUnf3P/v4nU4wwcEIAABCEAAAhCAwPYSKFn0HoKOl98h+oLN8RAgrsYzFrSkPwGvePby258YFmogQPzVMIr0oYuAV4x7+SUa6iZQElcIqOqOAXoHAQhAAAIQgAAEIACBdRD4q6GU309KumUdDvEBAQhAAAIQgAAEILCdBEoWvYcg4+V3iL5gczwEiKvxjAUt6U/AK569/PYnhoUaCBB/NYwifegi4BXjXn6JhroJlMQVAqq6Y4DeQQACEIAABCAAAQhAYF0Enrtfwu/yUMpvXT7xAwEIQAACEIAABCCwZQRKFr2HQOLld4i+YHM8BIir8YwFLelPwCuevfz2J4aFGggQfzWMIn3oIuAV415+iYa6CZTEFQKqumOA3kEAAhCAAAQgAAEIQGCdBKyU3zck/dw6neILAhCAAAQgAAEIQGB7CJQseg9Bw8vvEH3B5ngIEFfjGQta0p+AVzx7+e1PDAs1ECD+ahhF+tBFwCvGvfwSDXUTKIkrBFR1xwC9gwAEIAABCEAAAhCAwDoJfE8o5fdCSb+zTsf4ggAEIAABCEAAAhDYDgIli95DkPDyO0RfsDkeAsTVeMaClvQn4BXPXn77E8NCDQSIvxpGkT50EfCKcS+/REPdBEriCgFV3TFA7yAAAQhAAAIQgAAEILBuAn9P0qWS/ot1O8YfBCAAAQhAAAIQgED9BEoWvYeg4OV3iL5gczwEiKvxjAUt6U/AK569/PYnhoUaCBB/NYwifegi4BXjXn6JhroJlMQVAqq6Y4DeQQACEIAABCAAAQhAwIPA9ZK+LukVHs7xCQEIQAACEIAABCBQL4GSRe8her9iv6dLev5++euLJH171e29Q3qQpOuC3aNHpG91+bhDeq19fkR65arbsoi9O6SH7TfjQ3vSsSdIv7fIuZt67IrjalMx0O5KCBTEsz1sdWXW3TslnRPee6Okl0v6fPj70ZLes/+A1vslXTULU4Ffs/NqSS+T9LUV4LZ+fEHSuyR12ba53o593or8Fjf9dulJu9Kte9KZfefTODdLOi004Op4vcjn7U9LL9yRbE3IXvfsSE97vHSX/ZF91tiI16uJ9NFTpbcVd3BEBxbE34haS1MgsDgBrxhfsV/uvVuGnnvv9u8DAqrF5wnOgAAEIAABCEAAAhCAAAS6CTw4lPJ7gaT/GVgQgAAEIAABCEAAAhBYFYEVb6YUN2vFfkezifMH0mMn0s170gV9N9mLYXYcGMRcj5A0V/i1Cn/eNlYcV97dwf+WEyiIZxMT2atNDGVCpFRAFcVTL5V0WxfaAr8IqHrEZpiXz5R01o708PSaEURRF6afTaQrTQyVzuc70onxvAdIX7F/x+NSG0ek+3o01eXUgvhzaRdOIbAqAl4xvmK/3HvPCAjuvY8Hg4BqVbMHdiAAAQhAAAIQgAAEIACBlIA9QfoqSX8bLBCAAAQgAAEIQAACEFgVgRVvphQ3q8Bv3Pw3m5OQccQyKln2lFMk3ZJkIUk3cez4ayS9ODTmjFwskGSUsgcV7HWyZfWYSF+1jE0xK8hEelHYtD4uA1WW+ePdUaCUbozbxnWeaSRmL4lCqx3p2on0jODzUAaR0LajOsiAZe261TKMBN+XSXq9pDeE43422DhP0qds8938rzJrSvHgOh5YEFeOrcM1BBYjUBDPpQIqE9FYdicTWnWKp6yFBX6jgOr2MA/FrFcx05XNyZ8IvX1rkh0wfT/O4U+VdEM49vz9ueuO/X+n2a2i8MvmfZv3zMahDFT5vBvnyJitKXx+LPiYzo/JeXdLOs/m5yhGknSiHR/n7DiXSrp6P9NhYyteI+zfszJFtZw3zTZl5yXXiFsl/XI61+fRkvZrT3rijnRZuHbdk2ZJjOKqKKhaLOr8jy6IP/9G0gII9CDgFeMFfrn3PhhX7r0XiO+CuBICqgWAcigEIAABCEAAAhCAAAQgsBABS79u6fEvWegsDoYABCAAAQhAAAIQgMAMAiWL3kPAK/CbZ0t5aBAAvDP834QDJ4SN+cclJfxi2WsTCthG+5tDOau4sW8b1lEQdXqywd6Uu4sipVR4tNvsjd9fwm9POjWWctqVPhfPC6W0rNTfvWkppcDv6EQ6N25423uWMSSIGQ59NpEObYbPEFBdb5v3O9KNoW355v+NoQ1NvybStZtazmmR+CuIq0XMcSwEXAkUxHOJgMpK/Nlxce6c26cCv3F+fl3LfPzIIHS1TFefCYLWL0n6VUlv2ndu4iibj00EZS8Tds0q4Rc/T+f94wRUYb5+R5uYKMzXltHpaBQWSYrzo5VbPRZFUlHMFOfLVJi1J51s874JqMLcauemWaRM/HRB6JNdS0yUdTReL+J5OfwovLL5fFf65KwMhonQykycJcmudY3/INadtkcHZWan16K5Az6yAwrib2QtpjkQWIyAV4wX+OXe+2AoZwmouPduCfWCuEJAtdgUwdEQgAAEIAABCEAAAhCAwAIEHhJK+f2EpP9lgfM4FAIQgAAEIAABCEAAAq0ESha9h0BX4Let/FSelSSWpzKR0PNDdpXrkywrDwyb97b5Ps26kgiomk2SI9K38kxN2TGW3SlmerJNFcuCkm9cP2JPeuWu9L4owopZpmIWkLS8X5LlpNnI7xJszcpAlWVXadoTxmoqBEuzm5ifIcZyTDYL4mpMzaUtEOgkUBDPJjwygVT6iln30sxN9rlldzKx0txXgd98fk6zAKaC1m8HIau182dCW6OAKm3HLAGVze35vJ/+3dhIhU9RhJRnX8qyUB0ngkoy9jVCrMdLd6UNjHN0zDqVZ7myY9syE6aC27ysa5Kd6h7z+R3pe6M4Nz02uR5ZhsHWtqdir0RApSP3C9XmjvtYDiiIv7E0lXZAYCkCXjFe4Jd774MRnZmBinvv40O+IK4QUC01U3ASBCAAAQhAAAIQgAAEIFBK4FxJPx/KlpSew3EQgAAEIAABCEAAAhBoJVCy6D0EugK/sUTUy0IWVtugt032WLrJMlLFbCa5gOopWZsPCQfaBFQtJZ/Ssn2pgCr+2zay09en9qSLdyUr53dIFJXzSzONxE3+NQio7t7EjfRFY68grhY1yfEQcCNQEM/zMlBZyVPLEmVl8ezflhVqlSX80vnZRKwXSXq2pB9Jyvalc3lahjUt7TdLQPWYbN7PrwvTsQkCokeEEqYXx03uRNRkpfcOlcibV/ovHfhcZJteM6LwSQfz/yHB7SwBVRTUWqnATJR1fcyIFf0n4q+28oNdGahOOiL9sFsAL+m4IO6XtMxpEBgHAa8YL/DLvfdBiKxKQMW9d/jKUcJvHHMPrYAABCAAAQhAAAIQgEDNBH5jf+Hzq/tPFf7DmjtJ3yAAAQhAAAIQgAAEhidQsJkySCMK/OabOG1/t2Wgsg3ytgwn036sOgNVNJxne8ozUKUg88/WIKC6lQxUg4QyRiEwGIGCeXKegCrOkVYyLxehzmx3gd+2TfYooJqVgSqKX6Nf+/uHQsbAXhmozGAs4yfpz/ezbf1p2AC3j6yUnb2O2xDPBVS5SCoF1CWgmhyU7otZAGP5vMZnm4AquVaclpb2a/OfCMCaLFUxM1Yq4Gop+zrt9yYKZwvib7DvHIYhsA4CXjFe4Jd77xnXi5YHLdKyqXYW2V87vjwIqNYxs+ADAhCAAAQgAAEIQAAC203gr0n6bChT8tHtRkHvIQABCEAAAhCAAAT6ECjYTOljfua5BX7zTRzLOGXlp6wcn/3fNtxPCFlO0g37VwSnV0mKJawOZV1pE1Dl4qcuQVO6Ib4rfS5umoTyVOlmvTVl+vdEOndHusw2we2DiXRzWwYqK92UbuzvSSdbWae40b7MJs5EuvZU6W2DDOaIjBbE1YhaS1Mg0E2gIJ4XEVCZs3TetPJ6ra8Cv10Cqkcm2a4+E8qofknSe/edpeX3TEBlrziffyH8O7VtYqRrJH08Oc6EYLkYa1rGT9JpMaOTGU/n0on0jB3JyrzOKoNnGbKmm+BtWaZidqj0sz3piXFuz7JRzRJQ2cb7sZCxqikja22dVfbVslTlWanSkrDxOhTn+eQad+8mCmcL4o+pAwIbTcArxgv8cu8dxLDce5d/xQriihJ+5Tg5EgIQgAAEIAABCEAAAhDoQeDHw4Lbf9nDBqdCAAIQgAAEIAABCGw5gZJF7yEQFfhtK9UUBVGnSLol2US3DfWY/cSaaxvuLw7tPlS+z95rE1CF9+PmuWUFUdyw7ij5Zxvx9rKyTc0meJ7RJMs0MrXZlYHKBFRpeadg/6T9DCdNFqlFBFRdGVWGGFdvmwVx5d1E/EOgmEBBPC8qoIpC1C9KesmshhT47RJQmTDL5uRPBPtpqT4TPt3Q8b7N11ZuMBVapfP+xUEY+6pQ2vVQF8L8a0LVaaambC69J8tQdVnMHHVEus+MZcdP5+w5GagsQ7gJr+zaEX1M9vtyVtyET64nh64zSQeOKzGYZJ9K+znNRBXbFD5sRGFpH6JAtzjgRnJgQfyNpKU0AwLLEfCK8QK/3HtLN5tolXvv8tguiCsEVOU4ORICEIAABCAAAQhAAAIQ6Eng7WHxz55c5AUBCEAAAhCAAAQgAIGFCZQsei9stOAEL78FTet1SNh8f/uO9IJYaqmXwZ4nhw34J0eBV09zoz+91rgaPXgaOAgBr3j28jsIxA0zuoo5OwirTJB1VhSGbRIG4m+TRou2LkPAK8a9/C7DaJFzuPdehNbqjy2JK0r4rZ47FiEAAQhAAAIQgAAEIACBdgL29KiV8rOnOH8XSIsTeNSjHvWv/uRP/uQHFj+TMyAwPgInnXTSF+++++4fHF/LaBEEIAABCIyZQMmi9xDt9/I7RF9ymyELirxLJ8XsV3vSMctqtY6+e/uoOa682eJ//QS84tnL7/oJj89j33k7ZkycSB/d1LKtxN/44pIWrZaAV4x7+V0tvXZr3Huvg3K7j5K4QkDlNz54hgAEIAABCEAAAhCAwDYSOE/SJZL+q23s/Ar6PJlMLLM+LwhsPoGdnWZJgnWJzR9KegABCEBgrQRKFr2HaJCX3yH6gs3xECCuxjMWtKQ/Aa949vLbnxgWaiBA/NUwivShi4BXjHvZQxTBAAAgAElEQVT5JRrqJlASVyxU1h0D9A4CEIAABCAAAQhAAAJjJPAOSf9a0ivH2LiRtwkB1cgHiOaVE0BAVc6KIyEAAQhA4H4CJYveQ/Dy8jtEX7A5HgLE1XjGgpb0J+AVz15++xPDQg0EiL8aRpE+dBHwinEvv0RD3QRK4goBVd0xQO8gAAEIQAACEIAABCAwRgIPC6X8flzSx8bYwBG3CQHViAeHpi1GAAHVYrw4GgIQgAAEDgiULHoPwcrL7xB9weZ4CBBX4xkLWtKfgFc8e/ntTwwLNRAg/moYRfrQRcArxr38Eg11EyiJKwRUdccAvYMABCAAAQhAAAIQgMBYCTxP0iso5bfw8CCgWhgZJ4yVAAKqsY4M7YIABCAwbgIli95D9MDL7xB9weZ4CBBX4xkLWtKfgFc8e/ntTwwLNRAg/moYRfrQRcArxr38Eg11EyiJKwRUdccAvYMABCAAAQhAAAIQgMCYCfwzSV+S9PNjbuTI2oaAamQDQnOWJ4CAanl2nAkBCEBgmwmULHoPwcfL7xB9weZ4CBBX4xkLWtKfgFc8e/ntTwwLNRAg/moYRfrQRcArxr38Eg11EyiJKwRUdccAvYMABCAAAQhAAAIQgMCYCTw8lPI7R9KtY27oiNqGgGpEg0FT+hFAQNWPH2dDAAIQ2FYCJYveQ7Dx8jtEX7A5HgLE1XjGgpb0J+AVz15++xPDQg0EiL8aRpE+dBHwinEvv0RD3QRK4goBVd0xQO8gAAEIQAACEIAABCAwdgLnS7pY0uPG3tCRtA8B1UgGgmb0J4CAqj9DLEAAAhDYRgIli95DcPHyO0RfsDkeAsTVeMaClvQn4BXPXn77E8NCDQSIvxpGkT50EfCKcS+/REPdBEriCgFV3TFA7yAAAQhAAAIQgAAEILAJBN4p6V5Jv7AJjXVuIwIq5wHA/eoIIKBaHUssQQACENgmAiWL3kPw8PI7RF+wOR4CxNV4xoKW9CfgFc9efvsTw0INBIi/GkaRPnQR8IpxL79EQ90ESuIKAVXdMUDvIAABCEAAAhCAAAQgsAkEvjeU8nuupN/bhAY7thEBlSN8XK+WAAKq1fLEGgQgAIFtIVCy6D0ECy+/Q/QFm+MhQFyNZyxoSX8CXvHs5bc/MSzUQID4q2EU6UMXAa8Y9/JLNNRNoCSuEFDVHQP0DgIQgAAEIAABCEAAAptC4PmS/oGkx29Kg53aiYCqB/ivfe1ret7znqdbbrmlsXLKKafoPe95jx796EcvZfWaa67R05/+9KXPX8ppRSchoKpoMOkKBCAAgTUSKFn0HqI5V9109GOXnn3djw5hG5vbS8ArnreXOD0fkoBXPDM/Dzmq2J5HwCvu57WLzyGwKgJeMc7cvqoRxE5KoCSeEVARMxCAAAQgAAEIQAACEIDAWAjcIOkeSa8aS4NG2A4EVEsOyuc//3mdc845es5znqNLL720sfKud71L559/vj7xiU/o9NNPX8iynfu6172ulwBrIYcVHoyAqsJBpUsQgAAE1kCgZNF7iGZ4+R2iL9gcDwHiajxjQUv6E/CKZy+//YlhoQYCxF8No0gfugh4xbiXX6KhbgIlcYWAqu4YoHcQgAAEIAABCEAAAhDYJALfF0r5PUfS/7pJDV9jWxFQLQn7qquu0m233daIph760Ie2WokiqzvvvLP5/IYbbmgyVtl5Z5xxhq688kpddtll+smf/En9+q//+tTGMgKsJbtR1WkIqKoaTjoDAQhAYG0ESha9h2iMl98h+oLN8RAgrsYzFrSkPwGvePby258YFmogQPzVMIr0oYuAV4x7+SUa6iZQElcIqOqOAXoHAQhAAAIQgAAEIACBTSPwE5JeLunIpjV8Te1FQLUE6Fi6z7JMxexTuZlvf/vbuuiii/T85z+/yUZlgqv3v//9TYap++67byqgSrNXkYFqicFITkFA1Y8fZ0MAAhDYVgIli95DsPHyO0RfsDkeAsTVeMaClvQn4BXPXn77E8NCDQSIvxpGkT50EfCKcS+/REPdBEriCgFV3TFA7yAAAQhAAAIQgAAEILCJBN4l6YuU8msdOgRUS0R0iYAqmk2zUJ1yyimHBFRppilK+C0xENkpCKj6M8QCBCAAgW0kULLoPQQXL79D9AWb4yFAXI1nLGhJfwJe8ezltz8xLNRAgPirYRTpQxcBrxj38ks01E2gJK4QUNUdA/QOAhCAAAQgAAEIQAACm0jg+0Mpv2dJ+vgmdmDANiOgWgJuiYAqHvPlL3+5EU3dcccdihmmYgYqBFRLwO84BQHVanliDQIQgMC2EChZ9B6ChZffIfqCzfEQIK7GMxa0pD8Br3j28tufGBZqIED81TCK9KGLgFeMe/klGuomUBJXCKjqjgF6BwEIQAACEIAABCAAgU0lcIGkl0k6dVM7MFC7EVAtCdZK8t12222yzFEPfehDj7Nin51xxhmKIqk0wxQCqiWhzzkNAdUwXLEKAQhAoHYCJYveQzDw8jtEX7A5HgLE1XjGgpb0J+AVz15++xPDQg0EiL8aRpE+dBHwinEvv0RD3QRK4goBVd0xQO8gAAEIQAACEIAABCCwyQTeLekLkv7RJndixW1HQLUk0Fia7znPeY4uvfTSxoqJpM4///xGNPWwhz1M55xzji655BI99alP1fOe9zzFbFQIqJaEPuc0BFTDcMUqBCAAgdoJlCx6D8HAy+8QfcHmeAgQV+MZC1rSn4BXPHv57U8MCzUQIP5qGEX60EXAK8a9/BINdRMoiSsEVHXHAL2DAAQgAAEIQAACEIDAJhOwUn6fk/RMSZ/Y5I6ssO0IqHrAjGX6brnllqmVtCyfZam67LLLms9MTGWl/Oxze6XZqezvKMi68847dcMNNzSCK16LEUBAtRgvjoYABCAAgQMCJYveQ7Dy8jtEX7A5HgLE1XjGgpb0J+AVz15++xPDQg0EiL8aRpE+dBHwinEvv0RD3QRK4goBVd0xQO8gAAEIQAACEIAABCCw6QReIOmnJT1h0zuyovYjoFoRSMz4E0BA5T8GtAACEIDAJhIoWfQeol9efofoCzbHQ4C4Gs9Y0JL+BLzi2ctvf2JYqIEA8VfDKNKHLgJeMe7ll2iom0BJXCGgqjsG6B0EIAABCEAAAhCAAARqIPCbkv5U0kHdte1+IaDa7vGvqvcIqKoaTjoDAQhAYG0ESha9h2hMgd9H7/t9taSXSfraEG0osGlteI+k11m14uR4u4+20tjpewXmxn3I7dKTdqVb96QznyD9Xp/W3iE9TNKHJJ0W7Fx9RHql/Tt+ticdMz+fll64I12f+LPS40ePSN/KPmts3CE9SNJ1E+mjp0pvS9tZEFd9usW5EFgrAa94LvRr8+CVkt4q6SJJ314rnAWdxXkjnNbMLwuaOHR4Po+Fua2Zm3IfM+axZo6M82CfttR2bmH81dZt+rNFBLxivMAv995rjsNtufdGQLXmwMIdBCAAAQhAAAIQgAAEILAwgf88lPI7W9JtC59d1wkIqOoaz63uDQKqrR5+Og8BCEBgaQIFmylL2+460cvvgp2JAqovS7L6wlHIhYBqDsg7pNdKOnNfL3XWjvTwiXTznnRBIpi60D47It0Xjn1EFE1F038gPTae9wDpK/bviXSliaaCIGFqI56zIXG1YBhy+LYS8IrnAr8PlHSFDoSPn9+E8Vm1gCqfgzLR6FQE2jWPzZr7NoHnkG0siL8h3WMbAoMT8IpxL78LAuXee0Fg8fAx33sjoFpyUDkNAhCAAAQgAAEIQAACEFgrgb8v6SXJE+FrdT4iZwioRjQYNKUfAQRU/fhxNgQgAIFtJeC1mVLgN30K/jGSni/pm5IukXSLpKskvVnSKfvZVc9PskGZ0OmGMJ53SjonbPA/NBzzlJAx5Xv2j7EMV7b5HzdrzJbZjmKp2IZv7It7vhR8mulUQJXatc8uC8fFc2+X9HpJ1paXhnOtDfE4O2eW/2lYppsiJjoKm/eX7UhPe7x0V/j8WDjhU5k4yYRMd0s6z7JLRTGSpBPt+JhxKj4FL+nq/Wwyja2J9KKY5SnLonJP9N1y3jTblNlIhAW3SvrlkJnq1jSblKR7Y4aq2Om0jxPpnjSzy450YiqoiucUxNW2ftXp9wYS8IrnAr+/JunFAekZkj4j6Zrsvfiw1tz5LYqMdqRrJ9IzwjrFoYxzwddRHWSgs+x2zRwS54kwz74hHPezwcZ5kpr5UAcZpyw71IPDMU+XNJ3H7L1sjmtEUOHY9LyT96Tzdg/m9TiP5Rn38ix6zVydz2N70qmryvq3geE9s8kF8VdTd+nLFhLwivECv9x7J/HIvffq7r0RUG3hREeXIQABCEAAAhCAAAQgsKEEbtzfRPnjsHmzoV3o3WwEVL0RYmAsBBBQjWUkaAcEIACBzSJQsJkySIcK/OabOJ+QlG7U/0AQOpm4ygRNJnpK/23ZomLJahNbpf+2Y02IZeKq+4Kwyo6xDX877oRQkuqR+503kdXlIdtKFFxFAdVvBdHAx4MNa/MbJb08QEvL/9k5zwk+7eN4XJf/aUmsIFJ6R8cmvGVjOhqFRfssbgwCJcsEdSyKpKKYaSJda8KodHNoTzrZNvNNQJWcm2aRMvHTBaFvJmAwUdbRKAKI5+UBE0UJJsbalT6ZZqNqKfU3FTTkG1fp34kY4pDwqiCuBolnjEJgCAJe8Vzg1zJQmWDqncm8aQhsHj09iFvnza/T+S0KqIKtoxPp3B2pVXQ0Q0B1vc0vO5KtcZjYKReL2vtWbtA+Oz3Mo18NQqxD85jNlbvS56JIKz/PBKtpVinLqhfmsVdI+lVJ741zo5UJnDOPGbMPxfl4iBjaRJsF8beJ3aLNEJgS8IrxAr/ceyflaLn3nmaJbX4L9Ln3RkDFBAgBCEAAAhCAAAQgAAEIbAqBvx5K+dmPoG0t5YeAalOilXbOJYCAai4iDoAABCAAgRYCBZspg3Ar8Jtv4kSRVBRGfSERLZmw6WVJib3YZhNK/VDY1H7T/ptRAGVZo+LfljkktZ36tc+i7adK+pEgrLKN8ug/5ZPatfejSMqyXMW2mMCg1H8sGTjN4mQb7VGEFMvZxQZkWaiOE0FZ5qp0M8iEAGnjYyapmHUqz3Jlx7ZlaOnKopJkp2qEUd+RvjfNuBI/D6KFTweBw0lho8Y4N5s2Sam/fBNHRw7YNq+CuBoknjEKgSEIeMVzgd9UQPVHmQg1/cywzJpfp/NbIqBqhJ8z5gWzNTMDVZaNL84Tdk6TrSoRQjV2TNyUZbkzcWg+31hpUctmFTNbNeel7TMBVTIHx0xUjSirVEAVM1kNEUObaLMg/jaxW7QZAlMCXjFe4Jd77/vLdXPvfX+Z7d733giomAAhAAEIQAACEIAABCAAgU0i8EJJ9rT6D29So1fYVgRUK4SJKV8CCKh8+eMdAhCAwKYSKNhMGaRrBX7byohctJ9NybKWpCX00uOsRFNaRsrabqXyLCNIKmbKBUyW3Sp9xdJ/9l4UUEXblnHlxxIBlWVbSc9vO9eEAl0Cqln+TXg1fQWBlG3oW0mqi6NgIBE1Wem9vESeZaCaigLaRFHRQS4KSI+NwidJVprqkKBgloAqEUVYub2mFGBsa8yIlQdXgaAh38Q56UjyW6YgrgaJZ4xCYAgCXvFc4LdNQGWlSdOXlVb9YjY/2udpadXm+DhXRFHougVU3yU96y8kE2xayb/09ak96bm7ks2j9kqFV9fn81iSUW9RAdXdqRB0iFjaJJsF8bdJ3aGtEDiOgFeMF/jl3vugtDf33t0PLyx8742AiokQAhCAAAQgAAEIQAACENg0AlZaxJ4atdIk2/ZCQLVtI15xfxFQVTy4dA0CEIDAgAQKNlMG8V7gd5lNnDRLlAmtSjNQPT9klpqWlAqdTttgIigTS5l4y0QBVrbvI1nmlTwDVZoZq0tANcv/IfYxe5SkP5f0pyEbix1jZansdVx2lrx81KzMKXZyl4BqclC677gn0NMSfqmYICvN12TDavORB1cqoNqTnthRxmvabzJQDfIVxegICBTMk4O0ssBvLqBKM/ylbbI5c+785i2gCiX9DmWgip24Q3pQOscumoEqE4Xe0zVfDzKYG2i0IP42sFc0GQL3E/CK8QK/3Htngcq996HfGEvfeyOgYgaEAAQgAAEIQAACEIAABDaNwAmhlN/TJf1vm9b4nu1FQNUTIKePhwACqvGMBS2BAAQgsEkECjZTBulOgd++mzi26f2uUKrayuaZ8Mle9m8TM10i6Zz90n/3ZSIo+8w2/O3/aQm/WG7K7Fy5L2Cy7Cq5gCq1a75KBFRd/qclrsxYKkqKGZ3C+9MsUxPpGTvS9ZJaS/glNm41UVNblqkohJolZsqyUR1ty0CVlBO0jFVN1hZr6yJCiR3JMlfdvCddsCt9zkpxWQlDy2SViBrujeIss18QV4PEM0YhMAQBr3gu8JsKqG7L5lebu+0hrZeGB7VsHrZ5145L59fjSvi1ZaCyEnmpEHRPOtnKgMY5Ls+qlx4bxiQv4XdeKBnazCn7832TLSqdx+J8M6v0Xz6PxbFvy0AVj50xjzUl/+K8NkQMbaLNgvjbxG7RZghMCXjFeIFf7r2TEn7ce6/u3hsBFRMgBCAAAQhAAAIQgAAEILCJBKyUnz2x/sRNbHyPNiOg6gGPU8dFAAHVuMaD1kAAAhDYFAIFmymDdKXA7zKbONZW26y3UlK3SHrLfrm7p4XsUlFQZZ9dLOkJ+webwMlKdcQN/1Oy8lJ5Biqzb1mmzIeV8rP/myDghgDpxZIeFz4zYVSJgKrL/3Hsgzjg3Fi+zw5IS+VJsgwnaYYqK2E4LeHXcryiYGpOBqqvBrHBaYmPyb6u66woaIh2suxTaR+OKzFoHyZiK/vTyhOedeRA2DbNihWMTDNZzRIwFMTVIPGMUQgMQcArngv85gKq+LfNgfYyganNj/aaNb9OkXUJK01Alc1xJso8ycRNuQj08dJdBQKqBwfH9gDZofkmKYdqhzTiz3DsNMufiUFzIWrsSJuAqmse68oIOEQ8bYrNgvjblK7QTgi0EvCK8QK/3Hu3jBj33gdZZPvceyOgYjKEAAQgAAEIQAACEIAABDaVwHsl/eF+422jZ1teCKi2ZaS3oJ8IqLZgkOkiBCAAgQEIFGymDODVPVNQLMVn4qdDWZ4G6SxGDxEIIoUnp5mpFkUUhAcmyJqKrcyGVzwv2n6Oh0AJAa949vJbwmQsx6xiHluFjbHwWGU7iL9V0sTWGAl4xbiX3zAG3Hs7BuMqrjd97r0RUDkOPq4hAAEIQGB7CTzqUY/6V3/yJ3/yA9tLgJ7XROCkk0764t133/2DNfWJvmwMgb8RSvk9df+p/U9uTKt7NPQhD3nI17/+9a/HJ1B7WOJUCPgTeMhDHvJvvv71rz/EvyW0AAIQgAAENomA12bKmv3m2VHuDOX7LPsTrzUTiFla9qRjll1mUfexfN9E+qiV80vPX3NcLdp0jofAQgS84tnL70JwnA9ewTzWlO9bdh507v6g7om/QfFifAQEvGJ8zX659x5BrMUmrOCaZZl8r1v23hsB1YiCgaZAAAIQgMBWESCDyFYNd92dJYNI3eO7Ab17kST77+9sQFtX0UQrO+LxO87L7yqYYWO8BIir8Y4NLYMABCAwWgJr3kyZcvDyO9qBoGErIUBcrQQjRkZCwCuevfyOBDvNcCZA/DkPAO4HJ+AV415+BweKA1cCJXHlsfDuCgXnEIAABCAAgZEQQEA1koGgGf0JIKDqzxALvQm8T9Jn94VFV/S2NH4DXoITL7/jHxFa2IcAcdWHHudCAAIQ2FICJYveQ6Dx8jtEX7A5HgLE1XjGgpb0J+AVz15++xPDQg0EiL8aRpE+dBHwinEvv0RD3QRK4goBVd0xQO8gAAEIQGC8BBBQjXdsaNmCBBBQLQiMw4cg8IhQyu/vSvr9IRyMyKaX4MTL74jQ05QBCBBXA0DFJAQgAIHaCZQseg/BwMvvEH3B5ngIEFfjGQta0p+AVzx7+e1PDAs1ECD+ahhF+tBFwCvGvfwSDXUTKIkrBFR1xwC9gwAEIACB/5+994GWrKrvfL91cb0ILxMbIYlrCKAh8xBZK0boBhMgYkwETTe+aBSCIKivGyKKz7/NZIZuaJIMDShLFJTLwoCCARMzT7ojasaATzoRaCC8BJFMiCLDLKMg4JuR5K14693fuXsX+56uqnOq6pyzd53zqbVcdlWds3+//fn99j7cu7/390uXAAKqdGODZxMSQEA1ITAur4vA/yHprZKOqctAIuPGEpzEspsIdtyoiQB5VRNYhoUABCDQZgJlfuldx/xj2a1jLoyZDgHyKp1Y4MnsBGLlcyy7sxNjhDYQIP/aEEXmMI5ArByPZZdsaDeBMnmFgKrdOcDsIAABCEAgXQIIqNKNDZ5NSAAB1YTAuLxOAtbK728lbavTSOSxYwlOYtmNjBvzNRMgr2oGzPAQgAAE2kigzC+965h3LLt1zIUx0yFAXqUTCzyZnUCsfI5ld3ZijNAGAuRfG6LIHMYRiJXjseySDe0mUCavEFC1OweYHQQgAAEIpEsAAVW6scGzCQkgoJoQGJfXSeAg18rv1yXdWaehiGPHEpzEshsRNaYbIEBeNQAZExCAAATaRqDML73rmHMsu3XMhTHTIUBepRMLPJmdQKx8jmV3dmKM0AYC5F8bosgcxhGIleOx7JIN7SZQJq8QULU7B5gdBCAAAQikSwABVbqxwbMJCSCgmhAYl9dNYKOkMyQdW7ehSOPHEpzEshsJM2YbIkBeNQQaMxCAAATaRKDML73rmG8su3XMhTHTIUBepRMLPJmdQKx8jmV3dmKM0AYC5F8bosgcxhGIleOx7JIN7SZQJq8QULU7B5gdBCAAAQikSwABVbqxwbMJCSCgmhAYlzdB4E8l3S/poiaMNWwjluAklt2G8WKuYQLkVcPAMQcBCECgDQTK/NK7jnnGslvHXBgzHQLkVTqxwJPZCcTK51h2ZyfGCG0gQP61IYrMYRyBWDkeyy7Z0G4CZfIKAVW7c4DZQQACEIBAugQQUKUbGzybkAACqgmBcXkTBA52rfx+TdJdTRhs0EYswUksuw2ixVQEAuRVBOiYhAAEIDDvBMr80ruOOcayW8dcGDMdAuRVOrHAk9kJxMrnWHZnJ8YIbSBA/rUhisxhHIFYOR7LLtnQbgJl8goBVbtzgNlBAAIQgEC6BBBQTRGbiy66SLt27dKNN96o/fbbLxth2GdTDM0tMxBAQDUDPG6tk8AmSadLOq5OIxHGHic4OVTSzZJemvPL2hnukuS/v1TSje6aYyTdIelqSWePmU+TQhfz87WSLh/hs3fTHgQ2D5tb49XGdkv7SLrGObNxrfSjWfJht7S/pJ1L0uajpK/aWKNs3C29rSdd6+xtXyudN+z+Wfxp6N4m86qhKWEGAhCAAATqJnDRjo239dU7vm47jA+BJgj01L/9/A3XvLIJW9iAQN0E2J/rJsz4KRJgH08xKvhUJQH29ippMlZsAmX2bARUsaOEfQhAAAIQ6CoBBFRTRB4B1RTQGrgFAVUDkDExLYHPSbpP0u9PO0CC95URUHmB1N5OhPRCSW/WikDHBFb+ey+e+pL7/okx821K6JIXRQ0TfXk3WyWgcqIoE/6tXys97gVRko6W9BlJmUjrHumwvnTrknTGXtL37N99ads66ZO7pYslHeivTTB/8y41lVdzgAIXIQABCEAAAhCAAAQgAAEI1EugTOWNej1gdAhAAAIQGEaA/TmdvEBAlU4s8AQCEIAABLpFAAHVFPEuI6Cya7Zs2ZKNftZZZ+nyyy/X3nvvrWeeeUbvec97dPXVVmRFuuGGG/TmN7958PnTTz+dff7ggw/q5ptv1qGH2pk9rzIEEFCVocQ1kQiYcOgBSVah4O5IPlRtdhIBldn2IimrQvV4IKDa7f793RLiKRunjNAlXwHLV76y+8+XtM3B8IItq9hkVaae5z4/XNI3lrfik91727A/Lun6QPQV2rDvLcZ7VKDyIqOetNiXTnIiJF+paVXlKK1Uktq5nCe3WyUnJ2SyB8mHJX3E+fJuN8apku40kZNWKk5ZBao17hqrmvVIT3rNkdKD9lmuUlQmgnLXhvcdviSdurBiL/MhJ56yWwYCKu+f2elLj4RVsJakdQvS7UvS8b6KVdUJWPF4ZfKqYpMMBwEIQAACEIAABCAAAQhAoJsEOKDvZtyZNQQgkD4B9ud0YoSAKp1Y4AkEIAABCHSLAAKqKeJdJKD65je/qWOPPVZ33HGH9t9/f5188sn6wAc+kAmlwnvD64444ohMWPX1r38d4dQUMbFbEFBNCY7bmiJwlhMI/WpTBmu2U4WAygRJJ0h6gRMrPVTC5yKhi68G9WnXVs8EUybesspXL3btFN8j6SAn3LLqYJc5AdXLAz/GVaD6s1xFLRvX2g+a2GlVCz8voHLiqo196ZSetGWY6GiEgOravvT2nnSTEyidaqIkX/FpeU72uQnCTAh1jBv3+06I9bAJpUIx08KKkC8TaeXvM7FVWFXKhE9OQPV+SVdJ+uwyv2xMq0DlqkyZKNBXqrKqU9l7F8edfWnRKlKViGvsS4ryKrZ/2IcABCAAAQhAAAIQgAAEINAaAhd+ftMFW1+3eEFrJsREIAABCLSEAPtzOoFEQJVOLPAEAhCAAAS6RQAB1RTxLiugsqFNRHXMMXZ2Lz3xxBOZiMren3/++YP3p59+ul7/+tdnAip7+WpVU7jW6VsQUHU6/PMyeRPe3CPpD+bF4TF+TiKgGtXC76XB+HuIj0bYLhK62IZ7ZYEgK6xCZXa9gMpM2kb8jKRxAipfNcu3IBzZwi8QUN1kFZ3ukl7hKzMtrFQjM+GTvawi1NAKVL6SVChYcvfkhVDZOCZuylWHOsMLm1xLPt9ez6pZ+cpW2X2hf2HlqKAS1UQCKl/JakZDMOsAACAASURBVA7yvSiv5mAKuAgBCEAAAhCAAAQgAAEIQCBNAnYg31vQ1lHe9Zd0IYKqNGOHVxCAQLsJsD+nG18EVOnGBs8gAAEIQKDdBBBQTRHfIgHVPvvss6pNn5kIq1Hdf//9q6xu27ZN73//+xFQTRGL8BYEVDMC5PYmCLxI0t9JesVylR4T4czzq4yAKhRI2cZnLfGsypRvf2fzt8/e5Kohha32Rv5e1QrOjQFnlaY+MEJAZd/d4CpFWUWlG11lqNoFVH1pm1VialpA9Rzpt/5VsgpS1vIvfN25JL1xQTIxlb1C4dW1+dZ7MwioHl67Uv0r9RcCqtQjhH8QgAAEIAABCEAAAhCAAAQgAAEIQAACEOgIAQRUHQk004QABCAAgeQIIKCaIiQ33nijPv3pT8v+f7/9rPCIVrXm85/Z53bNaaedphNOOEEf/ehH9a53vWtQgSo0/cwzzyCgmiIW4S0IqGYEyO1NETh7WUT0O05E1ZTNOuyUEVD5Ck15+15A5b/377/rWu09McbhIqGLVaCydnp5MZavgmVDW5Upq/Y0q4DK2v9Zy77CClSxBFSupd+qClSe7e4VBoMKWJNWoMpVuXpkXDWtOhKw4jGL8qpicwwHAQhAAAIQgAAEIAABCECguwRoEdXd2DNzCEAgbQLsz+nEBwFVOrHAEwhAAAIQ6BYBBFRTxHvXrl069thjdcMNN2Qt+fKt+Uw0demll+rmm2/WQQcdtEoYddlll8nut2u++c1vZuNYdaojjjgCAdUUsQhvQUA1I0Bub5LAf9ZK+7Y/bNJoxbaqFFCZa7461GlO2DTK3SKhS17MFFakskpXJrCyz04MqlFNWoHKWjFeLumFbqwXO9HWHm0IfQu/YQIqa5EXtuVbkg639n6Stlu7v1CgdKT0YIkWfqda5agF6QFJ1t4va7e3JK0L2gb678zOtryAKu+vD8KwClT+2iXpDG+zLy1apS1/vX9fce7VMVxRXtVhkzEhAAEIQAACEIAABCAAAQh0ksC2HZv6WzYscjbcyegzaQhAIGUC7M/pRIeHZDqxwBMIQAACEOgWAQRUU8bbV5byt5911lm6/PLLtffeVuRkpSLVli12li699KUvzcRUhx56qHylqauvvjr7zouwqEA1ZSCC2xBQzc6QERoj8POuld9xku5pzGq1hqoWUHnh0wsk/dIYV8sIXXxFK99C0FejCj+3loL/JOlbkn4vELNZdapnnP3zncjoS5K2SrKN21fN8v6e4D43MdUuV5Fq4H6RgMp/L+lgSZ+RdIik26cUUK1xhl8r6c7lNpHr10qP22dOjHWt+97sbHT/XlWBKhBKZT74iQwTUNl3viWhuy4TfoWf51sBVpuClY5WJq8qNchgEIAABCAAAQhAAAIQgAAEukLAKpr0FrKfq4e++ku6cOvrFi/oCg/mCQEIQCAVAuzPqURiTz8QUKUbGzyDAAQgAIF2E0BA1e74dmp2CKg6Fe42TPZ3JZ28LJY5fk4nE0twEsvunIZpcred2OpVJrKytn6TjzAQbM00xjR2Z7iHvJoBHrdCAAIQgAAEIAABCEAAAhCYhAAtoiahxbUQgAAEmiPA/twc6yJLCKiKCPE9BCAAAQhAoB4CCKjq4cqoEQggoIoAHZOzEvi/XKWg/zTrQBHujyU4KbJr36f0+ldJz0nJoSJfdks/bS0Al6TN1mZwufrWREyH3F9kMoXvi/IqBR/xAQIQgAAEIAABCEAAAhCAAAQgAAEIQAACEOgAAQRUHQgyU4QABCAAgSQJIKBKMiw4NQ0BBFTTUOOeyASsXdvfSTpG0r2RfZnUfCzBSSy7k/Lh+vkiQF7NV7zwFgIQgAAEIAABCEAAAhCAAAQgAAEIQAACrSWAgKq1oWViEIAABCCQOAEEVIkHCPfKE0BAVZ4VVyZF4B2S3ijplUl5VexMLMFJLLvFRLhingmQV/McPXyHAAQgAAEIQAACEIAABOaKAC2i5ipcOAsBCHSIAPtzOsFGQJVOLPAEAhCAAAS6RQABVbfi3erZIqBqdXjbPrnPS/prSRfP0URjCU5i2Z2j0ODqFATIqymgcQsEIAABCEAAAhCAAAQgAIFpCGzbsam/ZcMiZ8PTwOMeCEAAAjUSYH+uEe6EQ/OQnBAYl0MAAhCAAAQqIoCAqiKQDBOfAAKq+DHAg6kJ/IJr5ffLku6bepRmb4wlOIllt1m6WGuaAHnVNHHsQQACEIAABCAAAQhAAAKdJcABfWdDz8QhAIHECbA/pxMgBFTpxAJPIAABCECgWwQQUHUr3q2eLQKqVoe3C5M7Z1lE9dtz1MovluAklt0u5GCX50hedTn6zB0CEIAABCAAAQhAAAIQaJQALaIaxY0xCEAAAqUJsD+XRlX7hQioakeMAQhAAAIQgMBQAgioSIzWEEBA1ZpQdnkit0jaJWn7HECIJTiJZXcOQoKLMxAgr2aAx60QgAAEIAABCEAAAhCAAAQgAAEIQAACEIBAdQQQUFXHkpEgAAEIQAACkxBAQDUJLa5NmgACqqTDg3PlCPw718rvaEl/U+6WaFfFEpzEshsNNIYbIUBeNYIZIxCAAAQgAAEIQAACEIAABCAAAQhAAAIQgEARAQRURYT4HgIQgAAEIFAPAQRU9XBl1AgEEFBFgI7JOgi8U9LrJf1aHYNXOGYswUksuxWiY6gECZBXCQYFlyAAAQhAAAIQgAAEIACBdhKgRVQ748qsIACB+SfA/pxODBFQpRMLPIEABCAAgW4RQEDVrXi3erYIqFod3q5Nboekr0m6JOGJxxKcxLKbcChwrQIC5FUFEBkCAhCAAAQgAAEIQAACEIBAGQLbdmzqb9mwyNlwGVhcAwEIQKBBAuzPDcIuMMVDMp1Y4AkEIAABCHSIwL777vvkk08+uaZDU2aqLSaw7777PvXkk0/u2+IpMrXuEPjfXCu/dZLuT3TaJjjhBYE2EeD3Em2KJnOBAAQgAAEIQAACEIAABJIlwAF9sqHBMQhAoOME2J/TSQB+UZlOLPAEAhCAAAS6RSBWxYVYdrsV3e7NlrzqXszbPON3SfrflytRvSrRScZab7HsJhoG3KqIAHlVEUiGgQAEIAABCEAAAhCAAAQgUESAFlFFhPgeAhCAQBwC7M9xuA+zioAqnVjgCQQgAAEIdItArAPDWHa7Fd3uzZa86l7M2z7jnZL+70Rb+cVab7Hstj3Xuj4/8qrrGcD8IQABCEAAAhCAAAQgAAEIQAACEIAABCCQCAEEVIkEAjcgAAEIQKBzBGIdGMay27kAd2zC5FXHAt6B6R7qWvkdKen/SWy+sdZbLLuJ4cedigmQVxUDZTgIQAACEIAABCAAAQhAAAIQgAAEIAABCEBgOgIIqKbjxl0QgAAEIACBWQnEOjCMZXdWXtyfNgHyKu344N10BM6VdJKkX5/u9truirXeYtmtDSQDJ0GAvEoiDDgBAQhAAAIQgAAEIAABCHSBAC2iuhBl5ggBCMwjAfbndKKGgCqdWOAJBCAAAQh0i0CsA8NYdrsV3e7NlrzqXsy7MuM/l3S7pEsTmnCs9RbLbkLocaUGAuRVDVAZEgIQgAAEIAABCEAAAhCAwDAC23Zs6m/ZsMjZMOkBAQhAIDEC7M/pBISHZDqxwBMIQAACEOgWgVgHhrHsdiu63ZstedW9mHdlxtbK7wFJL5P0t4lMOtZ6i2U3Eey4URMB8qomsAwLAQhAAAIQgAAEIAABCEAgT4ADenICAhCAQJoE2J/TiQsCqnRigScQgAAEINAtArEODGPZ7VZ0uzdb8qp7Me/SjN8tab2k30hk0rHWWyy7iWDHjZoIkFc1gWVYCEAAAhCAAAQgAAEIQAACeQK0iCInIAABCKRJgP05nbggoEonFngCAQhAAALdIhDrwDCW3W5Ft3uzJa+6F/OuzfgLkv5S0mUJTDzWeotlNwHkuFAjAfKqRrgMDQEIQAACEIAABCAAAQhAAAIQgAAEIAABCJQngICqPCuuhAAEIAABCFRJINaBYSy7VbJjrPQIkFfpxQSPqiXwYtfK76WS/q7aoSceLdZ6i2V3YkDcMFcEyKu5ChfOQgACEIAABCAAAQhAAAIQgAAEIAABCECgvQQQULU3tswMAhCAAATSJjDuwPBQSTdLsoP68HXscgupXZL895dKutFdcIykOyRdLensMVNP4aByb0mXOx/fI+mZnL9vlvQBSSdLeqjJMN4jHdaXbu1L29ZJn5zV9m7p4uX5bXbj3GltwNZKj9v7u6W39aRXSdooaR9JOyUd7a7dvlY6z/59l/SKBel29/ln7Pq10o/C++39rL7OeH8KeTXjFLgdAoUE/s/lJflaSa8uvLLeC4rW2/mStuVcuN/tqfbxFZLODfZX/0z5nKSLanh+2PgXSHqnpCcqRGPz/MfgORgObc+R4yQNe8ZU6MKeQ7l9//hwv5/WoNvnr3X3P9KTXnOk9KC9d8+r63rSmfbZqOfN7pXnyzWSTrX7lqTjj5K+6p4t26vwc9r5ufuK8nnG4bkdAhCAAAQgAAEIQAACEIAABDwBWkSRCxCAAATSJMD+nE5cEFClEws8gQAEIACBbhEoI6DyAikvOHqhJDsU3t8JrPz3Xjz1Jff9uAPqFA4qOyGg8sInO6xeyPRS2QH2oyaM2r0Sw519adGEWuGBe0/6aRNxLUlnLEgP+Ot60i1OZHW7jeHFXnadHYZHXj4p5FVkBJjvCIFbJf0XSR+KMN8DJL3X/W/cz3EmLLLXMDGUiZlCAZUXT53jBLrjpjXtOkdANUWy5AW97jlxoBfRhu+XpHUmtB32vHEirE0mlOpLJ/WkLSbE6kvfD59DU7hY1S3T5lVV9hkHAhCAAAQgAAEIQAACEIBAZwhs27Gpv2XDImfDnYk4E4UABOaFAPtzOpHiIZlOLPAEAhCAAAS6RWASAZWR8SIpq0JlFYysQpUJqHa7f3+3hHjKxik6qMxXtwrthtWvfHUsXxUr9NH+HYq5/BhbXFUUO9T/GRduXx3EV0yxKilfdhVeVlWgCgVJJhjKHy6PqtQRVHCyShtWDSqr7pSr1pFVdupJB5t4SdIXXKWZg/315q8XPuUrRXlfgvuMVVYpyqd1KJIKD7F9NZHgukxcpZXD8Fv9objNORxDK2ObKMteq2xFWEpFeRXBJUxCoBYCh7lWfr/YYCu/UDj14QoFVPYssSqGtifbnlX0KrPO93NjnhA8B2xPCytQmRD4BmfMV8ayaoP+WTHqGZL/PF+Byt/vnyM/FVagCioxDfbMYeJVSbbv28Py7SZwHbW/e9GSm8egOlQw5sOu6tOqylFjKkVZxUKrXJXd5ytF+aC4Z1wmfnL+jayW6H1Ykt64sFIJMZuzf8b5KotVVssqSp4x35fJqxmG51YIQAACEIAABCAAAQhAAAIQ8AQ4oCcXIAABCKRJgP05nbggoEonFngCAQhAAALdIlCFgOp6SXZI/YIJ2t0VHVSOE1Ddm2u993534J2vivVnueuOcO0FTUBlB/X5ClT++9Mk+Xtfnp9TvmrTkMPkyySd4dLIBEh2CL0xOOQetMULK3L4ik92oLwg/bUTUGUCqL50iq/W4Vsk9aW/t0N1L9iyQ+69pO+F9+Vb6gUH8Nm4y12UjMWgkkiY+n5cO7y3z0P74ZzNn3AevjVgpGVUlFeR3MIsBGohYMLPE93+W4sBN2heOGXiqcdKCGHLVKCyFn923adHtMAbNq+ide73dhvT9jp7Nvy8pM8uD+YFVC92du07q5bofb1qubrix9x1Jqay7+31xRGfm/ArFFCFlbTyz6pBm9hwzwyeFdYi1XhcsyQtBmJV2/8HYiU3p0ysGlYADCoM2pB+f9/sqkFlVQRNEGvCXSfotWpQoWD3plDUmxdO2aCBeNferl+SDl+Qrg9b+vmAhc+bJem8BelPvP1gnNCfoePUmdi5sYvyqkFXMAUBCEAAAhCAAAQgAAEIQKDdBGgR1e74MjsIQGB+CVy0Y9PW8zcsXji/M2iP5wio2hNLZgIBCEAAAvNFYBIB1agWfr4KlM3ci5OKKBQdVJYRUJ0l6eqwsoc77P5AIHqyw+/T3ed2YH7HctsrX60qL6AKhVh2oG73hmMN5hS0LHq3pI+4LwbVl3JVqLKqUmFrI3cwvk/YTi8EFhw8Zwfa+apXdm2+ClUooPJVPcIxw+tNFNWTbhpVOSqolpVVLFmSfrmEgCqrSJKvZFWUCBV/X5RXFZtjOAhEJ2DCHquWZ6Kmql+2D5vIxtr12fheOOXtFK03X9Ev9Mvvv36P988PE66aGKnMq8juqFZ941r4eZFVXkDl/bGKVqGwKvQzFFBZ9Sl75viqhvn32X2h8MnehxX+wu9dFapsH7bPTSAb7u/jxKvuOZWJr/rSI8P2+1wVqrAqolWgWh8KYoPKWaf6ioh5Ma2HMuR5s6r16wgBVdb6L2Ir2KK8KpObXAMBCEAAAhCAAAQgAAEIQAACEIAABCAAAQhAYGYCCKhmRsgAEIAABCAAgakIlBFQhQKpsM2RPwA3w9bm7k2uekbYTm+UU0UHlUUt/MIWS2bDC6lMBGUVPMKX99naN1UioHICI6u8ZQKrS/2BdiA8MtHUKnHVEAHVoEWeiaRCh/NtAUMBVVBlJGutZPf5w3dfgSovoModfGeCLkkm4BpUyPLVqgLxlrURzFpHjag4NRBMhVWwIh5+G4qivJpqkXATBBIm8BJJV7qWazHcHPdzXFEFqnwL2HMqauFnzwez7atLeS6hgMpaj14uyYS4/uUFwKG4KxTpjvo8FFCZzeOKBFTBnvyoM54Jlty/bV9+QV686ja4VQKqca3vxrVadVUNrzUhlCSrmjioTjVqzEBsdacXV4UiLS+eLXjeZBWnRgmo/DMnRiLz/IhEHbMQgAAEIAABCEAAAhCAAAQgAAEIQAACEIDAHgQQUJEUEIAABCAAgTgEygioLh1RGSQvcvLvvzvk4Do/uyKhS5GAyo9nVUGsaom1ELQKJvYaWjXKtfkrElC9IVe9alQFqkz81Jee7EmH+cpL4w6sx1SgMp8H1avszTgBVV4kFYqrxgioLpa0WVJ48O0rYA3s56paDVoN5itg5Q/YR1UhiZDSRXkVwSVMQmBuCVRRgcomby1T8y8b+wpJ50qyVnmjRE/D4BWt8zIVqKz1YSh08hWo8r6W+XziClQ2Kb9vSvonSbcNqzY4pEXssApUQ6v/jXkerRL3BmJaL26y58WqClRBVcWsGpYXSw3b+0cIrVY9b3qSCXQHcxlWZTHCqinKqwguYRICEIAABCAAAQhAAAIQgEA7CdDCr51xZVYQgMD8E2B/TieGCKjSiQWeQAACEIBAtwhUKaAycnbYfIMTM41rx1R0UOmFUbvc4btvBWXVrb7pRFP+O1+Nyr57XJKvavJnrsKI+WXtlI4oqEDlvzchlr/35YGgalVmBIfEWUUnq+AUHib/WPoZqwwlaWgLv/AA3bVY+r6vAtKTrh91uLwgPeCvc9W2rpGUVaMaJqDKt+MLW+zlhVDD5mR+emFVX1oMWv896itnjWsj1fByKsqrht3BHARaQeAA18Yv38qvaL0VVaAKBVQGyq43W7793Sh4RXb988PEUPac8FWhPq6Van/vlBQKqEzcY88ru/azy0YvcNf4Vq5uGxz6ud0XCqhC2/fmnkHPhBMKq/351nWheLYn+bZ3WTUquzffwi8vts2Jpqwio69sZRW37FlhL6tAaNW2su/60kk9KatG5apDrRJQDfPTzyMvfBr3vAmfE0vS4QvS9V6M5as6Rm4DW5RXrVjMTAICEIAABCAAAQhAAAIQgEAKBLbt2NTfssF+zcgLAhCAAARSIsD+nE40eEimEws8gQAEIACBbhGoWkDlD49fIOmXxqAsc1DpxVg2jB32Wms+3x4wbKXkv/eVQ8L2fl8KqmGFQis7KN97yOG2t2lt/74s6dWjBFT+oDhsOZSr4PSIqyxic13vDoxv9wflnk0gWrKPMrFVUXWOoBqI3XOXpJ+1tn0L0l/nD9hz43uzWSUqd3CeVS/pS17AdXQubtmheniI7v000VjQrsluW1VJK8JSKpNXEdzCJARaQSAvpDJB1Swt/PICKv/8+Laks2d8foTPCP8csMqBXhxlw/vqhfa9iatMpGTirdc7IbBdE7bwC59J4eehgMruCZ9B1iLwF5a1T1uXqwCuElAFe+chviWe3Rzu2X3piz3pxFECWfcAeIUT69rbQYWocRUR/TNG0sF2j3tW/UNeXLVWejz3vPFhyezYm/CZM+55Y2OF34fPwnGtCBtcOTw/GoSNKQhAAAIQgAAEIAABCECg2wQ4oO92/Jk9BCCQLgH253Rig4AqnVjgCQQgAAEIdItArAPDWHa7Fd2C2XrB15K0+Sjpq9PAqWKMaeyOuIe8qhAmQ0FgBIFQSBXj5zjWeUKp6cRP8hUJJ3XNC8n60lfWSZ+c9P4KryevKoTJUBCAAAQgAAEIQAACEIAABMYRoEUU+QEBCEAgTQLsz+nEJcYv3tOZPZ5AAAIQgAAE4hGIdWBYZNe+T/Vl1auswkgbXj1XXeRVrnrU/5xwUvn7/1zSKycco8rLi/KqSluMBYGuE4i13mLZ7Xq8h87fVSe8riedGbaILQvLVXPcHlbhKntvxdeRVxUDZTgIQAACEIAABCAAAQhAAAIQgAAEIAABCEBgOgIIqKbjxl0QgAAEIACBWQnEOjCMZXdWXtyfNgHyKu344F27CMRab7Hstit6zCZPgLwiJyAAAQhAAAIQgAAEIAABCEAAAhCAAAQgAIEkCCCgSiIMOAEBCEAAAh0kEOvAMJbdDoa4U1MmrzoVbiYbmUCs9RbLbmTcmK+ZAHlVM2CGhwAEIAABCEAAAhCAAAQg4AnQIopcgAAEIJAmAfbndOKCgCqdWOAJBCAAAQh0i0CsA8NYdrsV3e7NlrzqXsyZcTwCsdZbLLvxSGO5CQLkVROUsQEBCEAAAhCAAAQgAAEIQEDSth2b+ls2LHI2TDZAAAIQSIwA+3M6AeEhmU4s8AQCEIAABLpFINaBYSy73Ypu92ZLXnUv5sw4HoFY6y2W3XiksdwEAfKqCcrYgAAEIAABCEAAAhCAAAQggICKHIAABCCQLAEEVOmEBgFVOrHAEwhAAAIQ6BaBWAeGsex2K7rdmy151b2YM+N4BGKtt1h245HGchMEyKsmKGMDAhCAAAQgAAEIQAACEICAJFpEkQYQgAAE0iTA/pxOXBBQpRMLPIEABCAAgW4RiHVgGMtut6LbvdmSV92LOTOORyDWeotlNx5pLDdBgLxqgjI2IAABCEAAAhCAAAQgAAEIQAACEIAABCAAgUICCKgKEXEBBCAAAQhAoBYCsQ4MY9mtBSKDJkOAvEomFDjSAQKx1lssux0IaaenSF51OvxMHgIQgAAEIAABCEAAAhCAAAQgAAEIQAAC6RBAQJVOLPAEAhCAAAS6RSDWgWEsu92KbvdmS151L+bMOB6BWOstlt14pLHcBAHyqgnK2IAABCAAAQhAAAIQgAAEIEALP3IAAhCAQLIEaOGXTmgQUKUTCzyBAAQgAIFuEYh1YBjLbrei273Zklfdizkzjkcg1nqLZTceaSw3QYC8aoIyNiAAAQhAAAIQgAAEIAABCEjatmNTf8uGRc6GyQYIQAACiRFgf04nIDwk04kFnkAAAhCAQLcI2IEhLwi0iQD/XdmmaDKXlAnEEpzcJumVKYPBt7kkECuf5xIWTkMAAhCAAAQgAAEIQAACEJiFAAf0s9DjXghAAAL1EWB/ro/tpCNz0DUpMa6HAAQgAAEIVEMg1oFhLLvVUGOUVAmQV6lGBr/aSCDWeotlt40xZE7PEiCvyAYIQAACEIAABCAAAQhAAAINEaBFVEOgMQMBCEBgQgLszxMCq/FyBFQ1wmVoCEAAAhCAwBgCsQ4MY9klGdpNgLxqd3yZXVoEYq23WHbToo83VRMgr6omyngQgAAEIAABCEAAAhCAAAQgAAEIQAACEIDAVAQQUE2FjZsgAAEIQAACMxOIdWAYy+7MwBggaQLkVdLhwbmWEYi13mLZbVn4mE6OAHlFSkAAAhCAAAQgAAEIQAACEIAABCAAAQhAAAJJEEBAlUQYcAICEIAABDpIINaBYSy7HQxxp6ZMXnUq3Ew2MoFY6y2W3ci4MV8zAfKqZsAMDwEIQAACEIAABCAAAQhAwBOgRRS5AAEIQCBNAhft2LT1/A2LF6bpXbe8QkDVrXgzWwhAAAIQSIdArAPDWHbTIY8ndRAgr+qgypgQGE4g1nqLZZc8aDcB8qrd8WV2EIAABCAAAQhAAAIQgEBCBLbt2NTfsmGRs+GEYoIrEIAABIwA+3M6ecBDMp1Y4AkEIAABCHSLQKwDw1h2uxXd7s2WvOpezJlxPAKx1lssu/FIY7kJAuRVE5SxAQEIQAACEIAABCAAAQhAgAN6cgACEIBAsgQQUKUTGgRU6cQCTyAAAQhAoFsEYh0YxrLbreh2b7bkVfdizozjEYi13mLZjUcay00QIK+aoIwNCEAAAhCAAAQgAAEIQAACkmjhRxpAAAIQSJMA+3M6cUFAlU4s8AQCEIAABLpFINaBYSy73Ypu92ZLXnUv5sw4HoFY6y2W3XiksdwEAfKqCcrYgAAEIAABCEAAAhCAAAQgAAEIQAACEIAABAoJIKAqRMQFEIAABCAAgVoIxDowjGW3FogMmgwB8iqZUOBIBwjEWm+x7HYgpJ2eInnV6fAzeQhAAAIQgAAEIAABCEAAAhCAAAQgAAEIpEMAAVU6scATCEAAAhDoFoFYB4ax7Proni/pGElvlvSE+/DQ5f+/QNI7g89akQ27pYslHS9p/Vrp8Vkmdbf0tp50rRvjkZ70miOlB+39PdJhfem6nnSmfebsbnbX3unt75b2kXSNpFPtuyXp+KOkr94lvWJB2j6Dn7Hzaha03AuBBC804AAAIABJREFUeSNQtN5sn92Wm9T9kk52n10h6VxJDwV78M2SPifpojEwiuzWzdHm9Y+SbhxiyJ4px0l6j6Rn6nYkHL9D+3xdWGPnVV3zYlwIQAACEIAABCAAAQhAAALJEaBFVHIhwSEIQAACGQH253QSAQFVOrHAEwhAAAIQ6BaBWAeGsez66PqD/dOCQ3AEVAW57wRSt/albeukT7oD+wMlbVwr/Sh8vyStW5BuN3HUgnS3E0w9ulY6z4mwNplQqi+d1JO2mBCrL31f0s6+tGjjT7EUY+fVFC5zCwTmlkDRerN91l7DxFC234YCKntv4qlzJO0qIFJkt26grRZQzcE+X1d8Y+dVXfNiXAhAAAIQgAAEIAABCEAAAskR2LZjU3/LhkXOhpOLDA5BAAJdJ8D+nE4G8JBMJxZ4AgEIQAAC3SIQ68CwyG5ezGTVok53VT0sQpdLOsuFKhRB2XV3uM+vzl2/xlU+OVbSr0n6N5JeGlRAGWbTj2VD2n12sO99+aGkD0j6khMIXOnGK/JnUJUkqMRk44cipKxaVE/66b50q6SD7YK+9HYTFvkDbklfkPRa59dGL1py8x9Uhwoqkzzsqj6tqhw1plKUr1yV3ecrRfkl4oRQmfjJ+TcQV+WXkfdhSXrjwkpFrGzOPelgm2NOlDVttayivOrW6ma2EKiXQNF6Kyugsqp4Vs3JhFZF4im31Wjcz49NPD/CClT+uWPVtb4s6afCClTs85Xv83VldVE+12WXcSEAAQhAAAIQgAAEIAABCHSOAAf0nQs5E4YABOaEAPtzOoFCQJVOLPAEAhCAAAS6RSDWgWGR3XEH4K+X9PPusH0/SX8g6T9I2j+oaPIdJ7J6TNJlwb99JRRfQcSi7ccKbYZjWXupsC3TEU6kZYKqe93YL3TXvFiSjW3Xj/JnVTWWsBqTS72dy+32bnetr65ZkhatvZ0TIJ0SipW8cMqqP3lR1ZJ0RlDxyYbcuNwlb8tyO6nNrhrUA1blyWxYNSjXNs+qQQ3ETJJusu+8sCovnLJBd6/Mz8ax1/ol6fAF6fqwpZ9fSoHga9eSdN6C9CfefjBO6M/QcUoszaK8KjEEl0AAAiUJFK23MgIqa/Fn1316REu8Ya4U2W3q+WGir7Byln8emM+rWvixzw+eF1Xs8yXTc+LLivJq4gG5AQIQgAAEIAABCEAAAhCAAASGE6BFFJkBAQhAIE0C7M/pxAUBVTqxwBMIQAACEOgWgVgHhkV2yx6Ah9EKRU5W5clXivo9SX8o6WvBAb0XUH0xqHxiVVAukPROSU/k0iCsgGUCKi+SsuvCdk6h3ydKOi44SA/HGFShCoVPZtO3vTPRlL0PxEdWhSqrHGWfh1Wb7H14QL9WsrkMXqH4qi894trp2fdZ1Sv7R64K1fZAQLVHNaigosqpkrJrw2pUR0oPeuOBQOpoq6DVk24JBVwjBFRZ6z/PYIIlWZRXEwzFpRCAQAGBovXmW6WGw/hKfl54ZFUA7RVW7isCX2S3qeeHCajy+zr7fP37fFF+TPt9UV5NOy73QQACEIAABCAAAQhAAAIQgAAEIAABCEAAAhCYiAACqolwcTEEIAABCECgMgKxDgyL7I47ADfxUXgw7w/kTUB1Q46Mtdd7e1DhxLeHCkVP/sD7E1alKRBQ5Q//fUtAE1D5doLeF9/OKS+gGuaP+TkQaAVipEed75lgyf3bKjy9wERTS9Iv96SR7fKCNn3rRwio/LgmmLrGjb+xL1lVq2tNCOWqdQ2qU40aMxBb3Wm+mr1QpOUFVDmh1WdcNax9ygiofLvCCTO9KK8mHI7LIQCBMQSK1ltRBaqbJV26ot+U/fucBlr4Vf38GCXcXVWBin1+aAWq26fc5+talEX5XJddxoUABCAAAQhAAAIQgAAEIAABCEAAAhCAAAQgsIoAAioSAgIQgAAEIBCHQKwDwyK7eQFV/pDa07IWfh9bfmOVo9YG7fhCmnu7NnvWImqYgMp//0NJBzoBVdiKz8RO+QpUZQVUvj3g2Oj66k2S/knSbUFrvUElprDCkw02ogJVJrAKK0DZtaEQSisVp7yA6t2SPuKcs1Z/eXHTxcut9lZVoHJ+mOAqq4blbQ2rQDVCaGU2BgKunnRwOBfXUpAKVHH2A6xCYBICRft4kYDqCknnSrI2qbbHhpX9xvlRZLfJ50epClQ2GfZ53dqXtq2TPjnjPj9Jjk5ybVFeTTIW10IAAhCAAAQgAAEIQAACEIDAGAK0iCI9IAABCKRJgP05nbggoEonFngCAQhAAALdIhDrwLDIrm/vZBVJ7nUCKIuMVfV4vyRf8ckEVH8g6T8sC6n2lxQeyNth/AGSfAu/UQIqG9fb+64kE2uFAioTHF3u0sLsl61ANcqfVZVJbNywTZ9vXec/swPnoO1dVo3K7skLqMLr7YA6J5oyZkMrUEna4r/rSyf5alTDWvgN89Mvl/yBuH+fF1rZ9WG7wSXp8AXpei/GcvcN3k+4HIvyasLhuBwCEBhDoGi9TSKgMjN+z95jj8z5UGS3yeeHPYOsld9FQ55Vg1at7POV7vN1LcqivKrLLuNCAAIQgAAEIAABCEAAAhDoHIFtOzb1t2xY5Gy4c5FnwhCAQOoE2J/TiRAPyXRigScQgAAEINAtArEODMvY9S357pd0lRMu2cG6VTCyA+sTXKh8Cz97a9VA7nCfW/s+G8MLoMYJqOwWu9YqS4X3nCXJ7G+VdEpQnapMBSpfuSrvz6B9n0+1oL3TIb4lnn0XVHAywdQXe9KJJrDaS/peXkBl1weiJXs7qBA1pgLVRl8BStLBdo+rgvUPrt3eQFxlbfqC6lPhKsns2AehT6HvwcX5ln/WMlFeNBbMeVXVqwmWZJm8mmA4LoUABMYQKFpvkwqovBjp25LOnsGu38+thWoTz4/wuWPPjF9wz4xVAir2eR1/lPTVCvb5uhZlUT7XZZdxIQABCEAAAhCAAAQgAAEIdI4AB/SdCzkThgAE5oQA+3M6gUJAlU4s8AQCEIAABLpFINaBYSy73Ypuw7N1oinrpXjeNKa9wKAvfcWqaE0xBnk1BTRugcCUBGKtt1h2p8TUrtsS2OfrAkpe1UWWcSEAAQhAAAIQgAAEIAABCOQI0CKKlIAABCCQJgH253TigoAqnVjgCQQgAAEIdItArAPDWHa7Fd2GZ+ta/F3Xk848UnpwUvOugtb2sArXhGOQVxMC43IIzEAg1nqLZXcGVO25NYF9vi6Y5FVdZBkXAhCAAAQgAAEIQAACEIAABCAAAQhAAAIQmIgAAqqJcHExBCAAAQhAoDICsQ4MY9mtDBwDJUmAvEoyLDjVUgKx1lssuy0NI9NyBMgrUgECEIAABCAAAQhAAAIQgAAEIAABCEAAAhBIggACqiTCgBMQgAAEINBBArEODGPZ7WCIOzVl8qpT4WaykQnEWm+x7EbGjfmaCZBXNQNmeAhAAAIQgAAEIAABCEAAAp4ALaLIBQhAAAJpEmB/TicuCKjSiQWeQAACEIBAtwjEOjCMZbdb0e3ebMmr7sWcGccjEGu9xbIbjzSWmyBAXjVBGRsQgAAEIAABCEAAAhCAAAQkbduxqb9lwyJnw2QDBCAAgcQIsD+nExAekunEAk8gAAEIQKBbBGIdGMay263odm+25FX3Ys6M4xGItd5i2Y1HGstNECCvmqCMDQhAAAIQgAAEIAABCEAAAgioyAEIQAACyRJAQJVOaBBQpRMLPIEABCAAgW4RiHVgGMtut6LbvdmSV92LOTOORyDWeotlNx5pLDdBgLxqgjI2IAABCEAAAhCAAAQgAAEISKJFFGkAAQhAIE0C7M/pxAUBVTqxwBMIQAACEOgWgVgHhrHsdiu63ZstedW9mDPjeARirbdYduORxnITBMirJihjAwIQgAAEIAABCEAAAhCAAAQgAAEIQAACECgkgICqEBEXQAACEIAABGohEOvAMJbdWiAyaDIEyKtkQoEjHSAQa73FstuBkHZ6iuRVp8PP5CEAAQhAAAIQgAAEIAABCEAAAhCAAAQgkA4BBFTpxAJPIAABCECgWwRiHRjGstut6HZvtuRV92LOjOMRiLXeYtmNRxrLTRAgr5qgjA0IQAACEIAABCAAAQhAAAK08CMHIAABCCRLgBZ+6YQGAVU6scATCEAAAhDoFoFYB4ax7HYrut2bLXnVvZgz43gEYq23WHbjkcZyEwTIqyYoYwMCEIAABCAAAQhAAAIQgICkbTs29bdsWORsmGyAAAQgkBgB9ud0AsJDMp1Y4AkEIAABCHSLQKwDw9skvbJbqJltAwRi5XMDU8MEBJIjEGu98fxILhVa4VCsfG4FPCYBAQhAAAIQgAAEIAABCEBgEgIc0E9Ci2shAAEINEeA/bk51kWWEFAVEeJ7CEAAAhCAQD0EYh0YxrJbD0VGTYUAeZVKJPCjCwRirbdYdrsQ0y7PkbzqcvSZOwQgAAEIQAACEIAABCDQKAFaRDWKG2MQgAAEShNgfy6NqvYLEVDVjhgDEIAABCAAgaEEYh0YxrJLGrSbAHnV7vgyu7QIxFpvseymRR9vqiZAXlVNlPEgAAEIQAACEIAABCAAAQhAAAIQgAAEIACBqQggoJoKGzdBAAIQgAAEZiYQ68Awlt2ZgTFA0gTIq6TDg3MtIxBrvcWy27LwMZ0cAfKKlIAABCAAAQhAAAIQgAAEIAABCEAAAhCAAASSIICAKokw4AQEIAABCHSQQKwDw1h2OxjiTk2ZvOpUuJlsZAKx1lssu5FxY75mAuRVzYAZHgIQgAAEIAABCEAAAhCAgCdAiyhyAQIQgECaBNif04kLAqp0YoEnEIAABCDQLQKxDgxj2e1WdLs3W/KqezFnxvEIxFpvsezGI43lJgiQV01QxgYEIACBOSHw4S9/8Fv/41+eeuGcuIubEGiUwE/+xJpvv/fVl7yoUaMYgwAEWkdg245N/S0bFjkbbl1kmRAEIDDvBNif04kgD8l0YoEnEIAABCDQLQKxDgxj2e1WdLs3W/KqezFnxtUR2EvSj8cMt03SluD7WOstlt3qSDNSigTIqxSjgk8QgAAEIhGwQ4M3rDs3knXMQiBtAp+7+wohekg7RngHgXkgwAH9PEQJHyEAgS4SYH9OJ+oIqNKJBZ5AAAIQgEC3CMQ6MIxlt1vR7d5syavuxZwZz07grDVr1mx9+umnX/C85z3vu0899dSFkq4eMmx+fcVab7Hszk6aEVImQF6lHB18gwAEINAwAQRUDQPH3FwRSF1AZW1n5goozkIgUQJbX7dY61qiRVSigcctCECg8wTYn9NJAQRU6cQCTyAAAQhAoFsEYh0YxrLbreh2b7bkVfdizoxnI7DpRS960SU33HDD837lV35Ff/VXf6XTTjvt6W9961sflLSYGxoB1WysuTttAjw/0o4P3kEAAhBolAACqkZxY2zOCKQuoLL1e9gBR88ZVdyFQFoEHnzsTirNpRUSvIEABCAAgQ4SQEDVwaAzZQhAAAIQSIJArAPDWHaTgI4TtRHoQl619b+bmdf0y6Ko9d7IkdesWfOdnTt3/ttjjjlmcM2uXbu0fv36//7UU08dlLvxXyU9J/jM3seIWxfW+fTZwJ3TEiCvpiXHfRCAAARaSAABVQuDypQqIzAPAipacFYWbgbqKIHU13lHw8K0IQABCECgYwRi/OK9Y4iZLgQgAAEIQGAogVgHhrPYtZP+0yW9R9IzNcf1fElm782SnnC2Dl3+fytj/c7gs5rdqHb43dLFko6XtH6t9Pgso++W9pe0c0nafJT0VRtrt7SPpGvcuBvXSj+yf98tva0nXes+375WOs9f25e+sk765Cy+SLK8ivG63fFsynasedY5P+Y0Pd2vSTpuytv36vf3RN/rZT+e/Tg3Zl6oZe/H/Rxn++e23Bj3SzrZfXaFpHMlPRTsrTdL+pyki8bMZ9rnR117dyufE6P4V/n8yD0THulJrzlSetBs3yMd1peu60ln2mfO7mbn153++RU8b06175ak4+1ZdJf0igVp+wTPuWnzasqlx20QgAAEIJAyAQRUKUcH32ITSF1YwfqNnSHYbwOBJtY5LaLakCnMAQIQaBOBC3ds3NjLztx6h0n9B/vS5Vs3XOPPeNo01bmZCwKquQkVjkIAAhCAQMsIxDownMVu0wIqEwCcJulGF/u6DuEbS60aDsA3BYfZmaBKktXM/4ykTEDlDsNvXZLO2Ev6Xl+6tS9tM9GUO0QfjDEDiFnyagaz3AqB+SSwZs2aR2+55ZafO+64Z/VXX/va13TSSSf9t6eeeurA3KwmbeFnwiJ7DRND2T4aCqjsvYmnzpG0q4DmtOu8rr3bC8Va9ZwYFYOqnh/+meCfA25cy7nsmRG+X5LWLUi3mzhqIdPiZgLdR02EGz4/+tJJPWmLCbH60vftWdSXFkuKc6fNq/lc/HgNAQhAAAJjCSDAIEEgMJpAE8KKWfizfmehx70QWCHQxDq3tbplwyJnwyQdBCAAgQQImHhqQb1ze3397n88afGO379l07H9nj6+pP4ViKjiBYiHZDz2WIYABCAAgW4TiHVgWGTXH3TfJenDknzVEqtU4gVUP5T0AUlfCipE7S3pcklnubAe6w7j/XhPD/nOLrUx73D3XB1Ut7KD8X8j6aVBpZTwEN7EQmE1qlDcdYSrlBX6aUKCK9144WF7ZtofKPekRTsIdiKkrFKTfR8eXGulqtOgylNfOsUOjh2vj7i5vNuNYZU5woodvgLVw5JWVe2w+3JVQQYiqMB+dl9fel1P+r3l6ku3u2pSoXjKhhrc68b0B9uPhL73pINDQdUMS7Ior2YYmlsh0EoCbz/ooIM+/KlPfeqnjj32WN1xxx16y1ve8sPvfOc779Wz1eL8xOsSUFkVPBOo2v5YJJ4yX8qs8/3cmCcEz4j8fm2VBW9wk8s/Y/zzIHy+hM+J8POi54RVLwzvNZP+2TTseTbqOTHqOZVNYVjlv/CZ0ZN+2vZZSQc7iG83YZF/7kj6gqTXuhhs9KIlx2dQHSr/HJC0qnLUmEpRq547vlKUT67wGeH8G4hs8yvP+7AkvXFhpaKiveyv5FY9SyYUe5XJq1ZuAkwKAhCAAAT2JIAAg6yAwGgCTQgrZuHP+p2FHvdCYIVAE+scARXZBgEIQCAdAtt2bPzGQr+3ycRT3isTUS31+otbNlzzknQ87ZYnCKi6FW9mCwEIQAAC6RCIdWBYZNdXI/GtnOyg20qkWNs+EybZf8jZAfS9TjD1mDt8t4PsA4LrTKzk20VZdZNL3aF6eN1BQSWU7wwZ7x9duH7e2ZhEQJX384VO7PXi5fZY5kPYGnAgoPIH2F4U5dsalRBQXduX3t6TbnICpVPtkNpXfJJ0kxM62YHz5lw1j0OsitSSdHhQ6eMBV03KC6QG91mLpLCqlL137fzeL+kqSZ9dFpCZ0CqsJjJoGzhiLllFkRmWR1FezTA0t0KgtQTetmbNmq1PP/30gc973vMefeqppy7U8HaadQiorMKf7YWfDqr8FYEuWudeSGtjmiDL9lnbv21P8oLX/B7sq2XZ3vUxd50Jdu1ee31xxOcm/LJ7i54TYbWtoufZsOeEib/8GPnn1IBXWI3JfWjVAK3FqHG+ZkladHu17eUmun2NXeeEVcZqj4qBQcUnu3Tjcpc8E+r658eqZ4Rrm2fVBAdipmHPHd/u1TvuW8G69/45dH3Y0s9fGwi+di1J5y1IfzJExJs9s5w/Q8cZkmRFeVWUl3wPAQhAAAItIoAAo0XBZCqVE2hCWDGL06zfWehxLwRWCDSxzmnhR7ZBAAIQSIfAKFErYte4MUJAFZc/1iEAAQhAoLsEYh0YFtnNt3eyaiL+UNsOkkPxkT8cv8yJn/yhuT9E/9pKcY5V7aLCSlGvD8RZzwQVrkysZWIgOxi3w3NfIcWqpfhD+KIKVKGf/pDdxhnaSio4GM6ETu7wN2tbFBx6ZyKkURWoRoitLMOzg/RAQDUQM4V2FlYO1PNCp6ytkjs4H3pfeCAeHIZPKqDS2mcFC9OsyqK8mmZM7oEABFYI2B4WtuMrWm++tV3IL6wKaKJWq+5nrz0q8o2BXmR3VKu+cS38/HMkL6DyboTPIBNWhS+/t496TlgFqvCVr1RY5jlx4pjnlD23slcoarX3Xgzr9+fgGWNVqLLKUXZdvgLguLaqTvyaia/60qpqgtZ6z8bLVaHKqiiOqgYVVM6yaojZtWE1qiOlB/38gmfL0U4sfEvu2earIIYCqsEztGAhF+UV+wAEIAABCHSIAAKMDgWbqU5MoAlhxcROBTewfmehx70QWCGQ+jonThCAAAQgUC0BKlBVy7Oq0RBQVUWScSAAAQhAAAKTEYh1YFhkN3/QnRdQnR602QsPvvNtoPzBtgmoRrXaMwGVb+Pk6fn2TO9wAiob1x96f8Kqb0h657Koq0hAFfpZWkDVl7ZZa6WmBVQ/lk7cS3qLb+sXpFLW/s8JygYCKt/qL9+KaQYB1SFrpZdPlsKrri7KqxmG5lYIQCBHoGi9+apOoejKD+GrDFpVQNufTUx1TkUt/Gyv3qPCX064akKfsN2r+WWVlcxX75uJu8KWrqM+D/f2Yc8JE1DlxWR+XN/q1QS7JoQa9ZwwAdWo59RAoBWIkR51oL3g1t6aiPYFJnxakn7ZWr6OElCNa31XphKiCaEkmah5pHDXJ0Igtsq3mc1EWl5AlRNaZe1hJe1TRkBlYit7phas4KJ8ZgOAAAQgAIEOEUCAUU+wv/Xwt/W+Te/TQw+s6NEPPfxQfWjxQ3rRIVaAs/j11JNP6YPv2Kwj1r1MZ7/37OIbuKIWAqkLK1i/tYSdQTtGIPV13rFwMF0IQAACtRO4cMfGjQvqndvr63etjZ+17+v39PEl9a/YuuGaa2p3AANDCSCgIjEgAAEIQAACcQjEOjAsspuvQBW+N9HSMAFVUQWqcQIq354vH4XwMNtXtPqhJKvINExAlW/NNFcCKtfSb1UFqhBI/lA9L/Dy1w4TUIUVRfJVS9x92X+IU4EqzkaAVQhMQaBoHy8SUIVt7UaJnoa5VWS3TAWqfEUnL8TNi73KfF70nMi3C8xXoCrznDB/Rz2nVjHye62kf5J027BqhuF+bDePqECVCazCClB27RgB1bslfcQ5M0zcZG0DBwJcu86LcH01LG9rWAWqEUIrE1D5X+IM2gaOEiEX5HhRXk2xRLgFAhCAAATmlQACjOojd99d9+m0k07X9isv1vo32N/mSDs/t1ObzzlPN9zyab3sqJcVGkVAVYiokQtSF1awfhtJA4y0nEAT65wWfi1PIqYHAQjMHQETUfWk90i9w6T+g33pcsRTccOIgCouf6xDAAIQgEB3CcQ6MCyyG1YnsepP44RJ4QG3HWQf4KpTWWWPKyWd7MI7SkB1UK69XziGb+FnPtjL+/Vd55OJuXzllHtdRRO7zqqJlK0sMqge4tsrjTr8HXbo7Sq2bOxLVq1jcOCdO+TOfj+da+G32bVAuskdQB9iVaaWpMN926cF6YFxFUTy/vplNExAFbaW8uP2pUWrChJWTbHD/hmWY1FezTA0t0IAAjkCRettEgGVDR3uvYO2dEOoF9m1ioVhNUL//Pi4VvYXE7+GAioT4dj1uyR9dtle+Kywe+2Vr2LoP7f7QgHVsOdEKKDyla8mfU7YsyYUnI1kFbbp89UBw726J/m2d1k1KnMkL6DK7+2554k9F4e2kg3bvPalk3rStb4tX16AO8xPH+u8ONe/zwut7Pqw3aB7fl3vhV/uvsH7ghVclFdsABCAAAQg0CECCDCqDfY///O/aPsWK1Apbd62Wc997k9k/85/ft1Vf6R7775PBxx4gD77qc9mwqo1++07qFr1pre8SY89+tigApW/3661lxdn+c//xw//3+zzh//rP05U6ara2bdvtCaEFbNQY/3OQo97IbBCoIl1bmt1y4ZFzoZJOghAAAIJEbjo8287tL/wnC/1lvY64fzXfXylbCyvaAR4SEZDj2EIQAACEOg4gVgHhkV2fQWRpyWdJcm31DOxUVi9ww7ZQwGVrxJl99jrWHconq9Ikh/D3t/h7glt5Q/G7RKzZxVD7P/NH/t/a610v6SrnHCqFgFVIEw6WtIXnL9PWSujKQRUdgD+sGvX90hYaSSoCmImslZJa6Uf5Q/AA39uD4VPwwRUNlBwCG5vt/t7RgmxplibRXk1xZDcAgEIjCBQtN4mFVB54dO3JY3ryVJk19wN2+35PT1suWrXmPjpBPd8MXGViYls7w7buoYt/Pxeb/eGnxc9J8J2gfac2CrpFCfkMnFVmQpU/tk37Dm1KjyBIDUTxa6VHrcLggpOJpj6Yk860QRWe0nfywuohuzXg2fEuBZ+PelgG0vSwSZ2clWw/sG127MWiXu0gM3lVmbHPgt9Cn0Prs+3/LPWugpbyo5rRTgkp8vkFZsBBCAAAQh0hAACjGoD7Vv3vfo3f2OP1nuf+PAnMtHUJVdt101/dJM+esnHBhWpvBDKRFP2/bf+67eyKlbv+uA7s3HCe/13Jro67Bdfkgm27r/nfoRT1YYyG60JYcUsbrN+Z6G3cq+vDheOdMwrj8nW4Zp918xuoMYRPnX1p3Tcr/9q6dagNboy10M3sc4RUM11iuA8BCDQUgLbdmz8kNR7r9T/8JYN17yvpdOcm2khoJqbUOEoBCAAAQi0jECsA8Miu6NaMLUM//xPx4mtXuVFVtPMyAmr7E+SB4f904yzcuYu/rtySnjcBoEJCcRab7HsToiHy2ch4MRP1tZ1qqqEXkjWl75ilQ5L+EJelYDEJRCAAAS6QgABRrWR9gKqt73jrYP2fd6CCTU+edUfZUKnL33+iwMxlYk08veFLfxOeesp+uA7Ng+qUfnvTvrtDfr13/yNoRWvqp1Vd0drQlgxC13W7yz0Vu4N1+WLDnnhYC0OE0HObq26EfJ+VzfpFTICAAAgAElEQVRy90ZqYp3Twq97ecWMIQCBtAn8/o6zD1jS0n/zXi5o4ef+44ZPPJa21+32joOudseX2UEAAhCAQLoEYh0YFtlFQJVuzqzyzFebWpI2HyV9dVK3pzjkHmeiKK8mdY/rIQCB0QRirbdYdsmFBgm4yoTX9aQzj5QenNT0FMJc8mpSyFwPAQhAoMUEEGBUG9xJKlD5alRFAqoTXnfioLVf6K1VpzrzHW9FQFVtCFeN1oSwYhb3Wb+z0Fu5d5gQKaz4ZteYgHHXbdYFXYOqcKOEVyaetJeJJX/nzFN0wQcuzN5fcOlWfeNvH8xadoYVrorac9q9P/mT/2s2nr/PV6Hzs7dqdC876mWzw+joCKmv846GhWlDAAIQqJXASvUpe61UoLJ/UYWqVuSFgyOgKkTEBRCAAAQgAIFaCMQ6MIxltxaIDJoMAfIqmVDgSAcIxFpvsex2IKSdniJ51enwM3kIQAACqwkgwKg2I7wYwkbdvG2znvvcn8gM5D+/7qo/GlqByle9GVeBKvR4lL1qZ9Xd0VIXVrB+Z8/NIgGVtdv8uYN/Lqso59v9mWBpzX77ZsJGX20uHOeBv/k7bT7nPG2/8uJBlTgTToX3+bVetj2nzXSUPaucxWt6Aqmv8+lnxp0QgAAEIDCMgK8+ZVWnrApV+P9UoYqXMwio4rHHMgQgAAEIdJtArAPDWHa7He32z568an+MmWE6BGKtt1h20yGPJ3UQIK/qoMqYEIAABOaUAAKM6gN331336bSTTh9UqjELJpL46CUfywQUVikmFE1YBSovhHrs0cd0yVXb5SvMWJWps9979qrr/Xc21mG/+BIqUFUfwsGIqQsrWL+zB79MCz8vaPRVqPJr793//lx95D9dkTljwsn/8ud/MWjXaeKmYRWtjlj3MpVpz+n3BBs7bOVJC7/ZY+9HaGKd08KvungxEgQgAIFZCfjqU1Zxyv5basuGxV742azjc/90BBBQTceNuyAAAQhAAAKzEoh1YBjL7qy8uD9tAuRV2vHBu3YRiLXeYtltV/SYTZ4AeUVOQAACEIDAgAACjHqSwbfye+iBhzIDhx5+qD60+CH5SjF5AZVdE4o03vSWN8mEEyayMAFVmTZfYcWrembVvVGbEFbMQpX1Owu9lXt9ValwJFt/tp7stX3L9qztnomm7GXiSC+EtHtv+dMd+t33nK2L/v3vD61GNU5ANUl7zn9+5hkEVLOHe+gITaxzf0Bf0xQYFgIQgAAEShIIq09ZtSm/P+c/Lzkcl1VIAAFVhTAZCgIQgAAEIDABgVgHhrHsToCGS+eQAHk1h0HD5bklEGu9xbI7t4HC8VIEyKtSmLgIAhCAQDcIIMDoRpyZ5XQEmhBWTOfZyl2s31nordw7rpKTF0L6Nn2+upwXUPnvrR3fl//8LwYiyfyYZStQhbPJt+dEQDV7rEeN0MQ6R0BVX/wYGQIQgMAkBPKVpsL9mSpUk5Cs/loEVNUzZUQIQAACEIBAGQKxDgxj2S3DhGvmlwB5Nb+xw/P5IxBrvcWyO38RwuNJCJBXk9DiWghAAAItJ4AAo+UBZnozEWhCWDGLg6zfWeit3DtOQOWrwlkluDPf8dZV1aisFWdYGc5XrXruc39ijzFHCagmac+JgGr2WI8aoYl1Tgu/+uLHyBCYVwK2L/QWtHVe/cdvCFRJoL+kCxFQVUmUsSAAAQhAAALlCcQ6MIxltzwZrpxHAuTVPEYNn+eVQKz1FsvuvMYJv8sRIK/KceIqCEAAAp0ggACjE2FmklMSaEJYMaVr2W2s31nordw7TkDlv998znnZtb9y/K/oie8/MWjVF36//cqLtf4N64eOOU5AVbY9Z15AFbYJDW3PTqR7I6S+zrsXEWYMgW4QuGjHpq0vPuDoC17yb4/uxoSZJQRGEPjGf79T33j0TgRUZAgEIAABCEAgEoFYB4ax7EbCjNmGCJBXDYHGDAQkxVpvsewS9HYTIK/aHV9mBwEIQGAiAggwJsLFxR0jkLqwgvUbPyGLBFjxPcSDIgKpr/Mi//keAhCYTwJWgeolBx69FQHVfMYPr6sjgICqOpaMBAEIQAACEJiGQKwDw1h2p2HEPfNDgLyan1jh6fwTiLXeYtmd/4gxg3EEyCvyAwIQgAAEBgQQYJAMEBhNIHVhBes3XvZSASoe+6otN7HOaeFXddQYDwLzT4AKVPMfQ2ZQDQEEVNVwZBQIQAACEIDAtARiHRjGsjstJ+6bDwLk1XzECS/bQSDWeotltx1RYxajCJBX5AYEIAABCAwIIMAgGSAwmkATwopZ+LN+Z6HHvRBYIdDEOre1umXDYg/mEIAABDwBKlCRCxBYIYCAikyAAAQgAAEIxCUQ68DwNkmvjDt1rLeQQKx8biFKpgSBQgKx1hvPj8LQcMEUBGLl8xSucgsEIAABCNRNAAFG3YQZf54JNCGsmIUP63cWetwLgRUCTaxzBFRkGwQgkCdABSpyAgIrBBBQkQkQgAAEIACBuARiHRjGshuXNtbrJkBe1U2Y8SHwLIFY6y2WXWLfbgLkVbvjy+wgAAEITEQAAcZEuLi4YwSaEFbMgpT1Ows97oXACoEm1jkt/Mg2CEAgTwABFTkBgRUCCKjIBAhAAAIQgEBcArEODGPZjUsb63UTIK/qJsz4EHiWQKz1FssusW83AfKq3fFldhCAAAQmIoAAYyJcXNwxAk0IK2ZByvqdhR73QmCFQOrrnDhBAALtJEALv3bGlVlNTgAB1eTMuAMCEIAABCBQJYFYB4ax7FbJjrHSI0BepRcTPGovgVjrLZbd9kaSmRkB8oo8gAAEIACBAQEEGCQDBEYTSF1YwfoleyEwO4HU1/nsM2QECEAgRQIIqFKMCj7FIICAKgZ1bEIAAhCAAASeJRDrwDCWXWLfbgLkVbvjy+zSIhBrvcWymxZ9vKmaAHlVNVHGgwAEIDDHBBBgzHHwcL12AqkLK1i/tacABjpAoIl1Tgu/DiQSU4TAhARo4TchMC5vLQEEVK0NLRODAAQgAIE5IRDrwDCW3TkJC25OSYC8mhIct0FgCgKx1lssu1Mg4pY5IkBezVGwcBUCEIBA3QQu/sK7nvz/fvwva+q2w/gQmEcC/8teP/HUea/96L6p+o6AKtXI4Nc8EWhCQGVrdcuGxd48ccFXCECgXgJUoKqX71NPPqUPvmOzdt22KzN06OGH6kOLH9KLDnnhVIY/dfWndNyv/+rU909ltCM3IaDqSKCZJgQgAAEIJEsg1oFhLLvJBgLHKiFAXlWCkUEgUIpArPUWy24pKFw0twTIq7kNHY5DAAIQqJ5ArEPdWHarJ8iIbSaQep4ioGpz9jG3pgggoGqKNHYgAIGQABWo6suHbz38bb1v0/v06t/8DZ393rMzQzs/t1ObzzlPN9zyab3sqJdNZNzu/eRVfzSTAGsigx27GAFVxwLOdCEAAQhAIDkCsQ4MY9lNLgA4VCkB8qpSnAwGgbEEYq23WHZJh3YTIK/aHV9mBwEIQGAiArEEIrHsTgSHiztPIPU8Nf8OO+DozscJABCYhcCDj92puqtD0cJvlghxLwTaSQABVX1x/cSHP6F7775Pl1y1XWv2HV5o14usHnrgocyR7VderPVvWK/77rpPp510ut71wXfqo5d8TL/95jfoT2/83MDZaQRY9c20HSMjoGpHHJkFBCAAAQjML4FYB4ax7M5vpPC8DAHyqgwlroFANQRirbdYdquhxiipEiCvUo0MfkEAAhCIQCCWQCSW3QiIMTnHBFLPU/Ovv6QLm0bcW9DWGHabnif2ukHA8rluAVU3SDJLCEBgEgK08JuEVvlrfeu+I9a9bFB9Kn/3P//zv2j7lu066bc3ZNWoTHD15T//i6zC1FNPPDkQUIXVq6hAVT4Gk16JgGpSYlwPAQhAAAIQqJZArAPDWHarpcdoqREgr1KLCP60mUCs9RbLbptjydwk8oosgAAEIACBAYFYApFYdgk9BCYhkHqexvIvlt1JYse1EChLgHwuS4rrIACBKglQgapKms+OVUZA5a8Oq1AdevihqwRUYaUpWvjVEys/KgKqevkyOgQgAAEIQKCIQKwDw1h2i3hU+f2bJR0n6T2Snqly4KKxdksXSzpe0vq10uNF14/7/m7pbT3pWnfNIz3pNUdKD9r7e6TD+tJ1PelM+8zZ3eyuvdPb3y3tI+kaSafad0vS8UdJX71LesWCtL0KP53NLuTVLOHkXghUSaBovZ0vaVvO4P2STnafXSHpXEkrdaGlQyXdLMlqQF80xtEiu3art311jD14UsjBHmm3blwr/WjSMcLrd0v7S9q5JG22vda+G2Ujt8dvXyudN+z+WfyZk3vL5NWcTAU3IQABCEBgVgKxDo5j2Z2VF/d3i0DqeRrLv1h2u5V9zLYpAk3kMy38moomdiAwPwSoQFVPrMoIqPw1j3/v8Uw09cDf/J18hSlfgQoBVT3xGTYqAqrmWGMJAhCAAAQgMIxArAPDWHabzIK5F1A5gdStfWnbOumTTiB1oD/gD98vSesWpNtNHLUg3e0EU4/aYbw7oN9kQqm+dFJP2mJCrL70fTvk70uLNn4FwelCXlWAiSEgUAmBovVmIiZ7DRNDmVgqFFB58dQ5knYVeFdkd28pa9lhwk8vzqpkwnUNUrWAKtxzTUTrBVGSjpb0Gb+H+z1+STpjL+l7fWnkfl/X3BMatyivEnIVVyAAAQhAoG4CTRwcD5tDLLt182T8dhFIPU9j+RfLbruyi9mkQqCJfG7CRio88QMCEChHAAFVOU7TXGUt+e69+z5dctV2rdl3zR5D3HfXfVmbPi+SCitMIaCahvhs9yCgmo0fd0MAAhCAAARmJRDrwLDIrh2mXyDpLkkfluSrlvjDcBMn3eAmH353jKQ73OdfkmTXPSFp2OcnSvp5d7i/n6Qb3b/t8N6uP91VLjnIVUV5qaT8mFsk/aykr7trj3D2zacvL/v+U2H1k2GH5GG1KOf3TnfIbW+zaiD+kFvSF5aZvNYJDDZ60ZK7b1AdKhjzYVf1aVXlqDGVonzlquw+XynKJ5k7lM/ET/ZZeNieT0Tvw5L0xoWVilj22tiTDh5ySF9JtawVl9SbdVFwPwQgUIpA0XorK6CyKnnh/ltkvMjuJySd5QY5VtK9ki7PfeZFWl64ld/fBz74/bcnLZoA1O3PvlKTr66X7W9aqbZne/jtgXjUnhP2HPuIG/TdbgyryJdV6tNKxSmr0ud/g2H7/Kp9O1cpKhNBufHC+w5fkk5dWLGX+ZATT9ktAwFVuKf3pUecD9lcQlGsr2JVFJg5/74or+Z8ergPAQhAAAKTEIh1qBvL7iRsuBYCqedpLP9i2SUjIVAHgSbyuQkbdbBhTAhAoD4CCKjqY+tb8736N39DZ7/37MyQiaQ2n3NeJppas9++et+m9+lt73irjv21Y/XBd2yWr0aFgKq+uIwaGQFV88yxCAEIQAACEAgJxDowLLKbb+UUVnMykZIdzHtxlD+kv0rSx5YnZ8IrE1rZ9/b64ojPd0t6+7LoZqskE0lZxZI/lvT53L12sP9pd8Bvtg4IxFJXunZUZi+soOIP7M3+qhZ+YWUQ59/gsN1ER33p760akz8sNxGTrwzihVPW3imsHBJUfLIh7VDdDuw3u2pQD4QH+q5tnlWDGoiZJN3kDtpN6JTdlz8wDw7hzcb6JenwBen6sKWfT6xA8LVrSTpvQfqTIYf52eG+82foOFMs1aK8mmJIboEABEYQKFpvZQRU1uLPrvN7bBnYRXatApUJpmxME0qFfpg41u/beeFWuL8P2q6G+5ntm33plKCK3irR0QgB1bV96e096SbfyjS3r9vnxsGEUMeE1fmWhbwmZl0lZlqQBnt6/j5rpRo+G2wfd3v3+yXZM/Kzfkx7juTbvQ4T9FZYIbBMbGNeU5RXMX3DNgQgAAEINEwg1qFuLLsN48XcnBNIPU9j+RfL7pynE+4nSqCJfKaFX6LBxy0IRCSAgKpe+L5N367bni3+H7blsypVH73Ejtek17zuRN36+S9m4ip7hdWp7L0XZD30wEPafuXFWv8G+/tQXlURQEBVFUnGgQAEIAABCExHINaBYZHdfHsnqxAViqPC2ZpQyipJ5QVU/ppR94af7788vv3vF904m137JxvDBFnvdJWsQr/s+lDIFVatssP3/PvMn/Bw2977tndesJSvFhIetPtWenZfvkVTCMQdgtshv7XJW3XAb4fmdm2uCpWvpuIrUK23tk9+zKByllVMya4NK5fYoX1wrXHJqmg50cAtoYArmF8ooMpa/1VQ5aQor6ZbJdwFAQgMI1C03mx/NGFQ+LKKUPZTelj5yb4/zYlUy5AushsKqL6Zq24Vfme2wj3cVz70+/2qPdsLTZ3oM9+u1K4dWYHKC01HVBy8PRBCZePYPp2rDnXGsgh1UKkvaJ9q1ax8ZavsvtC/cE8N9t5MlFVWQOXFr2UCM+fXFOXVnE8P9yEAAQhAYBICTRwcD/Mnlt1J2HAtBFLP01j+xbJLRkKgDgLkcx1UGRMCECgigICqiBDfd4UAAqquRJp5QgACEIBAqgRiHRgW2c0fZIdip+/k2jEZW6u4dFHuUP7qoPpTeFgffm6H53+53BrvKEm3LeubNrh2fe+V9B+WD8xfnDtgz4uufJs/E0yFVbJGCqgCMdKjLimyQ/GghVPWOs++8+IqX4EqFFDlK4eECZY7pPetoewSXz3lWhNCSbosJ24aJaDKKlP5dlMmrgpFWl5AlRNa+RZTq1pajRJQmdjKKm/NuFCK8mrG4bkdAhAICBStt6IKVDdLunRFzyn79zlOXFUEucjuMAHVCblBTbD17aDlq/863y52IHr1+2/TAqrnSL/1r5JVkDIBa/i6M98iNRBeXZsXpc4goHp47bMVHYtiM8/fF+XVPM8N3yEAAQhAYEICBQfHeSG4Hz0vFLf/zrFqxvbyLeXtZ9GVnhlDXg0cWHs/vK+TkBl37yzjTuLD0Gv9HymFPy/PMqgb77qedGbws67/Q6HsD4Fs/NwfPw3aL7v/XrSft1f9YdIsPqV0bwN5OtN0Y/kXy+5MsLgZAvGeR7CHAAQgsAcBBFQkBQRWCCCgIhMgAAEIQAACcQnEOjAsspuvQBW+XyvpuEAc5StQmYAqfJX53H7Re7ikn3WVp94i6X+6916QNa4CVSigKlWByhz0lUUk/ZMJt+wXsPlf+oaH9MMEVKMqQLlf5A6EUIEwy75aVa0k325qmCjLtxKUNPiFcDiHsIVfUNXqTv/L4kBUZbcN2gYOEyNQgSruZoB1CExIoGgfLxJQXSHpXNdy1fbPsBrUOFeK7OYFVKOqFw6tEpg3PG5vHtI+dZVgNL9PV1WByvuY318nrUCVq3I1th3hhLkxj5cX5dU8zgmfIQABCEBgSgIlBVReIOX/2+OF7o9qTGjjheImoPLioi8FbeiHetaAAGMWoVNnBFRBtc+samfQ0vlgX5E5+Ln7QFeJ1P6oy/9xlH29s62tkBvI0ylX7sptsfyLZXcmWNwMgREEmshnWviRfhCAQJ4AAipyAgIrBBBQkQkQgAAEIACBuARiHRgW2fV/1et/KR1Wd3p9IKCyw2r7pbS1hPrsMspQ7GT3uN9rDv3c7jM7F0qyqlZbJR2x3KrvXZI+6sa0ilN2nTV7tv+3A/4DnHjLrg0FVP5aE17d66pkmf33LFdvsopUg1f4C1hfJSSszBS0c8qqUQ0TUOUP9XMH81atJF/Zyuxbi6nBL3b70kk9KatGZSKuvIBqmJ9+Evk2Uf59Xmhl14ftBpekwxek673wyt03eD/jcijKqxmH53YIQCAgULTeJhFQ2bDh/rpqz8xRL7IbCqjs2RD64Z8tVu0q397Pnhm2p9v/P+FtjhNQmegz3Dfd/mYt+Ya2Oi0hoMr2/AXpAVcdMGu3tySt8xUJg++Gtv4bVYFhWAWqsKWsH9cf9Pnr23rwN2QlF+UVix8CEIAABDpEYEIBlZEJxUXWCj1fafO7ReIpG6TkgbX/udNX2PStkP1/Az3PheowSScv/zeF/QHSDe4z+1nQWiz7ClT5sfJVtL4s6dWSvu5+3v5KcK/9N9OocQfZEvycaH/MY5WeD/bVhwuE6v6/h+xna5uTVeO0P9T5kPNF+XGWK0t/QdJrzYakrCKya1s8aDNvjvmfwYOfd/19u54jXfav0n/2f/CTE0/Z7f5n51UVqfI/H4+rGD3vS6lknkabZiz/YtmNBhrDrSbQRD43YaPVQWJyEGghAQRULQwqU5qKAAKqqbBxEwQgAAEIQKAyArEODIvs+hZ+T0s6S1L417rhL3nt848v/yL1NU6oZOIq/0vcsFVf+Mvd8HP/S+avOYFUvnWggQ5bNIR+DKte4n9xbveZ37/ghFmrxABB1ZBDwrL+QbUnu/8uq4Rlv7hdkP66L92ab0kQ/DLarh9UiBrXwq+38gvrW90vla3iiFXB+oe8uMra9OX88UmX2bE3oU9B9akwOcNKVL4N4OAX1nZhxb9YLsqryhYOA0EAArYFqDeGw6QCKr+3W2u9ka1tVraesXbzAir/3vZke/lDxvz+vkf7PrugSECVO1Szgzrb17PWLlNUoFrjfLSDv8H+aZ/l9mPfItW+usbdkz8gHLSXcXutP+TLRFl2mOgeNK8wcZYbIzsQDD/PtwJscd4X5VWLp87UIAABCEAgT6AiAdX1kkzk9AInZHqoiHSJw2T/30smErc/3AmFW/6PeF4e2PM/y37OXW//feYFVPk/+rGfpT/g7jVXTQRmwin/B0HDRGLDxjXfBq/gZ9Y9/minJ/10+DNlrlWyF1DZWOsDobr/7yATg50S/mzq/ghqID43gVVPuin876X+yj1bht0XVPMc/IGP/beepN/SiqjKfo6+aVgF6RH/zVjVHwoVpU6j35fI00b9mXL9vjR33zy04IzF1X6esj/Su8pVOL/cObLHHws6oajfRwr3vKonlBcyzjq++32VqVCzn5HsNawafO53cwPxprv2VeHPX7P61NT9TazzJmw0xQs7EIBANQQQUFXDkVHmnwACqvmPITOAAAQgAIH5JhDrwLDI7jAh03yTbqH3w36ZNMk0vZCsL31lnfTJSe4dcW1RXlVggiEgAAFHINZ6i2V3bgJfxS/qqxhjboCtOEpezVnAcBcCEIBAnQQmFFCNauEXCjRM7JNvOb/HFEocJufb6HnbNtbvSfpDN6gXNtgfEoVihlGVsnx1ZhNNWaXOsIqWfWev8F5rVzhq3KECKl8tKhQfuAfw4A+FRgioMlF4XqA0bpywzfGoilJL0hnDKj0PE0eYn4FofhIB1e1tFKOXyNM6l2fh2BWtX18NPaUWnIVzr+kCE14aB9tP7I8wOiGgCqv1WuVhYxv84WD4B4zZH6pY5d6edIurJLxq37L9xo9RU4wqH7aJdU4Lv8rDxoAQmHsCCKjmPoRMoCICCKgqAskwEIAABCAAgSkJxDowLLKLgGrKgDZ5m/uF0nU96cwjpQcnte1+Qb49rMI16Ri564vyasbhuR0CEAgIxFpvsezOTfB9+70lafM0v6if9f65AbXaUfJqTgOH2xCAAATqIFBSgBEKpMJKlr7qk7lmLfTelGubN9LlEgfWeUHULAIq8+OOIc5Ytc7dQRvCSgRUXkjUtIDqx9Kn9pK+mJ+nCbqGVXp2AomsslX4M+60AiovHKsjT2ONWSJPY7mW2S25fr1Aym5pqgWn3xt8a0zbQ8IK6WH1c/PL1uKfDREshfuAteg0MaNVh7Kx7GWVd48oqOZu1+WrbvmqeVY5z4s+w2ruts+dsVzF/HedHS/U9JXt7Hs/N9v7BhWoQlHjclU7qzRvYwwq7uYrR4X7xI+ln3EVcwdtQK2VpvNhc1iNPax4J8m+s9ceVXbd53vYd+PafX784/3vq3JV1wcCqnHtO53gbFXF4KiLYwLjqa/zCabCpRCAwBwRQEA1R8HC1VoJIKCqFS+DQwACEIAABAoJxDowjGW3EAgXzDUB8mquw4fzc0Yg1nqLZXfOwoO7ExIgryYExuUQgAAE2kxgCgFGiMOLILxAw7//rqvg8sQodiUOrKepQGUt7r1QYlwFqnFzsO/yFahGjTu0AlUsAVW+AlU4yXxVK/uubAUqLzj3rZvzIoqqW4mltN5K5GlUd6dYv8PWRR0tOP1e4FtjmsjJRIyhUOrTrhWliZLe4ESYXiRloqTv5ARV1nrT1mI4hgmobM37SnLWavOyIfeNatkZtvM0EdS4ClTD5hC2Ec1yIRBQHRO2z+xL26waeUkBVdgGdLNr0ekrPmVtypekdU5slV3r26Db/hNWnMu39szfF/j7qG/fd89KlT9r5WkisoHIMr9njHi/qcI/HGxkfaW+zhuBgBEIQKBxAgioGkeOwUQJIKBKNDC4BQEIQAACnSEQ68Awlt3OBLajEyWvOhp4ph2FQKz1FstuFMgYbYwAedUYagxBAAIQSJ/AFAKMcFJ5AZV956u4mMjBV3TaA0SJA+v93P0mUrKWgKHw494hlWq8LyagsOt9pRgTV+SvD0UT5pu18yuq0jNs3NICqr70/bDdla/wYmKHBemBYa2wvOBiWCUrSSZSW78kHW4iCiewuEnSoAJMf0X4sGWYiMMmPUr4lK9AZdc6fw804YYbdyCScONcn69klX72F3tYIk+LB6nxignXb5MtOPN7Q1hBzldzCqtQ+cp24XrMV4fLV6ULxU52n+03tiY/m1vT3k7YstOv57xQc5yA6v1Bez8Th+b9ySIdCJIOsTXqwr9zlABxWAWqYSLMvvRIuL69EMpfGwod+9Lf+7Vv1eWcjWzN+j1j2H1eQOVTNl+lrqSAKttzpqncXuNSGTt0E+ucFn6xootdCKRLAAFVurHBs2YJIKBqljfWIAABCEAAAnkCsQ4MY9klA9pNgLxqd3yZXVoEYq23WHbTolbkFjEAACAASURBVI83VRMgr6omyngQgAAE5pjAhAKM/EyHCai88OkFkn5pFJqSB9Z+LGuzZS9fXWqYGMO+92II+7e15doW3DNqrGFzyIsqxo07mOK4yjKBiOFad4O1zdo8g4DqC8saqNdKOjhs2xWIKI42O14kMawC1bDP7J4RAqp9nHjj1LCNmF3vRBaD9l9zvBz2cL1knkabcsn1G6MF5zgBlQkcbR3YHmGVpoZVnXpM0j+6ln2+RV5ZAdVfTtCys04BleXFRkm2dhoVULmE9G39fH5mrfh8m8D83iDppooEVNf6saMtjAkNN7HOm7Ax4bS5HAIQiEwAAVXkAGA+GQIIqJIJBY5AAAIQgEBHCcQ6MIxlt6Nh7sy0yavOhJqJJkAg1nqLZTcB5LhQIwHyqka4DA0BCEBg3gjEOtSNZXfe4lO3v078ZAqW86ax5avt9KWvWHuyacZI+Z7U87SkgCqsrhbirrMF5zgBlVWI+kogbswLo+z96ZK+7Zz1FavKCqjyFajGzXlSAZVvNWjt/ooqUJndKAKqfAWqEEBe6Jlv0Rlem69ANeTei5craw3Ek6Pagqa8xs23JtZ5EzZS54x/EIDAagIIqMgICKwQQEBFJkAAAhCAAATiEoh1YBjLblzaWK+bAHlVN2HGh8CzBGKtt1h2iX27CZBX7Y4vs4MABCAwEYFYh7ol7Nrzap5eX5f08nlyWFLPVZu6riedeaT0jQn97zlBhVXTWr92pU1hb8Ixkr68RJ5G9b9iAZXNpaoWnF5AZa0mbcwXu6pQ1tozbM33Rdd6z1ejMmFS2NovbAVaVkB1Wa7F57iWnZMIqI4I5vBnzoateV8hK8uFoIWfvd1DQBVWfutJvu3mMcOqQ4WCpFEt/CR9JmitmVV/2kv6Xl+61dqABjYyf4a0/vPV5bLv10o/8kmdF1B5sVVfWgzGfdQLMMNWgWulx6MujgmMN7HOaeE3QUC4FAIdIXDRjo239dUzESovCHSeQE/921v1Q0TnIwoACEAAAhCYJwKxDgxj2Z2n2ODr5ATIq8mZcQcEpiUQa73FsjstJ+6bDwLk1XzECS8hAAEINEKgiYPjYROJZbcRqBhpDYHU87QGAVVVLTi9COp6SdaC0/5nbTWtfZ+9znctNu3fNzsRUr5FZ16cVFZAZTbKtuwc167zVctFEd7k/A2rYN0g6X5JX5b06kkFVDaeEyZZi71HJGXtOGcQUGXtQG3cvvR2XwnOV4ty/t/pRI6P56tIBf7s0YYzL6Cya4MWn9Y+NBNvmegqLxwLhVipbwipr/PU+eEfBCAwHQETVtqdW1+3mP1/U69YdpuaH3bmj4DPSQRU8xc7PIYABCAAgXYQiHVgGMtuO6LGLEYRIK/IDQg0RyDWeotltzmyWIpBgLyKQR2bEIAABBIlEOvgOJbdRMOAW4kSSD1PY/lXwm6+hd8kEd47V0HqmUlu5trJCeQq0T04+QiZKGx/STuXpM1HSV+dZoxY95TI51iuYRcCEGgxgVhCplh2WxxKpjYjAQRUMwLkdghAAAIQgMCMBGIdGMayOyMubk+cAHmVeIBwr1UEYq23WHZbFTwmswcB8oqkgAAEIACBAYFYB8ex7BJ6CExCIPU8jeVfCbt5AVWZlpxWeMC3ELQKT741Xpl7Jwlr3dfukmSVrebp1XPVpuTa8U3KvOfa91nVLqtIZVXFNswLgBL5PPNUaOE3M0IGgEDrCMQSMsWy27oAMqHKCCCgqgwlA0EAAhCAAASmIhDrwDCW3akgcdPcECCv5iZUONoCArHWWyy7LQgZUxhDgLwiPSAAAQhAYECgiYPjYbhj2SX0EJiEQOp5Gsu/WHYniR3XQqAsgSbyuQkbZefLdRCAQBoEYgmZYtlNgzpepEgAAVWKUcEnCEAAAhDoEoFYB4a3SXpll0Az10YIxMrnRiaHEQgkRiDWeuP5kVgitMSdWPncEnxMAwIQgEC7CMQ61I1lt13RYzZ1E0g9T2P5F8tu3fFm/G4SaCKfm7DRzegxawjML4FYQqZYduc3UnheNwEEVHUTZnwIQAACEIDAeAKxDgxj2SUf2k2AvGp3fJldWgRirbdYdtOijzdVEyCvqibKeBCAAATmmECsQ91Yduc4VLgegUDqeRrLv1h2I6QAJjtAoIl8poVfBxKJKUJgQgKxhEyx7E6Ih8s7RAABVYeCzVQhAAEIQCBJArEODGPZTTIIOFUZAfKqMpQMBIFCArHWWyy7hUC4YK4JkFdzHT6chwAEIFAtgSYOjod5HMtutfQYre0EUs/TWP7Fstv2fGN+cQiQz3G4YxUCXScQS8gUy27X4838RxNAQEV2QAACEIAABOISiHVgGMtuXNpYr5sAeVU3YcaHwLMEYq23WHaJfbsJkFftji+zgwAEIDARgVgHx7HsTgSHiztPIPU8jeVfLLudT0gA1EKAfK4FK4NCAAIFBGIJmWLZJSEgMIoAAipyAwIQgAAEIBCXQKwDw1h249LGet0EyKu6CTM+BJ4lEGu9xbJL7NtNgLxqd3yZHQQgAIGJCMQ6OI5ldyI4XNx5AqnnaSz/YtntfEICoBYCTeQzLfxqCR2DQmCuCcQSMsWyO9fBwvlaCSCgqhUvg0MAAhCAAAQKCcQ6MIxltxAIF8w1AfJqrsOH83NGINZ6i2V3zsKDuxMSIK8mBMblEIAABNpM4JW/c2T/tj++p81TZG4QmJrAK3/nSN32x/f0ph6g5hubEH4Mm0IsuzXjZPiOEmgin5uw0dHwMW0IzC2BEkKmQyXdLOmluUkeK2mXJP/9pZJudNccI+kOSVdLOnsYnBJ2q2Zqfr5W0uUjfPb29nPzsLldVLUTRePtlvaRdI27buNa6UdF94z7fre0v6SdS9Lmo6Sv2rWjbNwtva0nXevG275WOm/Y/bP4k/K9CKhSjg6+QQACEIBAFwjEOjCMZbcLMe3yHMmrLkefuTdNINZ6i2W3ab7Ya5YAedUsb6xBAAIQSJpArEPdWHaTDgbOJUcg9TyN5V8su8klCA61gkAT+dyEjVYEg0lAoEMESgiZ8gKpvZ0I6YWS3qwVgY4JrLyAyounvuS+f2IYzhJ2q4xCXhQ1TPTl7bVKQOVEUZuWdVPr10qPe0GUpKMlfUZSJtK6RzqsL926JJ2xl/Q9+3df2rZO+uRu6WJJB/prqwxMSmPtIaD6wQ9+YL+45AUBCEAAAhCAQAMEnv/85+sHP/hBA5ZWm4hlt/GJYrBRAuRVo7gx1nECsdZbLLsdD3frp09etT7ETBACEJiBwPOf//xkK83MMK2xt8Y61I1lty6OjNtOAqnnqasgd2HT9Jftbl2uzNW43abnib1uEHD5XOvznxZ+3cglZgmBSQiUEDKNqzBlVageDwRUu92/vztOPGX+lbDrp5GvgOUrX9n350va5i70gi2r2GRVpp7nPj9c0jcknezeW1Wsj0u6PhB9hTbsexOH7VGByouMetJiXzrJiZB8paZVlaO0Uklqp6TbrZKTEzJtkfRhSR9xvrzbjXGqpDtN5KSVilNWgWqNu8aqZj3Sk15zpPSgfZarFJWJoNy14X2HL0mnLqzYy3zIiafsloGAyvtndvrSI2EVrCVp3YJ0+9L/z977x1p3VFeC6z1QS0EKHTlkGo0FZiDSgPiDEXyGjgiKQ0bhR9vQTZqA3CBQPB8kgQaRhrEFgw1GIDwQUBCQxh4QNBAZaNKT2M0vKcEIrG4SB03+QEAr0IBFi59RN9MNoxZ5b966r/Zjv/qqzqlz7jmn6t6zrmT5e/dW1d619q57zq1aZ23gKlOxGpJju9I2SaBa4w/zVgNGQpvi0Wp0dscv5VFbsVI82opHA94UKy5MnDvFdhvA6MyFiTFoaWr74stO5tWS4CuH82gLm8GZWGu91bI7GKC1dNiTtbM3ebUn8VjL8tE8Ewgoh9tKi7XGoxZBpJbdtrJO3rSOQOt5KgJV6xkk/3YBgSUIVLuAg3wUAkJgWQQKiEylBCoSkp4E4IGBrPSVrpkU2GV3U4N6fyirR8IUFa6ofPVwAM8F8DIADw7ErY8CeHMgUP1D50eXAtUfR4paHJflB0l2OlfCzwhUgVx18Rh49gFwY4p0lCFQvfsYuO4AuD0QlK4lKckUn07mxPdJCCMR6vFh3O8FItZXSZTyZKZD4ItG0or7kWzlVaVIfAoEqpcDeCeAD5/gtxmTClRBZeoqp1RF1anN3yGOdx4Dt1KRatkMXc6aCFTLYT3K0lo3SkaBpU5ZBJRHbSWH4tFWPBrwpvjAcOLcKbbbAEZnLkyMQUtT2xdfdjKvlgRfOZxHW9gMzsRa662W3cEAraXDnqydvcmrPYnHWpaP5plAQDncVlqsNR61CCK17LaVdfKmdQRaz9Na/tWy23q+yL/dRED5vJtxk9dCYNcRKCAylZbwe5TD4hLyUYxTgV12IVnqHT2ELK9CRbtGoGJ/kqt+7IhYpirl52SqWVaCMFvCzxGobqei018Av2LKTIcbYagN8YkvKkIlFahMScoTlkKfjVqVI0JtxiG5KVKHep4Rm0JJPiuvRzUrU7ba9PP+eeUop0Q1iEBlSla7nvM5/0Wgajyya90oaTwsO+ee8qitkCkebcWjAW+KDwwnzp1iuwUY8ebVGP68CZ30dc/pDebmhvN/+ta3rv35yy/vlLAON5zgjeukjgwczG4+j4Dr91nONIJlyrwaiPhuNJ94He/GpAu9FDaFQP20Wa311meXmwtvP3HzNQC6njArbceNDI71YgA/CNP/mfBE2LfiJ8AGozhNh5SP04xcMMp/uuOO4/90zTWYSj47bMb8mm3O0IXURou9F1yMpb7P9S+YRl9eFQzRRhN9l7URB3kxHgHl8Hjs5ui51njUOjiuZXeO3NGY+4tA63lay79advc30zSzmggskc8q4VczwrItBNpEoIDIFJfQ40T+2pGa7HO+zzJ5vxlIQL7U3iWTL7DLPlSaekWGQMXPPhCUoqio9MGgDDU7geoYuJlKTEsTqO4L/JOfAFSQYsk///r8EfDMQ4BkKr488erd8d7hFgSqr144jclevkSgajysa90oaTwsO+ee8qitkCkebcWjAW+KDwwnzp1iuwUYNUOgiqVIC3yftUkgcz3IH0LParD+4FPmVf3ZzODBxOt4Bg/rDSlsBmNfa7312S0lRpW2S5GT7LpD0F7liFWDQZyow94QqGzjxEtxB0LVu4mVbbT4dgfAn5pMOMnLI6/FfXk1UajmH0bfZfNjLAvzIqAcnhffoaOvNR5LHBynYlHL7tC8UPt1I9B6ntbyr5bddWejZj8XAkvk8xI25sJH4woBITAPAgVEplQJP+9M/Ln9/e1AgLIHI89NoMAu23MvkOX0YjKWPWTJNlSZ4sP42xKoWP6PJft6FahqEahCSb9zClQGqhcksHOpIQpUkcrVN7rUtObJxPqjikBVPwadHqx1o6TxsOyce8qjtkKmeLQVjwa8KT4wnDh3+uzy5vZtAR+2JZv8AaF+NCVYP+luej2Bil3eCuCFoe8lTxe4G7ifC20eGdVwfhzfZw1osvdTClT+MBfAmepFoj4zfabk6WZMO/i1w90D4NZj4Gnh81t48BvfYOYkVgG8xUmhUhaVNsj4/7zVh87dmDaQd3O50JdXc9ndmXEnXsc7M+8SR4VNCUrn2tRab312/2W4BtgTaN9MXBe+4N6zdt8PGxxPCrM0ie8UOYmS3H8O4IkAvhb62WYKFRF/GJ5K47WKGx6U+Oa16zlRW2688PWusMli17D3hyfVPMmLn1EJ679E17gvO7/9tXEzsF2XSDI6Bl4P4Bsm0R1fI/wGxd8B/wOlvwHw+vJ7AK4AcEvw93o/jilQhc/5GV+baxr/ESlFXXKNcv1uOQb+wwFwo/kYXW/PrqOx75Hc+I/85gqlwguyuy+vCoZoo4m+y9qIg7wYj4ByeDx2c/RcazxqHerWsjtH7mjM/UWg9Tyt5V8tu/ubaZpZTQSWyOclbNTEULaFgBAYjkABkWkogYpOmDqU35M751yBXbaPyUxekYpKVzyj4ntPdmpUQxWo/jjsVz4kjPXwQNq6pAyhnS+lCFSsRuL3yY6AR4Y9vs1end//ewzwpYISftfyXOsQ+GI469qU2zsCrnRlA+2zZOm/2F8LQEqByj8YaTbtQcvUg5fDM639HiJQNR6jtW6UNB6WnXNPedRWyBSPtuLRgDfFB4YT506fXbsZfpE7RCZzn4fK/D8Pry8PB86PdiX8KBvKFw+sk3WpHUHp8a7OsxGd7uqqGc0Sfl+9/HLeLN4V3TT6G8N7U0SoY+DZdihMB4+Bj4e5XfSfHQOdrHo7TCbB6wC4PRwSb25i7wN8N4y7qX29lhtKt4768qqBJVfXhYnXcd3JTGxd2AwGtNZ667MbK0vF1wuSmSjjTcKUlfozktVnwzXGSLwvCaj4En4cn0QkKk/x2nHdyVf6TQBYQtY/jWYkLb/pQV88IZjXOGvHcoC2sZIjUH0IwJsS18EHn/gZlxncuB42Qa6Pr1nxtY6bKxkClZF7Kb19fbj2mOLTZsPkf7zjjv/GEn5GmrLrlL8ucUPHXbPY9myjxZOtYuVEjnUMfPUAeNgBcCb1HW/2ZP5+gRGKC7K7L68Khmijib7L2oiDvBiPgHJ4PHZz9FxrPGod6tayO0fuaMz9RaD1PK3lXy27+5tpmllNBJbIZ5Xwqxlh2RYCbSJQQGQaQ6Ay4tMDAfwvqZkX2LVucQlBe3jfv88HNb8D4D8CeCWAN4TOVKfi3iFf3B+8OYgEcE+RD1bafp/5ywc8+T73Fe8O511n7vcRqOzz8EAkBQAeBmBz9jWCQGVCBE/1D+/TmZTQQHDytvD/TQk/R5Ta+GATSRGo+Fn0MOYlD2nGpQDbzOjxXolANR67RXqudaNkEXBXZER51FawFY+24tGAN8UHhhPnTp9df3j9FQCxAoj/nAfYVPwgaYolfvh/3lSafKodRG/gLpEQjdpQfeMP2JcEqv94+eVU4LjKDmXtsPcIuOEQ+IjdiMY3sZ45HxOd5qhR7QlU5lMD+Ta3C315Nbf95sefeB03P98hDgqbIWht2tZab312PYHKiFF2HbDrAolSn3AEKl5n/Cul/PTiUKqPJCkqT/Faw/FeG649HIOfGUmKsuD8tylU+esYnyDjdcs2T6wfyVjskyNQUZmRpC6zZWP0EahI4H1KTND1T4rlCFS2IdEln20Eqri8Hq89GUWpDbHJnoBz/Shzfm6DxYLiSVmxr3xaro9QVZDdfXlVMEQbTfRd1kYc5MV4BJTD47Gbo+da47HEwXEqXrXszpE7GnN/EWg9T2v5V8vu/maaZlYTAeVzTfRlWwisF4EBRKZJQapld9JJ7MBgYe/u16ys3xiXpxhjjN2l+4hAtTTiA+2tdaNkIExq3oOA8qitFFE82opHA94UHxhOnDt9dmPCVHwo7Q+3YwKVlV8yeM/Js6YIVAnWvT/EPSNQPeRv/ubar//iL5Kxz1J5/vX5I+D3Dk/L+W3UnyKW/FlbqnccAv+OSlFz1qiOCFRfvXCqerLvr7682vf5985v4nXca2+XGgibwdGqtd767Prrg5XlM2ItJ2mkpphAZepRBoSV9uPfXt3JnhLzgNl1xpeU5VNlOQIV5byf4AhUds2jimIXgcr74W31Eag2pF+clrI7IygtQaAKIFlZP8NsU0bQygQmiFcbZStfem8kgepMsaogu/vyqmCINprou6yNOMiL8Qgoh8djN0fPtcaj4OA4dT/g7x086ZmhsafSPxo/Pe7jVmB3jjDPNab/TU8bpvyZIq5TZdrfr83l0yXjTl32PnWok7IR7RdwH2Fz77MLh0Kt52kt/2rZXWyxyNCqEFA+ryrcmqwQaAaBWkSmQrvcN2rp9RMA923JoT5f7gF+gSUAj4Dr+XBkeDi3r9vZ54n+xX13raEIVI1HbK0bJY2HZefcUx61FTLFo614NOBN8YHhxLnTZzelOOUPjnMKVCx/xHbxpqy/0bpE4SLe0ByiQGUDxzKkubrObN8lsXq4UT796QE3APp751CJVSlQNbC6GnRh4nXc4AzHuyRsBmPX9z0+eMDCDn12xyhQxUSrnAIVCbupA1G7PsXKUtsqUHWVEtwJAlWsQOVj3HPt7SRQJfqyxOCZOmRMjC7Irb68KhiijSb6LmsjDvJiPALK4fHYzdFzrfEoODjmNZ4vkn7iV0pNmWV4rTx9NlQFducI81xjro5AZXsCx8CtVwLvIbC+rElMGme7A8BKI2/KmXjl6nCwNFd8Ro/bep7W8q+W3dGBVEch0IHAEvmsEn5KQSEgBGIEColMkwNXy+7kE9GAe4OACFSNh3KtGyWNh2Xn3FMetRUyxaOteDTgTfGB4cS502c3JlBZ7WeWNeLTqdywvjyodzzalUKieodtZNtTvuc2qlMKVDH5KVdSjyX8vnr55VcdAndx8/MQ+KKRm0Ld6jNlj+DH2d/HAEso3UjVDX6WU6DiJmkoC7g5CLYSRyeloja1nktrVHsCld/AbSDn5nShL6/mtL0TY0+8jndizqVOCptSpM7a1VpvfXY9+Ylk2vh68Q4AzwJA0pQpIcQEKir2vSK044SNIBUrR/Ezuz7ZAaovzZcjUJGIZQepXwDw1hPVgW8BIAnY/s3xcn6wPODWBKoD4Aq7Fh0Atwfy7uNT6lAlJfxwqsJ4MVzvNupPVrKWiovOBnG7GCtg8U1//btwGqPNK1ag8geUbtx7ee1z7TelAv04HVnel1eDF0itDvouq4W87E6FgHJ4KiSnGWet8Sg4OC4lUKXUMLPBKbBrv5P/AsBbAJjqlT1AxHuHDwQD9pkpNlvpYI7BssEkH78BAO9FfhfAowBQVfOh4bftJ8O9CO87rAzyC8PYvwzg7qCsxfuk/wLAf/bl8Lud6tAc55+HMe1hJz/euwA8JKVAZfcFJBkdA68HsFGxZPnemEzt71VM5RIA1aR/D8AV/D0dfKcy5iXjhM9NNXPz25vtI6Woz9u9hXuf47LfLZnSxe+2gBuBqosIHiuGekXOaVb19qMU5On2RrYYoZZ/texuAZW6CoFtrkdbo6c1szWEGkAI7B0CtYhMtezuXQA1ockQEIFqMijnGWitGyXzoLneUZVHbcVe8WgrHg14U3xgOHHu9NmNCVSEyghR3Nj1m7n+EJntePhsm7fnyvfxwxSBKrzPjWUqPT2Of7unQ88Uq0ig+vnLLz/wT5HagTE3NuODX0fMOjdmlwIVCVT2edjo5YH0w8YoUE1djqCBfO1zoS+v+vrv/ecTr+O9wkvYDA5nrfXWZ9cO5P5hIEB9M7ou2IFf3O6CO3DkNYTkXJJ2efDJwz4rr/fZcCDoATOS1ocB/KYrzZcjUBkB6nNhEB4c+kNNkqt4reOB32ODfTbNlfDjdYrkYr54cMrxNy9/XUodyIXPNweJJ7Y+dnJO+NQtCFR2gEiS8HWmvNB38GjXW/qbU46KCVRsm7hWblSrctf5ngzvy6vBC6RWB32X1UJedqdCQDk8FZLTjLPWeBQc6pYQqG52pXntOt0ZmAK7cSlAXvetLDDvXeiX3QuYj++MyudZafc/DvdI9In3IezPexP+hrbP7L7Hz5e/v42Qzr68b3lT4kEnX2KY7XwJv5jgTrt2j3aGkd2nxA8vkdxUSKDaEKFsHN6fOMWnTclgI3RHDywVE8Gtn7vvepAvx3cMfPUAeNgBcFZaOL7fyfw9hAg+zYIvHKUgTwtHmqdZgX+7XIJzdcpubm3BiI253w27XBpzntUwftSCdTR+8NBzCRtbO6kBhIAQWBSBWkSmWnYXBVfGdgoBEagaD9daN0oaD8vOuac8aitkikdb8WjAm+IDw4lzp9huAxidudCHQTjMfe8B8Hw+FVvb97AR+2u2gVvbnwXs72ReLYBLcQ4v6UtrtvrWd2v+NuBPrfVWy24DkLfpwpRrx4jHR8D1Y8vWjBxjb/Jqyni0mXHyat8RUA63FeG1xqPgUDdFwPCqTEaGZkAveagnF+UCu3F5wFh50w9NohTVpKhqSX//PKhNvRYAVZGMZG4kqfghJiOCfyKQozgOVaeMhG5Ec1/eOKeQSb+MQGV22T8ej3+fvQLxiUrOTzk+JXufKTzHSpYpBSojaXcpacbjeHXqjKLUhthkStGpB6/i398xEbyQQLVRr25hXyHO14I8rfpFVuBfCQHyJQCo7JZUNk9NsMDuFLisjkCVKmvpHwKxdRIp1O5cacwpkmPKMZbIZ5XwmzJiGksI7AcCtYhMtezuR9Q0izkQEIFqDlQnHHOtGyUTQqihACiP2koDxaOteDTgTfGB4cS5U2y3AYzOXCjBIGzknHsyrsYcRh4g13B1Sps7mVdTAtA3VkkO942xr58Lm8GRrbXeatkdDNBaOky9drYl/47svzd5NXU81pLHmmc7CCiH24kFPVlrPAoOjvsIGKbKdI8r23uOHJSKdIHdVKn7mJhkasw0cWMgUJHY9EQAVMtk+b6bgn2qNxuRqY9AxXJ8/kViGOeXU8jMKVDFZQ09IStFoNqUto+VNJcgUIXJWlk/m/um/J+VCXQEKlO03ihb+dJ7IwlUZ4pVbX0rAAV5WtXlAv/61q+RAqcuwUlcrPy3lbc0xTiuUVOnZTsjZPJ9ruN/AOD/OSERXn7S7n8dWxozUmpl6c3fAXBJacoU+bBWacyQTJvvAZbmduQpfpQt69mnxFs1SXfAeME62oFZyEUhIAR2DYFaRKZadnctPvJ3OQREoFoO61GW1rpRMgosdcoioDxqKzkUj7bi0YA3xQeGE+dOsd0GMDpzYWIMWpravviyk3m1JPjK4TzawmZwJtZab7XsDgZoLR32ZO3sTV7tSTzWsnw0zwQCyuG20mKt8Sg4OC4lYFDBhgQIX1ovG+QCu7EClf+b5YitnN+PQyk/U6AiaeP1QVHnu0FRKiYudRGo6BEFHQAAIABJREFUfPk973/cZw4FqmoEqliByk88LiHYVUI4JlAl+r4RwBlBJFfSuJVvh4I8repqgX8l63eOEpzxmjOVOBIbvZJbXJrTSmaaIpaRFonzoNKYLk8fTyIgBzgGPn4M3Mzy262VxnT+3mvl+/4KeOVJufN/cww8D8BGoY5KbYXKbs2Wxqy6aBLGC9ZRay7LHyEgBPYAgVpEplp29yBkmsJMCIhANROwUw271o2SqfDTOKcIKI/aygTFo614NOBN8YHhxLlTbLcBjM5cmBiDlqa2L77sZF4tCb5yOI+2sBmcibXWWy27gwFaS4c9WTt7k1d7Eo+1LB/NM4GAcrittFhrPAoOjksIGFYCjEFleyrHvAwAyU3JV4FdKyf2pkCC8kSLZzgC1f3C51R0Yuk98+E3ADwrEKlKCVQfDP5zDI7lS5pRoWeoAhVJIDFBhMo7prhzhk2XgswBcIURPw6A20N5vw0pJFaHKinhB+CPqBx1fErI2Kg/3Qf4bsIG/bsYK2DxTe8vlXJsIjGBKio1Zr6fEURC+2aJHgV5WvWLrMC/miU4/XrJ4eSJiI+OCJi5En5FpTEdIelhQdmNPtx5QuC7iwSlEgLVwqUxTdlt458HzJf4HECgarY0ZtVFkzBesI62dlkl/LaGUAMIgb1DoBaRqZbdvQugJjQZAiJQTQblPAOtdaNkHjTXO6ryqK3YKx5txaMBb4oPDCfOnWK7DWB05sLEGLQ0tX3xZSfzaknwlcN5tIXN4Eystd5q2R0M0Fo67Mna2Zu82pN4rGX5aJ4JBJTDbaXFWuNRcHA8lEBlZbu+DuC3c1EusGvkCZbeYqm+TwYy0g8SpcH+8KQ0FxVmjLTlSRkkcQ0hUFlbKw/I8n0kVnUpUBmJi9P95wCo6EPyCAlUfrx3AfghgD8BUFzCjyXyXCmvbwD4GICnbkGguuWE3LYp13cMXEc1Hv7bCCUhZtlSZ/w8pxwVE6jY9q+AR5CcBeAKI2+FORG324K9c6UAW/l2KMjTqq4W+Ne3fucqwdmlRheTurguuHZJoHquW8c5AlVRacxYKQ0A821RAlVIjqLSmG6d3D4RgarZ0phVF03CeME62trlJWxs7aQGEAJCYFEEahGZatldFFwZ2ykERKBqPFxr3ShpPCw7557yqK2QKR5txaMBb4oPDCfOnWK7DWB05sLEGLQ0tX3xZSfzaknwlcN5tIXN4Eystd5q2R0M0Fo67Mna2Zu82pN4rGX5aJ4JBJTDbaXFWuNR61C3wG5MWBqSMCRofC0Qn4b0U9tCBExZ6gi4/rHAZwq7nWs2xRhj7A7pU5CnQ4abvG2Bf30EKl9Ob+oSnCkFqthGrEBVQqAaqkBF3C/WIFANLI1ZrEC166UxJ18IWw5YsI62tAAsYWNrJzWAEBACiyJQi8hUy+6i4MrYTiEgAlXj4VrrRknjYdk595RHbYVM8WgrHg14U3xgOHHuFNttAKMzFybGoKWp7YsvO5lXS4KvHM6jLWwGZ2Kt9VbL7mCA1tJhT9bO3uTVnsRjLctH80wgoBxuKy3WGo9ah7oFdscQqEzticnVWUKwrezbTW+C2tSvkZxCRamhs9i2/1B7Y9oX5OmYYSfrU+DfEAIV/ZqqBKcp0bEUJtXWrJTlhwH87+Fv5sxbAxhDFKiKSmP2KVCZ4tMxcHMLpTFjf/2aikv47XppzMkWwEQDFayjrS2phN/WEGoAIbB3CITvhZv2bmKakBAYgcBr/+QFrz2wfmv9YT4Ct0W6KB6LwLz3RpRHbYVY8WgrHg14U3xgOHHuFNttAKMzFybGoKWp7YsvO5lXS4KvHM6jLWwGZ2Kt9VbL7mCA1tJhT9bO3uTVnsRjLctH80wgoBxuKy3WGo8lDo5Tka5lt62skzetI9B6nhb4N5RANVUJToaWJEiWCHyUK8FppCmWyPzrkyqSPDh+NoAXA3h4VMLPfOFYg0tj9hGoOGhrpTGDP1eduHb1BYClCjevmEDF93a5NGZr675gHbXmsvwRAkJgDxCopQRVy+4ehExTmAkBKVDNBOxUw651o2Qq/DTOKQLKo7YyQfFoKx4NeFN8YDhx7hTbbQCjMxcmxqClqe2LLzuZV0uCrxzOoy1sBmdirfVWy+5ggNbSYU/Wzt7k1Z7EYy3LR/NMIKAcbist1hqPWgfHtey2lXXypnUEWs/TWv7Vstt6vmzrXyBFvfcAeP5jgC+NGW8XSmOOmdecfZTPc6KrsYWAEMghUIvIVMuuMkEI9K2FcwpUgksICAEhIASEgBBYBoHLLruMJMdljDkrtewuPlEZXBQB5dWicMvYyhGotd5q2V15uPd++sqrvQ+xJigEhMAWCFx22WVn+7ZbDLNTXWsdHNeyu1PBkbPVEWg9T2v5V8tu9YRYwIGgNoULwA1jzO1Cacwx85qzzxL5rBJ+c0ZQYwuB3USgFpGplt3djJK8XgIBKVAtgfIWNtb6pNkWkKlrAgHlUVtpoXi0FY8GvClWXJg4d4rtNoDRmQsTY9DS1PbFl53MqyXBVw7n0RY2gzOx1nqrZXcwQGvpsCdrZ2/yak/isZblo3lq/6D5HFjrd8oSB8ep4Ney23wiysGmEGg9T2v5V8tuU8khZ/YGgSXyeQkbexMQTUQIrASBWkSmWnZXElZNcwQCIlCNAG3JLmvdKFkS4zXYUh61FWXFo614NODNpwFc1YAfckEITIHAXQB+dYqB9nUMXQPykRU2g7Ne14/BkKlDwwjszfVD32UNZ5lcK0JAOVwE02KN1hqPWoe6tewullAytBcItJ6ntfyrZXcvkkqTaA6BJfJ5CRvNASuHhIAQ6ESgFpGpll2lgxDIISACVeO5sdaNksbDsnPuKY/aCpni0VY8dskb5Q5Y7vB4jSUsdilP5Ws3AsrhPD7CRqtHCIxDQGtnHG5z9VI85kJW4y6FgHJ4KaTL7Kw1HrUOdWvZLcsGtRICpwi0nqe1/KtlV3kpBOZAYIl8Vgm/OSKnMYXAbiNQi8hUy+5uR0vez4mACFRzojvB2GvdKJkAOg3hEFAetZUOikdb8dglb5Q7IlDtUr7K1zQCWsf5zBA2WjVCYBwCWjvjcJurl+IxF7IadykElMNLIV1mZ63xWOLgOBWBWnbLskGthMApAq3naS3/atlVXgqBORBQPs+BqsYUAkKgD4FaRKZadvvw0OfrRUAEqsZjv9aNksbDsnPuKY/aCpni0VY8dskb5Y4IVLuUr/I1jYDWcT4zhI1WjRAYh4DWzjjc5uqleMyFrMZdCgHl8FJIl9lZazxqHRzXsluWDWolBE4RaD1Pa/lXy67yUgjMgYDyeQ5UNaYQEAJ9CNQiMtWy24eHPl8vAiJQNR77tW6UNB6WnXNPedRWyBSPtuKxS94od0Sg2qV8la9pBLSO85khbLRqhMA4BLR2xuE2Vy/FYy5kNe5SCCiHl0K6zM5a41Hr4LiW3bJsUCshcIpA63lay79adpWXQmAOBJbIZ5XwmyNyGlMI7DYCtYhMtezudrTk/ZwIiEA1J7oTjL3WjZIJoNMQDgHlUVvpoHi0FY9d8ka5IwLVLuWrfE0joHWczwxho1UjBMYhoLUzDre5eikecyGrcZdCQDm8FNJldtYajyUOjlMReN0dFz/96mtu+9Wy6KiVEKiDQK31UTrbWv7VsluKi9oJgSEILJHPS9gYMme1FQJCoD4ChUSmV5PPHXn71wCeFd57G4CXAPhK+Pt/BvAhAB8F8LrULAvt5gDi+K8B8GIAP5gQRc7zawA+mBjznwF4AoCXAfjxhDZ7h7oHeCOAqwBcfQH4fm+HjgZ/CfzWAfDu0OQbB8BTHgN8iX//FfCIY+C9B8Dz+V6we31o+3mzfw9wPwC3AbiWnx0BVz0W+MxfAL9yCNwyhZ/bzHFsXxGoxiK3UL+1bpQsBO9qzCiP2gq14tFWPHbJG+WOCFS7lK/yNY2A1nE+M4SNVo0QGIeA1s443ObqpXjMhazGXQoB5fBSSJfZWWs8ah3q1rJblg1qJQROEWg9T2v5V8uu8lIIzIHAEvm8hI05sNGYQkAIzIPA6+544T89xtFbj4H333TNba/ssEJiEV8pMhTJTJ5AZeSpFwG4OzemCFTlMZ2KQBUIUh8/Bm6+EnhPGPdBAC5eAH7k/z4CrjwE7iI56hD4y0CYuvcCcEMgYb2ARKlj4GkHwI0kYh0D3wNw5zFwK8cvn2EbLUWgaiMOWS/WulHSeFh2zj3lUVshUzzaiscueaPcEYFql/JVvqYR0DrOZ4aw0aoRAuMQ0NoZh9tcvRSPuZDVuEshoBxeCukyO2uNR61D3Vp2y7JBrYTAKQKt52kt/2rZVV4KgTkQWCKfVcJvjshpTCHQBgKv+be/+8DDo5/8/sEBnn58jAMA//fR4X3/xWv+0Tu/HXt4Spw6/r3N+wcH9x7/3fGXbnr6rVR0yr1KCVRUR6J6E4lWWfIUjQwgUP18GPNJAD4JgEpQDzgZwytQ8b0PBOdNGYtqWI8H8LnwvvWlYlXu/ViBytpxzE8BuL9XoHJKTDThSUgbtagD4BeOgY8DuIINjoHrSCwyIhOAjwF4asDqopGWgr9n6lCOQPXVoPp0TjmqQynKlKs2/UwpyoIciFAb8lPw74xcFSeC+XAEPPPwVBFrM+cD4ArOMSJlTaKWtfTKEoFqacQH2lvrRslAmNS8BwHlUVsponi0FY9d8ka5IwLVLuWrfE0joHWczwxho1UjBMYhoLUzDre5eikecyGrcZdCQDm8FNJldtYajyUOjlMRqGW3LBvUSgicItB6ntbyr5Zd5aUQmAMB5fMcqGpMIbAeBG6+4+I9Bzi44+9+8t//gLO+z33/3kuPcXzNjdfcdsFQ8MSpAxy85dXXvOtfFxKZSghULPHHdu/PlMA7F4xCuz8D4K1hTBKySJR6KIAPnwxmBKqHB7v8jOQo8/WdJ0Srt4d2JFPxc74+kXmfxC9PoPJKWl8IfrD/uRJ+Xo0pjH/nSbm9u0LJw9uOgFtZ3i4QkJ7tyUpGnKL6k5GqjoDnOcUnDnnxpErejSdlA68PalBfpMoTbVANKpTNoxrUGZkJwO38zIhVMXGKg95zSkLjOHxdfQQ88hB4ny/pZwFzhK+7j4AbDoGPmH03jvcnOU7rq1EEqsYjtNaNksbDsnPuKY/aCpni0VY8dskb5Y4IVLuUr/I1jYDWcT4zhI1WjRAYh4DWzjjc5uqleMyFrMZdCgHl8FJIl9lZazxqHRzXsluWDWolBE4RaD1Pa/lXy67yUgjMgYDyeQ5UNaYQWAcCN//JC5+Dw+Nn3njNrU/3M775jhf8CY4OPnJwiP/PFKcOcPSWV1/zf/1ra1dIZCKxiAQp//rlQAAyotGjwofPmZBAxbG90pTZz73Pz41kFROorC8VrTyxys/JE6ioPvVcR5iK/97088Qn/m1l70ia8p8HFaqNchTf96pN/NsTsS4AVPI6e3ny1THwjVBOj59vVK/4j0iF6hZHoLpEDcopZ10LYNPWq1E9BviSGXcEqcdRQesA+FNP4MoQqDal/wyDXVmFIlA1Hqm1bpQ0Hpadc0951FbIFI+24rFL3ih3RKDapXyVr2kEtI7zmSFstGqEwDgEtHbG4TZXL8VjLmQ17lIIKIeXQrrMzlrjUevguJbdsmxQKyFwikDreVrLv1p2lZdCYA4ElshnHg4fHOIm+n98hNdayS69f1q6TDgIh51dFwe46uAAn371Nbe+1n8/ve6OF9x0jOP7Awen5foyLz/vTJM+BaoPAXjTKY8H/PeLJirhR9ISbZu6lLnnCVQkEFGl6oXOdyo2sYygJ3e9y5Ghcu97AhVtPqGPQOXISPcG+xvCUvg3FZ4eSNLUEfBLB0C2XJ4r03d1hkBl43K+t4XxLx4DVLV6N4lQAN4ckZushN+5MR3Z6vP0lfY8ScsIVBHR6o+CGtb9SghUVq5wjuvlXGOKQDUXshONu9aNkong0zABAeVRW6mgeLQVj13yRrkjAtUu5at8TSOgdZzPDGGjVSMExiGgtTMOt7l6KR5zIatxl0JAObwU0mV21hqPJQ6OUxGoZbcsG9RKCJwi0Hqe1vKvll3lpRCYAwHl8xyoakwhsA4EhilQnZbuM2QGKFCxC0lJ8YtkpLcBeAkAlsrLkZ7O9Su0W6JA9eSI6GQKVLGvJe8PVqDipEy9CcB3AHzaldY7U2LyCk/sk1Gg2hCsvAIU23pyFU4Vp4xA9VIAm5KNGXLTJQSq4AcJVxs1LLOVUqDKEK1IoDojcB0AV/i5hJKCUqBax1fPsrNc60bJsijvvzXlUVsxVjzaiscueaPcEYFql/JVvqYR0DrOZ4aw0aoRAuMQ0NoZh9tcvRSPuZDVuEshoBxeCukyO2uNR62D41p2y7JBrYTAKQKt52kt/2rZVV4KgTkQUD7PgarGFALrQeDmOy7ec4CDO/7uJ/99Q6i5z33/3kuPcXzNjdfcdsFQeN0dL/ynPy3ld0qkKiQy9SlQeQIVzbH95U696ZJAFNplub0PBuLW3UGJiqpQfwjgBgAvBuAJVCT3sD3bfvjEqC//RwIVX1TJSr3Pfp5A5W1/Iahcsf/LAPzYT8jK+LFMn5Wus/eOgZtd2buNGhX7xgQq3/5K4D0RaerlAJIKVACotrX57Bh4mqlRpUr4pfy0ecTEJ/s7JlqxvS83eAQ88hB4n5GxQr+zv3dpBUqBqvForXWjpPGw7Jx7yqO2QqZ4tBWPXfJGuSMC1S7lq3xNI6B1nM8MYaNVIwTGIaC1Mw63uXopHnMhq3GXQkA5vBTSZXbWGo9aB8e17JZlg1oJgVMEWs/TWv7Vsqu8FAJzIKB8ngNVjSkE1oPAa/7t7z7w8Ognvw/gHx8c4Pj4GH9ydHjff/Gaf/TOb8coeCIVDg7uPf674y9ZSc8MYkMJVEY++jqA306NWUigYldfbu+TgUT1gJMPjATFNiQ/PQkAPye5iiQlEp2eAeADwb4v4UcyVep9T6BiN6ppfS70Z4nAXzzhPrEM6jkClSt19zAricc+TsGJhKlPHABPJsHqPsB3YwIV2zvSEv88U4jqUKC6aApQJG+xT1DB+pugSHVGrmKZPqc+5UOyscM3vE/ed9c4Lvl3PT8z0pib84bQFZcibH01ikDVeITWulHSeFh2zj3lUVshUzzaiscueaPcEYFql/JVvqYR0DrOZ4aw0aoRAuMQ0NoZh9tcvRSPuZDVuEshoBxeCukyO2uNR62D41p2y7JBrYTAKQKt52kt/2rZVV4KgTkQUD7PgarGFAJCoAuBUyLV0VuPgfffdM1tr1wSrQEEqiXdWrWtQJoC1avGAGFEsmPgz6iiNWaMmn1EoKqJfoHttW6UFECjJgMQUB4NAGuBporHAiDvqQnljghUe5raq5qW1nE+3MJmVUtBk50QAa2dCcGcYCjFYwIQNURVBJTDVeG/xPha41FwcMwnwm+OAPtrAM8K78WlQ+xp9Y+Gsh/JQBfYzSUIx/flP6ZKpPjJdz8un5Zn2ZJLSodMZTw3TlxWZFt7Ybz3HgDPfwzwJY53D0A1gTtPypDcZQc37r3H+SfxwxP6t+zi0+1jsNsiT8eYG9ynwD+tX0DrF3gK1/va1m/pgipYR6VDqZ0QEAJCoBiBWkSmWnaLgVlhw9T9+RAYdv36LgLVkGhXaLvWjZIKUO+1SeVRW+FVPNqKxy55o9wRgWqX8lW+phHQOs5nhrDRqhEC4xDQ2hmH21y9FI+5kNW4SyGgHF4K6TI7a41HwcHxkNIhRp56EYC7u5AvsJvrLgJVWUonW4Un3B/E8iIXgB8ZQSuUH7nFEajeCGDT7qRCyFkZkjDoncfArbv4hPtQ6OI85QGPL7UT/z10/L72ffYK1pHW7x4RqLR++1bMuM8L1tG4gdVLCAgBIdCBQC0iUy27SgYhkENABKrGc2OtGyWNh2Xn3FMetRUyxaOteOySN8odEah2KV/laxoBreN8ZggbrRohMA4BrZ1xuM3VS/GYC1mNuxQCyuGlkC6zs9Z4FBwclxIwvg/gg0F1qpM8xYgU2GWznw9jPgnAJ3FKhKBakleg4nsfCFE2ZayvAHg8gM+F963vDzrejxWorD/H/BSA+8cKVOFp77sAvBTA75GEdAxcR2JRrBxlbY+Aqw6BLwbFpy8A+PsArgXweQC/D+DD9DkeB8DHADw1EJ3+yAhQkVIUOP5jgc84YpT1u/u+wJt/AvybY+Bm72MYk2Y3BKpYkcr7zrEDieOqNahQxXna93fZt015qz57BetI61fr91cOgbvsu2FN67d0pRWso9Kh1E4ICAEhUIxALSJTLbvFwKjh6hAQgarxkK91o6TxsOyce8qjtkKmeLQVj13yRrkjAtUu5at8TSOgdZzPDGGjVSMExiGgtTMOt7l6KR5zIatxl0JAObwU0mV21hqPgoPjEgIGS/yx3fsD4akX9AK7P3NCLnprGJOELBKlHhoIRkageniwy89IjjJf33lCtHr7iRNsRzIVP+frE5n3SfzyBCqvpEWSE/3g61wJP0egMuIRVZs2xKID4BeOgY8bWSlDoOKYVx8BjyTBAcCGGBUUn559ADyFDThOUPS6eARcybYkWB0AtwO4Lfh28RhgnxtT/ag2FXx4Hz9nOS+SrAD8E5ySqmjjdhKoYvJXhgx2Nk5vsHe4wQQEpq1mP4F9rV+t30ckvotWsX5LF1/B9ah0KLUTAkJACBQjUIvIVMtuMTBquDoEkgSq1aHQ8IQvu+yyhr2Ta7uEwN/+7d/ukrt77avW9V6Hd/bJrX0ta/3MnmIysAACa1/HOYi1vhdIPpnYWwT0vdJOaPVd1k4s5Ml4BPSdMh67OXpedtllB3OM2/KYBQfHJGCQIOVfvxwIPUY0elT48DkTEqhypfq6SvgZySomUJnvVLTyxCo/J0+govrUcx1hKv57089IUaYW9ZfAb8UEph4C1V0pwlLXOPcA9zPSVE5R6gh43n2A73rSBP3145JAZZN3alVDCFRnijYt5/e2vk1AYNrKhQnsa/2eqtH59az16xSptkrQPelccB3ck5lqGkJACLSEQC0iUy27LWEvX9pCQApUbcUj5c0xgNVtlLQflp3zUHnUVsgUj7bisUveKHc2D7rqurhLSStfL0FAOZxPCmGjBSMExiGgtTMOt7l6KR5zIatxl0JAObwU0gV2pECVBalPweZDAN50oqR0DwD++0WBXNWJesGBNUkPtG3qUjaeJ1D9KKhDvdAZuzGUEfTkrnc5MlTufU+gos0nlBKorDTW0gSqvwP+1X1OVbXOvUjoOgT+XUygCqW7NspWUxCojDhWsLx2tgnz9PgIrz04xE02iRuvuXVzfsDDHnufbW56+q1UPJv1/S5/MiBr/fYQqLR+d3Z5TuZ4wfVoMlsaSAgIASFgCNQiMtWyq8gLgRwCIlC1nxvauGo/RrvgofKorSgpHm3FY5e8Ue6IQLVL+Spf0whoHeczQ9ho1QiBcQho7YzDba5eisdcyGrcpRBQDi+FdIEdEaiyIPURMN4G4CWhVF6O9HTJ4AUH1iUKVE+OiE6mQPW6yGDJ+6MVqGoRMGIFKj/nuOwePytVoLoHeACAO0/KEW4Usnz5wccCn4n/LlheO9tkAgWoreY+gX2t30YJVFq/Wy2NSTsXXI8mtafBhIAQEAJEoBaRqZZdRV0I5BAQgar93NDGVfsx2gUPlUdtRUnxaCseu+SNckcEql3KV/maRkDrOJ8ZwkarRgiMQ0BrZxxuc/VSPOZCVuMuhYByeCmkC+yIQJUFaQgBg4Ow/eVOvSk5cMGBNcvtfTCoSd0dlKioCvWHAG4A8GIAnkDF0nZsz7YfPjFKNSC2+UHoSz+okpV6n/08gcrb/kJQuWL/lwH4sU0oJhJ5gtIx8D1PQgrqT9eTbHUIfNF/FpOdUkpWAL594v/VR8AjD4G7qP50ANxu5fwAXDwGqC51IxWm6GOsQJUjPsUl/AJQbwTwIDfuC2j/AvD9MM77YiWrgmW2c00mIDBtNecJ7Gv9Am8NQdD6Xdn6LV18Bdej0qHUTggIASFQjEAtIlMtu8XAqOHqEBCBqv2Qa+Oq/RjtgofKo7aipHi0FY9d8ka5IwLVLuWrfE0joHWczwxho1UjBMYhoLUzDre5eikecyGrcZdCQDm8FNIFdkSgyoI0lIBh5KOvn5B+fjs3auGBtS+398lAhKI6kpGgODzJT08CwM9JriJ5iESJZwD4QLDvS/hRjSr1vidQsRvVtD4X+rNE4C+ecJJYxq2IQMUSeYEI9e4wxi0nfbchUH0MwFMBXAHgFipDcVynFvU4/m1qWCkFqtR77JMhUJGQdhuAawF8w5OlAhnsKiNUFSyvnW0yAYFpq7lPYF/rF9D6dWU717R+Sxdf4fWodDi1EwJCQAgUIVCLyFTLbhEoarRKBESgaj/sa9u44iaEl9m2COXebz+CbXi4tjxqA/W8F2uJR/xkpiGSe7/1uLXg31pypwtrYVCeidyUvNk1/+Xw5DPf0nW1HMepWyqHdX2cOqf8IZ4f+8agjjC1PY3XHgL6XmkrJorH+Hh4AgFHeU4gIYwfUT3HIKAcHoPaTH1EoJoJ2MywOrBeFm+zFsgTMALWUC/uATbEqmPgz64E3jO0/661j/OUBzw3Pf1WEvg2r/jvqefXZ6/WOqpld2p8d208rd95IqZ8ngdXjSoEhEA3ArWITLXsKh+EQA4BEajaz421bVzNTaDihiyltc/J47afBlt7uLY82hqwmQdYSzxEoJo+kdaSO13ICYP+vPqZRDkHI1i8KJCoRKDqx3GuFsrhPLLCZlzWpdazXYPfvyPkg7Xeo4+L+KW9tHamQnKacRSPcTiS+E1lFX4fsLTVtt9jemhjXBzYSzk8HrvJe4pANTmknQPqwHpZvM1aUJt67wHwfKpkDfUilO+jmtamnN/Q/rvWvvU8reVfLbu7lj9T+6vzNgvpAAAgAElEQVT1OzWip+Mpn+fBVaMKASHQjUAtItPr7rj4aXr26mtu+1XFSAi0gIAIVC1EoduHtW1ciUA1T06uLY/mQXG6UdcSDxGopssZG2ktudOFnDDozysePvIQ0g4grYcnKDw4o/jYP7pabIuAcjiPoLAZl125++ddIiXtkq/jojRvL62defEdOrriMRSxvDJm7p6mxIIIVCUopdsoh8djN3lPEagmh7RzQB1YL4u3rI1DoPU8reVfLbvjoqheQqAbAeWzMkQICIEaCNQiUNWyWwNj2dwNBESgaj9Oa9u4GkKg8vL+73KqUqa8wVrifFn5Em6+fi6859u3nwXbe7i2PNoesXlHWEs8SglUcekhX2aMkfBlyHw5Iq7pF4dQPQLAswB8Zd7QVR99LbnTBbQw6E9Drhm+XtfRNL7exuswXmt2/fzraK359bm2a2t/JNItlMN55ITNuKwqJVD59erXMt//mlOq4vX1ueHe+tHhOvxJAG8J7vE6/URXIjQuD/ohAI8C4G3Y/fkPAfx6+Jxj8n7+4Su+Rx8X8Ut7ae1MheQ04ygew3EsJVF23a/wu+xnw3fMPcGF69z31t3D3VptD+VwQ6EXgWrZYOjAelm8ZW0cAq3naS3/atkdF0X1EgLdCCiflSFCQAjUQKAWkamW3RoYy+ZuICACVftxWtvGVbwh6iPkD2H8k6g/CqWKvhUOi7n5+tDwbzusYfkSbpiWbsy2nxnDPFxbHg1DZ/nWa4lHCYHqC2H92hrld8BrAjGKpTv8mmWk3grgs+GQ10iRMeFq+YguZ3EtudOFqDDozje77tk6ybX2hItvJtbh2wC85GQtsvzB28O6JEExJlYYyeLHgWThSRjLrYzdsqQczsdL2IzL5ZISfn7t2nqlNRItU5/ZWrZr7XPCtdceYLBrLwkLlwey1f1CG47J++7U/fpDwrU9df++xjLb4yJ+aS+tnamQnGYcxWM4jiXk7/i3ffzdlysBaN9Jw71abw/lcEOxF4Fq2WDowHpZvGVtHAKt52kt/2rZHRdF9RIC3Qgon5UhQkAI1ECgFpGplt0aGMvmbiAgAlX7cVrbxlWpAlW8weoPaJ4M4BUZNRoRqNrP+TV4uJZ1PYRAxbi/DAAPde0VH5Lw/ZQqRlymbJ9zaC250xVDYdCd4WMIVLFyG9fZO8J1lASqDwYyRKxotUYS4xTfL8rhPIrCZlyG5R5A8EpyfmT7nrCHD3i9NqJkijTpS4LG5bT8vTXVqjyp0l/HjTDtyZ3+fn6t9+jjIn5pL62dqZCcZhzFYziOJQSqeFR/v8J7mXgMlfAbHgfroRwej93kPUWgmhzSzgF1YL0s3rI2DoHW87SWf7XsjouiegmBbgSUz8oQISAEaiBQi8hUy24NjGVzNxAQgar9OK1t46qEQGVKGf4AJnWY84EQXq9ctdbDmbXlUesrey3xyBE54sOMuOymlQEzJYsnRQH1JX/8oW7rcZ/Cv7XkThdWwqA/k0oOIVOqDTeHoT8V/k8FKh5I2pq1tZgr78dua1KE649EuoVyOI+csBmXVbn7Zz+aJ1nx3vg7oWyeESOtjB/LXrHk1U2B1BzfY3cRqJ4BwO6/vW2qV/1xpCLJz0WgGhfvVC+tnemwnGIkxWM4iqW/030p0vh+RQSq4bjneiiHp8Ny65FEoNoawkED6MB6EFxqXAmB1vO0ln+17FZKA5ndcwSUz3seYE1PCDSKQC0iUy27jYZBbjWAgAhUDQShx4W1bVyVEKhST5fGhzkeVl9ahAc7aywPsrY8an1lryUeOQJV10GvETVY0s8OW628XxzXrnXfeg6M9W8tudOFjzDoz57c2vDvPwCAlenjiPZvXmO71qiRMF4UVKm8Nzz8pPrMmlTh+qNxaQvlcB41YTMmo7rXrI0YEwtSaq5cv1SK+m9BeY59hxCoYgUqP5vUPYEIVOPineqltTMdllOMpHgMR7FkH6DvfkUEquG453ooh6fDcuuRRKDaGsJBA+jAehBcalwJgdbztJZ/texWSgOZ3XMElM97HmBNTwg0ikAtIlMtu42GQW41gIAIVA0EoceFtW1clWyc8nDXH+b8KDzRbmVI4o1THuQ+FACfsC99srX9zBjm4dryaBg6y7deUzy45uKSmp7UaCpTXJ93A4jL9sVr1vflQa0UqJbP39oW17R+xmJt64j9rTSmJyeyJJ+/3rLdhwAYKYrr6jdCCb/4sNKX+roQkZJ9iU1fjnPsPPa1n3I4H1lhMy7rSxSo/PXzwWHNfzTcH9OqV5rzSnJDCFTxNd0TLlXCb1xsS3tp7ZQitUw7xWMczvye4neOEbHjcqMxidvfr6iE3zjMc72Uw9PiudVoIlBtBd/gzjqwHgyZOlRAoPU8reVfLbsVUkAmV4CA8nkFQdYUhUCDCNQiMtWy22AI5FIjCIhA1UggOtxY28ZVKYGKkHFj1cqEWMkvHtjG5cCs3NcPwoExD4m/vTKFjLXlUesre23x8GuVsfHrlX/7skL825cH49++VIdfz1Kgaj3T5/FvbetnGxT92uE4nhTRVcLvH5+U9/qdQKwgsZFr7XPOEZbjIgkrXp++ZO42fu97X+VwPsLCZlz2lxCo/LWW12ESmkhENpKlrWdPXuB7QwhUvA+Pr+n2fdGnQGX91naPPi7il/bS2pkKyWnGUTzG4xj/bvD3HPF9R3y/kiphbPdC8TjjPVxHT+VwQ3EWgWrZYOjAelm8ZW0cAq3naS3/atkdF0X1EgLdCCiflSFCQAjUQKAWkamW3RoYy+ZuICACVftx0sZV+zHaBQ+VR21FSfFoKx675I1yBxAGu5Sx8jWFgHI4nxfCpu6a8aqtdT2R9aEIaO0MRWze9orHvPhq9PkRUA7Pj3GxBRGoiqGapKEOrCeBUYPMjEDreVrLv1p2Zw63hl8pAsrnlQZe0xYClRGoRWSqZbcy3DLfMAIiUDUcnOCaNq7aj9EueKg8aitKikdb8dglb5Q7IlDtUr7K1zQCWsf5zBA29VZNXEK3nieyPAYBrZ0xqM3XR/GYD1uNvAwCyuFlcC6yIgJVEUyTNXrdHRc//eprbvvVyQbUQEJgBgRaJ1bU8q+W3RlCrCGFAJTPSgIhIARqIFBIZIqrXtBVq0zBf78NwEsAfCXMwVTnPxoqXlwytUK7c0PCeX3NVd7w9vjQ6RMiJf+5/dmMfw/wRgBXnfzz6gvA97cx+pfAbx0A7w5jfOMAeMpjgC/x778CHnEMvPcAeD7fC3avD20/b/bvAe4H4DYA1/KzI+CqxwKf+QvgVw6BW6bwc5s5TtVXBKqpkJxvHG1czYftmkZWHrUVbcWjrXjskjfKHRGodilf5WsaAa3jfGYImzqrpncjo45bsjoAAa2dAWAt0FTxWABkmZgVAeXwrPAOG1wEqmF4bdtaB9bbIqj+SyDQep7W8q+W3SViLhvrQ0D5vL6Ya8ZCoAUEColMJBrx9bqEz9xj9AQq23N8EYC7c3MstDs3RHtNoAoEqY8fAzdfCbwnEKQeBODiBeBH/u8j4MpD4C6Sow6BvwyEqXsvADcEEtYLSJQ6Bp52ANxIItYx8D0Adx4Dt3L8uYM19/giUM2N8Pbja+Nqeww1gggHreWA1nVrEdkdf5Q7+j7bnWyVpzkEtI7zuSFstG6EwDgEtHbG4TZXL8VjLmQ17lIIKIeXQrrAjghUBSBN2EQH1hOCqaFmQ6D1PK3lXy27swVaA68aAeXzqsOvyQuBaggUEplKCVRUS/pgIFplyVOcbKFdkrFeA+DFAH4A4PEAnhtUoTjMWwG8MID3HKckxXafC++/K2r/cwCeBeCXATwxUqCyflTX+hSA+3sFKqfExKE9CWmjFnUA/MIx8HEAV7DBMXAdiUVGZALwMQBPDcSyi0ZaCn6eqUM5BaqvBtWnc8pRHUpRply16WdKUZZcgQi1IT8F/87IVXECmg9HwDMPTxWxNnM+AK7gHCNS1iRqWdUWQTAsAlXtCPTb18ZVP0Zq0Y+A8qgfoyVbKB5Lor1ftpQ7IlDtV0avczZax/m4C5t1rgnNensEtHa2x3DKERSPKdHUWDUQUA7XQD1jUwSqZYOhA+tl8Za1cQi0nqe1/Ktld1wU1UsIdCOgfFaGCAEhUAOBQiJTCYHqZgBs9/5MSbxz0yu020WgegaAhway1s8DeD2AVwF4gFPE+mYgWX0LwJvdv01JyytQeeWsL4S29PllAH5szns1pvDenSfl9u4CwPnfdgTcyvJ2gYD0bE9WMuIU1Z+MVHUEPM8pPnHIiydV8m48sXl9UIP6IlWeaINqUKFsHtWgzshMAG7nZ0asiolTHPSeU1w4Dl9XHwGPPATe50v62Rwd4evuI+CGQ+AjZt+N4/1JjlMjn7exKQLVNugt01cbV8vgvO9WlEdtRVjxaCseu+SNckcEql3KV/maRkDrOJ8ZwkarRgiMQ0BrZxxuc/VSPOZCVuMuhYByeCmkC+yIQFUA0oRNdGA9IZgaajYEWs/TWv7VsjtboDXwqhFQPq86/Jq8EKiGQCGRiUQjEoT8iwpOVJky4tGjwodeCSo7r0K7pQQqb+efAXiCIz6ZatUrAbwBwGcdwcsTqLy6FQlT8d8bG574xL+t7B1JU/7zoEK1UY7i+161iX97ItYFgMpdZy9PvjoGvhHK6fHzjeoV/xGpUN3iCFSXqEE55axrAWzaejWqxwBfMuOOIPU4KmgdAH/qCVwZAtWm9J9hUC2ZtzScJFBtOaa6T4jAZZddNuFoGmrNCPzt3/7tmqff1Ny1rpsKx845s/a1rPWzcykrhxMIrH0d55JC61vLRQiMR0DfK+Oxm7qnvsumRlTj1UBA3yk1UM/bvOyyyw7a8mh+b2odHNeyOz+isrBPCLSep7X8q2V3n3JLc2kHAeVzO7GQJ0JgTQgUEpn6FKg+BOBNp7we8N8vCuSqLJSFdrsIVCQ5eWKXEbpIoPpAZPiTAK5zCllWXtATqHLEq3MKVI6MdG+wsSEshX9T4emBJE0dAb90AGTL5bkyfVdnCFQ2LglTt4XxLx4DVLV6N4lQQVXrTJ0qN6YjW32evtKeJ2kZgSoiWv1RUMO6XwmBysoV7vLakQJV+9HTk3/tx2gXPFQetRUlxaOteOySN8odKVDtUr7K1zQCWsf5zBA2WjVCYBwCWjvjcJurl+IxF7IadykElMNLIV1gRwpUBSBN2EQH1hOCqaFmQ6D1PK3lXy27swVaA68aAeXzqsOvyQuBaggUEpn6CFRvA/ASAF8Jyk1sT0LSD3ITK7QbE6hikpMNzxJ+bz/54zUnZJ8LrrSfN/8zoSwfSwymCFRFClQc0NSbAHwHwKddab0zJSav8MQ+GQWqDcHKK0CxrSdC4VRxyghULwXwB2FSLPUXk5veeFJq75wCVfCDhKuNGpbZSilQZYhWtHFG4DoArvBzCSUF91eBao1PNlX7Nuo3rI2rfozUoh8B5VE/Rku2UDyWRHu/bCl3RKDar4xe52y0jvNxFzbrXBOa9fYIaO1sj+GUIygeU6KpsWogoByugXrGpghUywZDB9bL4i1r4xBoPU9r+VfL7rgoqpcQ6EZA+awMEQJCoAYChUSmIQQqToPtL3dl9C6ZWqFdKw9IRasvBAIUx6Iq1MsBfC2U4yOB6vUAXnVCpHoAAE/oMl+shF+OQMUxPgjgdQlbVLs6e1kZP5bps9J19t4xcLMre7dRo2LHmEDl218JvCciTXFuSQUqADfaZ8fA00yNKlXCL+WnTSImPtnfMdGK7X25wSPgkYfA+4yMFfqd/V0jh6eyKQWqqZCcbxxtXM2H7ZpGVh61FW3Fo6147JI3yh0RqHYpX+VrGgGt43xmCButGiEwDgGtnXG4zdVL8ZgLWY27FALK4aWQLrAjAlUBSBM20YH1hGBqqNkQaD1PC/zzJXYMp78G8Kzwhz/o5Ft2YPrRcJCZxLbA7mwxCQP70j+xrZxKxtw+nVOuiMsCDTXulCvY9Zx6RTiYfe8B8HwqWjjlCrb1ZYJMveJafmCHzeHQlSWILilfNNTPfWjfQD7vA4yagxAQAgMRKCQyDSVQGRnp6wB+O+VSoV12tZJ8vG94J4BHBwIVry0kPD0pjG8l/Pgn1aQ+F95n+T6OQSWntwLIEajifi88KQX4iyfcp5sAnCNQuVJ3D/PXMH8dPAY+cQA8mde8+wDfjQlUNOZIS+eusR0KVBdNAYrkLV6XgwrW34Rye2fkKl7/o2u4hWFzLecf3qfoGm5t45J/1/vrOP/dVYpwYCpWby4CVfUQ9DqgjateiNSgAAHlUQFICzZRPBYEe89MKXfWS6DyN/qptH5O+JFQkvL8kfPnAL4f6n1fcuNfMsgWbfhUyMeCjO+QYcxvk9Ut6csfRHzxB1QrL63jfCSETStZKj92DQGtnbYipnik4zH2+r9tdHno+lT3dGrpeGPuIWjrutSmaqnRRtophxsJBN0QgWrZYOjAelm8ZW0cAq3naYF/Qw5evdpE515Agd1xgJf32msCVUYd40E8pL0A/Cgcmm7+PgKuPAQ2JXwON2IVm3I/91IRwytXBLWMTcmiY+B7J6WW7jwGbqX6Rjns+9mygXzeT2A1KyEgBDoRGEBkmhTJWnYnncSODxau46x5eMOYqRiR7Bj4s324jotANSYLlu2jjatl8d5Xa8qjtiKreLQVj13yRrmzHYGKG2/xk4xTxt9Lu3Jjr+upStYA73qRMPXErqcrXefUAZ/5Yk9dsPm7nKRtKYFq7EFg6skOq3PedYDqMeNTEpTJtVeKQGVPncRYGqGs7/Az198/pZJ6UtQ/OUPJX/6wYP3wvrjST63jfOYLmym/kTTWmhDQ2mkr2rsUj58JxKLPBrKxHVI+KoI0vianrs2pa6o93cl7gNz1P3XP4s3b/cu5pzwj/2wefCqUL08s7yJQeZ9jO6l7iBw+1vfBPQSq3Fy97dz9Ku+DfiOoc7AMQel94pjVsUs5PGZ+O9VHBKpsuKRgs2AmT/k0uRRstg9c68SKAv9KCVR86MvK5/Q+SFVgl9fY15w8TPZiALw34b7Fc8M9CgNDJYrUvYTf37BrtrX/uXBt5h4Cr81WPoifWz+qZHwKwP19+SKnWMG2noS0KdNzAPwC1SCCqgQ3Eq7jgaQrwcMH00gSJzZnpKWQYWfqUG79fhUAVZ/OKUd1KEW9MZQF2vQzpSjL4LCWN+SnsNHxcZYqSh2amg9HwDMPAY67mbMpZ1i/Kb9rtl9pdUcoyOe6Dsq6EBACe4lALSJTLbt7GcSRk4qVJIcOs29KkiJQDc2A5dtr42p5zPfRovKoragqHm3FY5e8Ue5sRz6pQaBifnkSEA/jXhE22HJkG1+n20hHqQMCn7ue8JPKaU+EYt3sUgIV/eWGIv9vvvStma5NSR5+5g5QaeOhDq94UzVHoKI/OYWpEgLVE6Ia7NzkfIeLUUygskPabzlfhxDNtI7zGSRs+laXPhcCaQS0dtrKjNbj4a9rRI6HhZ5AFZPNjfTDwzl/T9NH9o7vZ7oIVK8H8KoB9xpxxL3ig12nTYo/R6Dyh6a8P4mv9zkCVZfCVN/9QEy25zzi+4rU/WrqfmyMMmfpSmk9h0vnsRftRKDKhrGUgMHfXFKw2XI1TEVqkILNloEI3VsnVhT4V7J+bw4PpfF6XqQoXWC3a6/iGW4/wt/DkLRs90bfDPdN3At4s/u33R/5+xH/vfMFp4TJ+6EzUrhXYwrhvfOEtHQXAM7/tiPg1scCnwlr8NmerGTEKao/2do6Ap7nFJ845MWTKnkkwl8f1KC+SJUn2qDCRDjsfIEnMwG4nZ8ZsSomTnHQewDiwnH4uvoIeOQh8D76x/J9PtMd4evuI+CGQ+AjZt+N4/1JjjPN6tmdUeJ85kHuTU+/lQTAzSv+e3dmJk+FgBCoiUBMVOr7eylfRaBaCmnZKUVABKpSpOq108ZVPez3ybLyqK1oKh5txWOXvFHu7D6BivnWtVnIz/tIP3HOsj1riHc9kTmGQGWbi38RDh3ObfR1LJzUgZ5/L3WAmiKNxe8tRaCK1TjiA1X6cXlEurK4kpjW92Ss1nE+eYTNLl2R5GtLCGjttBSN7e5VlpjJUAIVfYpJPbxWvrZHfTEmWI1VoBpCErcDSX/fQ1WouIRfyv/4vaUIVMSXWPH+gjb9QS2JHzGx23Kkj6y1TS7pO2Ub9CbuKwJVFtASAsZLQtlyKdgAVxBJKdhMvEArDVdAFKrk2anZAv9SD4jZ9T5We/Sqkp3zKrBbSqDyduL9ACNgU4n6DY6EbnsCpkAVE7Xjvzc2PPGJf1vZO5Km/OdBhWqjHBXW8jm1J0/EugBQuevs5clXx8A3Qjk9fr5RveI/IhWqWxyBaqOG5cd0yllUs9q09WpUnkDlCFKP4/fPAfCnnsCVIVBtSv8ZBlWTuaLxOJ/7/q7oqkwLASGwQwj0EaZqEZlq2d2h0MnVhREQgWphwEeY08bVCNDU5RIElEdtJYXi0VY8dskb5U75oWSqFFx8+BdvzPnyNF6inXLrz3Ll2fzYvuRKqoQf88urNfDvVEk4y8OSA8k4Z58O4MtR+bhtS/hxjsTAlKcMj75DzJz//hDS4+c3SWNFh3isFghUfCo1p8gVK2jlvlu0jvPfusJml65I8rUlBLR2WopG+b3KUK/9fUvXvYn/zA4K/0soSfM7AP4wGOY9THz4l1PrjO9xYvJOrjSdv2+YS4EqpYQVK0d8CADLEtp92/0ApFSv/L1GCwQqhoq+vyhB0OYc337SgEoEJSWEh+SbvlOGoDVzWxGosgCXEKikYCMFm3NKODMv18WGLyAKLeZLylCBf33rl9e+N53yerLXwUtMF9jtU8tO7VXkShRz/4LtTfGS/ngFqhzx6tyDaY6MdG+Y0IawFP5NhacHkjR1BPzSAZAtl9elEuc/wylh6rYw/sVjgKpW7yYRKqhqnalT5cZ0ZKvPG7nKk7SMQBURrf4oqGHxHszbMCUrr0B1l5E9qyZyZeN9hKmCfK88A5kXAkKgRQREoGoxKvKpRQREoGoxKud90sZV+zHaBQ+VR21FSfFoKx675I1yp+xQMqeswM23WHrdl3exz/i0nj+Q8k8KPjoQaGzTy2+QlRKovMpAXBYv3tCLSV5d+eoPTFOKTtY3RwCzDT8eNOSIUtY393kJgSp1gJpSUahFoMqV8Pto2MT1ZDofjzh2uVhpHeezWNjs0hVJvraEgNZOS9Eou1cZ6nF8j+HvJR6euDfh+CRw230EDyGt/M0YBaqUOqMvuxvPJ0VqSh1Ksl/XPUsJTiUEqliBKmezBoEqV8KvhPjh70NLsCpto++UUqQWaCcCVRZkKdgEaKRgc1ZK7BwBY58VbFonThT410eg8uWEu/ZPzn1BFNiNf7PnHm7zJOULrrSftxeXDLb9lEEKVOxk6k0AvgPg06603pkSk1d4Yp9jIKVAtSFYxSX0OghULwXwB2FSLPUXk5veeFJq75wCVfCDhKuNGpbZSilQZYhWtHFG4DoArvBzCSUFpUCVUHLrI1QtcEsiE0JACOwBAiJQ7UEQNYVFEBCBahGYtzKijaut4FPngIDyqK1UUDzaiscueaPc6T+UjA/4fHxzqgps40kzJFDxkJGl2GL1qC4lpikIVElZ9xFJ2kegYqk5zjNWfRph6pIuu1bC7wOJSXuCmD1xSoIaNzT/Y6J8H4foyi9vQus4n2XCZooVqDHWiIDWTltRnyMepYeHOTIOy1iZStEUBKou4k7O17El/D7pFDFTkU6RsFsv4fekaCJe0dST56nAQYJcjrzdVxZ67MqYI4fH+rL6fiJQZVOgj4AhBZtT6KRgs4ffIgVEoaqzLvCvb/16AhXnwvaXZ36Hn821wK5dY6ns+AUAbw2deY/ycgBGfoqVLL0/5oupeOYUqPz+UGzLSg5vzBsJkmX6jPhn7x0DN7uydxs1KvaJCVS+/ZXAeyLSFOdmylbnFKgAUIl989kx8DRTo0qV8Ev5aeDHxCf7OyZasb0vN3gEPPIQeJ+RsUK/s7+rJnJl4z6f+W9z58Zrbj3gv/17/Nvejz/T+6fICYdhOBzg+K5jHFwl3IbhFq/TXViPZySRQ9xk/h8f4bU3Pf1WKh0v9lIJv8WglqFCBESgKgSqYjNtXFUEf49MK4/aCqbi0VY8dskb5U4/gSomMfn4xgQX/9Typ0JDO2CMS9Hkyvuxm5FtSglUXSX8cgQqX1IwlbOxIlRNAlWfLH7uADUugRcfzi5Vwi/G1whUxJilEnPkutJSOlrH+W9dYbNLVyT52hICWjstRaP/XmWMt133DnFpP5J9P+cUqOJDyDEEqtQ9jh0y2nyszdczB5y56/8YPOI+/p4hVoQgPrECFfvH91zxfciSJfzi+1USP6h8SSJ/XFbZty0tHzwUY32nDEVsxvYiUGXBHULAKCWhbg6k/WFhwroUbM6XAJOCzYzrPzd0QZ5W8OqnJgv8G7J+ObC/x/jtLXHxD0i9EwBVxnmPQmUk/tY3krPfY/H7MUbsJhGJBKwcgcruNXhPxtcLAfziCfeJB9TnCFSu1N3DrCQeOzgFJxKmPnEAPJkEq/sA340JVGzvSEv880whqquEnylAkbzFPuGhsb8J5fbOyFUXgO879Skfgo0dvuF98r67xnHJv+v5mVeL6ypFWDWpKxjvU5wqWGcVvJZJISAEWkdAClStR0j+tYKACFStRCLvhzauponRmM3asaUEUhut08xi/CjKo/HYzdFT8ZgGVa7R3wXw5njzoWf41FPqJR6lyBsl/aZso9zpP5QsVaBiXPyBYpd6kH9KkapU/sXv/OcGZQS+zw03HnaxXWpTMFaGiPNjjAIVfeBhpfctJoCZHW6A8TWnAhXHT20wWrnCrmuyJ7V50hrHzBGoUgpSVs6QcvsWl9Ra7DqQtvZxm1w+SIFq+287fcdtj+GcI6S+V0pLh6b8sjX9kDLY/CcAACAASURBVJ51Gn/nxt93/Dz1vcLvIY5tZcvi75Ex9+yp79s5MS8dW2unFKll2s0Rj67D//h+w/+dujaNIVDF5W1jkrN9P/AQ0a85j/iY3+SlEbP7Kx5O8vUc50eOQMV2dojKf3sVKPssvofoKq1MmywX3aXu2UX0t7nGMeu6d5QCVWmG7HA7EaiywRtKwJCCjVOjIqpSsNndL4bWiRO1/Ktld3czaVrPA/kJVK8aM7IRyY6BP6OK1pgx9qmPCFT7FE3NRQi0g4AIVO3EQp60jYAIVG3HJ/yexUaWc+FX8dNZW/gVH3LnNiPjA1SaZN/XAmDNbStFMOawNj4I8k+X5AhUfpPVT982aePDGPr1xEQZqC2gG9x1jk38wU6owxkC+xaPbdZynBYpclOOUNFFoIqfxPdlL3IEKm/H+2XfCzF5owahat9yZ8zXQgkGMeHFNtc/7EhTtM2n+yndbmSn3wglUviZJ1d5ZSEScp7glBU84cmeWOwiUNG3V3SUYomfaDaMhipQdWFruRuX8Ouz4cfsK6fTZX/sAeqYNddHkBhDoOLcUnHMxS7GoiSHx6yNfegjbKaJYnwfn7q+eeJTyfdFTB5lH7sO/3sApuIXfzek7pvN9m8GMufSBKqb3YQ9yYJv5+4F7PdITKBK/SaZJorDRtHaGYbX3K3niEdMvPEkG64lK2vz4HB/Y+pFUxCozLYvbTxG+Si+/sekp764xOu1r7193kWg6hqj7x4i1bfvQY0xBCrasd82b0qQQmMlsFJcutrNkcNT+LXKMUSgyoZ9KIFKCjZSsNmb75DWiUK1/Ktld28Sa8uJhBJ/7z0Anv8Y4EtDhwsKWrd4Fa6hY+xTexGo9imamosQaAcBEajaiYU8aRsBEajajg+9q7VxNReBym9wpEgXcXmB1GYtcYk3M8eUC4ql/ePNzC4CFX3IPVmb2mgdc+g7ZXbWyqMp57BPY+1bPLZZyz6uqUPIrpJeOQJVXEYrPjjqIlBRlSd1SEw/43U8VqVum1zet9wZg0UpBv4Q3BQFeKjorzO+zT8+kSr/HaceFZOJ/KGd7xerr8QKVP6gnvPtIx7lDuOnJOPmCFRj4jGmT00CVfz9MJZAZd97/9CR4UoPk0tzeAy2u95H2IyLYHydSxGoODLJnfbqI3OyXd/3Tkwm6rou5gjSvO6WEqi6VFhyClRWMsMja8ToLnJE1++AWAGrjzAxLqrDemntDMNr7tZzxSN+4Mhy2b/Pe54vuHI08b0P527tvx3Uknhf8Nnw+zb3UFNMXhqT92Ov/9vGqzaByt8fjCVQ2R4IVTctFqWlg8fgN1cOj/Fl9X1EoFo2BUTAWBbv2JoUbMrwbz1Pa/lXy25Z1NRKCAxDIM5nHuTe9PRbX2OjxH8PG12thYAQWCsCIlCtNfKa91AERKAaitjy7WttXLVCoLIN3lgJ5PUAXgXAygGlCEr+vdyhSqwM5Q+KpiRQjdlgnjLbauXRlHPYp7H2LR4lBKrUWo5jGh/Uptagf4/9UyX8Ugei/r2pCFR2kMH/5wiVU+ftvuXOGHzWgEEqh/vUoeKyM13YrplARVyeDuDLTsFyTB7GfWJSdteYa8jhsZgKm3HIjSFQ0VKXckOfspInBHiVqRxJdAoCFb8HrQzpS6I1PKSEX5cClUVgCIHKsOwiYY+LbHkvrZ1yrJZouYZ49H1HpHBeK4GK3yfPOFEJu23i5BtT9rnUhTXkcCkW1duJQLVsCETAWBbv2JoUbMrwbz1Pa/lXy25Z1NRKCAxDQPk8DC+1FgJCYBoEYoLVNKP2j/K6Oy5+erO5ds1tv9rfWi2EwPwIiEA1P8bbWqi1cWUEKh6CvCVMoqvEhS+zl3sy1h+usP2bAbw1eto1VqCi6fgpzZhkkdu89QfQXi2k66lzf7jDUkwxUYv+9En5pz6f8+nQkhyrlUclvq2xzVLxiA9UU6U/WMLsUSEIvoTl5n4FgB0y+jXO938WwK8DYNmeVwJ4w4i1HMc+JkKmDlv9emf5MRKXnhSp+qQIlf57Y0oC1ZwHF6m1sVTutLwu14BBDXWzlmM+pW/8DnkugPcD+PGEAw8hSq8hh8dCWwsbI8CxLDSvKfwvJiXmVOl4zfHlk/x14dHhWurvp3mtJYHfrq9x+Wi7rhFD+8z8+2G49vK6bUQltrM+poj3gGCX96R82CBHlOpSYMvltN1LcA3F5OGu7y77bfG/Afg/ALzQ3XuUKFD5hzs4v/g3w9QKVKmyZ/Y7IFagsvcfWrFkd621M3at73u/tcSjT6Vu3+NcOj/ixFdO5bZ0nL7fTmPH0W+OKZGbYSwRqGYAtWNIHVgvi7esjUOg9Tyt5V8tu+OiqF5CoBsB5bMyRAgIgRoI1CJQ1bJbA2PZ3A0ERKBqP061Nl/tkMhIU/z7HVGZmicA4GEFiUY8QOFByh8HUhT/zQ3CuLTe0BJ+jFCsbhMfVJUQqFKHKimi01wEKs4j9nvJ7KuVR0vOcZdsLRWPLgIVS3uQwJhbq/5Qldh6siNzmd8JdjBbqkAVt/MxS5EMSwhUKQWqJQlUS5Mjl8qdltfTWjDQoWTLWXjet6EqHGvJ4TERrIVNXJLxm+G6961AiIm/6z2Z5+GBlMd7TZLy/P1efD9tDxMYMYptLw/30/G11l/DzR8SjTjGjyL/xipQdSnOpkpSxtf/ITE2UrYnjNn1uo9AlSJ6xTGZWtnG5s85xqUPWUKLL/9wSfybZwg2U7SttXam8H0fx1hTPGqXqt/H/CmZ09z3iWvK4RK8q7YRgWpZ+HVgvSzesjYOgdbztJZ/teyOi6J6CYFuBJTPyhAhIARqIFCLyFTLbg2MZXM3EBCBqv041dq4ig9UUoc4n3VPntvBhinREFk7SPIob0ugiglaNnbrJfzoZ1eZlLkzsVYezT2vXR1/qXiUEKhSazVVisorarw8AG8HilMQqFIHj7tQwi9W9Zo7J5fKnbnnsc34wmAb9NS3BQSUw/ko1MLGrmNGmKKHfeQiKpkZGf/tJx1eA4DKiPZvqlnFY8R/e2LQg8MYL45KVFPdyu5//b23v6+cg0DVRfz3qrJxNFMl/OwaT2xYQvMmRzZj2bs+AtU269au01QVS71ihV22MQL3LUGN1sjm/IxzTylQ5RSrtvF9SN9aa2eIj2tqq3isKdr7OVflcENxFYFq2WDowHpZvGVtHAKt52kt/2rZHRdF9RIC3Qgon5UhQkAI1ECgFpGplt0aGMvmbiAgAlX7caq1cdVFoLKyWSRPmAx9Sq3GSnP4EihjCFSeoBCr5lgEY/JFXFYr9VR6TBKJn2TPlSEZU8LPDlxqlfaolUftr7A6Hi4Vj74SfrYG4rVqqnLxYaMdilL1ia+hBKouslFOuSFWwPAHuhwvpUAVr+V47ClL+KXIZnNm1VK5M+ccth1bGGyLoPrXRkA5nI9ALWxSCon+2mGKT3a9ZPnbn3NKjHZtugfAdY4gNIRAxXJ/n0tAkyp7zWZTEKi6SviNUU5N3TvH10k/bqkClcHiSwvHUFn5QhLXSl8lZbfje4ocgWppRcp4jrXWTinWa2uneKwt4vs3X+VwQzEVgWrZYOjAelm8ZW0cAq3naS3/atkdF0X1EgLdCCiflSFCQAjUQKAWkamW3RoYy+ZuICACVftxqrVxNVaBKladMsIEn9xmmb8xBCpfPtBKmPgnwS2KViaFf8dPv+fKesRPpfuyIl0EKivd4TPIDm4uhDc5X/+SAlX7620pD5da130EKj9fv1ZzSm/WPs7lUgWquBSot99V+sYfmPIg2YhbOQIVx+V4POB+FID4ULWLQHVzIgk8cYxKGUYcZVMpUC21an5qZ6n1s/zM9tdibs2lZuyVbeK1myIupJRwfD9+71DdJr4m10RbOZxHvxY2fQpULNPHa5GVrk0Ro6hIRaL/f3P5NoRAlVKgMqRSBK9tCVSpOcf3rVS/Sq2dIQpUqdLbVkL4iQCmUqAqvdePs88rUOVIUP4e5clSoKr59bkztmt9l9UEqOt7gX7539ldfvp7Bqrexvfec8+R9p8ayqQOsTXkXsfGze03DLE7V9s15vBcWG49rghUW0M4aAAdWA+CS40rIdB6ntbyr5bdSmkgs3uOgPJ5zwOs6QmBRhGoRWSqZbfRMMitBhAQgaqBIPS4UGvjqotAxSe7/RPrplZDUtMnwkGLqVOlnjrnlPl5CenCyAkkLBhpYswT8blDlS74x25o5hSqxvg9VYbWyqOp/N+3cZaKR0xgNJIhDzC+3LNWY1UK5u/loTTnmBJ+qbXs4zpGuaGLQFV6MPPjAcmVKhU6xu8BJi9pulTubOPj3H1bxGBOgmxu7SytftYX19T6sD5dpdD8uLHiXEy6zBGoOIaRPGJlPX7mCRIck6QNu6fom9ccn7eYw3PMc8yYtbCxvCHZjnlmilNW0i9F5re2P3BkWio3epLAEAIV8SKxyMr0pYjNU5bw4zxfAeBZAFKqTfF6jNeqX3djYs0+QxWouux0EaheD+BVrjTiWH/Zr6uEH8s4+hKM29gZ2rfW2hnq51raTxGPFHFySvzihwByBKgU8Ym+vRbAuzPfH7GfqXuElD3aotq1KfmVEKi67j9yeMX3Cv4+oYtANfQBjVwJUXs4g/51fT91lSC1uKTuQc3PjwL4cKSMWJpDU+RwqS2160FABKplU0QH1sviLWvjEGg9T2v5V8vuuCiqlxDoRkD5rAwRAkKgBgK1iEy17NbAWDZ3AwERqNqPU62Nqz4ClR16mFqLV4XxG4ts5z8zAgfL+r0SwBvcQVHcz6LjNzT53pjDz9oEqqVJFnFm18qj9ldYHQ+XjIc/nHgTgPsDMAW3rrUar3Gv6laiQGXqTx7heC2XHK50RagFAlVcLnTujFoyd+aey9jxW8RgCQLVAyOiQ0sEqq7rsl3/7gXw/3YQl3KHsXHJrvggNyYtx+OkFKjGHLaOzddUvxZzeMr5bTNWLWxsPf0QwK8H9UJfgtoftlPh7KZQQvYljjzAvGK+mUqV3bN2KVfFZOX4sNzuofsUqLx/XCN2DTdfUqXvYrXWOG5daip95axLc2CfCFRdhLNSPLZpV2vtbOPzPvedIh41CFRPCA9L2AMG/uELr8CauvaSAGplTuPYlpTYtO+DIQSq+GGR0pzyDzbF91M5AlWqRPjbANh1IPWd2fdAVsnnJIjbw2mp+cX3oClMxnxnT5HDpfFQux4ERKBaNkV0YL0s3rI2DoHW87SWf7XsjouiegmBbgSUz8oQISAEaiBQi8hUy24NjGVzNxAQgar9OGnj6tIY9W00pqJam0C1NMkixkB51NZaVzzS8RhKjmyBQLW0spxyB2gRgyUIVP8ZAP+zUrmtEKi6VChihRv+zTJnnmBi3wa5cfz1u1SByqtipAhUY8rsTHkVaTGHp5zfNmPVwmYKokJtAs02uKf69q3tVDlrG6e0VNdSBCoSEKgOlnp5olwJhqnvoRa+j2utnRLM1thminhM8b3UhX1KgSomULF/iug5VNWt5Lf4GAIV+/zXsL67SEYeh9Q9gH+P5VRTJfxSJCT/XgsEqlxp1jH7J1Pk8BrX/ixzFoFqFlizg+rAelm8ZW0cAq3naS3/atkdF0X1EgLdCCiflSFCQAjUQKAWkamW3RoYy+ZuICACVftx0sZVOkZjnqKsGW2pXdREvz3bWtfpmAwtB1I7smMOI7b1WblTl0CVK90SE6i82otXXYhLxnSpNxoBwQ44/xDA7wQFOZIBUgf2phRheWaqb9aWZbpIIuB/JA38SwDvTajtsL+fg/czzuHUgaH1TanOeYWd+PNUCT8Srow0VkqgilUwYjtShdz2m2i+/rW+47YlKrRAoJkjKkOJzXP4sAtj1iZlEqNaa2cX4lPDx6Hx8IqxRuqj376sZ3wP4VXkYlXZuJTo5wII/p6klECVKkU6tBTuRQB/HJXR3KaEn82X6rr+nojTtHuGXNxT32v+nv4BAExJ1xMsU7/n/VgtEKh8yXVfpnzMNWpoDtdYZ6uxKQLVsqHWgfWyeMvaOARaz9Na/tWyOy6K6iUEuhFQPitDhIAQqIFALSJTLbs1MJbN3UBABKr246SNq3SMdolo0cLhk/KorbWueOTj0cIhZGm21CBGKnfqHRLHB43+QPF3Q9JQ/SBWHPTkKk8Q8odZXwiHpL685msAvDiMa+Vb+KeVA/tR1CcmBXn/rO1DgpIEx+GYXw8HjVRb4GHhiwCwRI9Xm4gPcOP1MbXqTuoQ2Q4BcwSqWAnHHxCnFKgMx68FHErX/FTttI7zSNbCZhsClR3kf7SjROVUuVNjnBrXuhrzHGuzld8ktdbOWNz2vd+QeMQEJbtveHNEoErdQ3w2EJNItMrdQ7z9BGzeU5BE7e9R7heugabcFCtNWYz4HedL1cXqqzF5uyu2nvSVeyCqiwxmn/37DFGq73P6VkKgSilQ1SRQxQp6nhhu+cJ7mpzKJ+c99H5tSA7v+3quPj8RqJYNwevuuPjpV19z268ua1XWhMAwBFonVtTyr5bdYdFTayFQhoDyuQwntRICQmBaBAqJTP7Ba3PA9uP5t99D4N+9e6eFdnOT5fh2lvKDCRHhPLmH4KtpzGVrQrfHDXUP8EYAVwG4+gLw/XGjnPb6S+C3DoB3hzG+cQA85THAl/j3XwGPOAbeewA8n+8Fu9eHtp83+/cA3Le6DcC1/OwIuOqxwGf+AviVQ+CWKfzsmqMIVNtkwDJ9tXG1DM77bkV51FaEFY+24rFL3ih36hGo4gNOnze5En5xKZW4pJ2NYe34d6ycEBO34oNVOzCN89iXyzMCFQ9avVKD/e1txGQujttVhnbpMpZD12sXgYpj8eB46ZfWcR5xYbN0NsreviCgtdNWJIfEo+8ewq7VfoZ23eY9AJWdSKDquocgOTq+3pUqUHkC1Tcj8vY2qHcRqK47UVW76aQ838sB/Hkgd29jy/fdxxJ+NwPgZvV3AFBtLHVvkyPI5XAdksNTxUbjZBAQgWrZ1NCB9bJ4y9o4BFrP01r+1bI7LorqJQS6EVA+K0OEgBCogUAhkSm3j0GX44ewjDxlD24np1VoNwfJXKSmVJWNuWzVCPc5m1MRqAJB6uPHwM1XAu8J4z4IwMULwI/830fAlYfAXSRHHW54VxvC1L0XgBsCCesFJEodA087AG4kEesY+B6AO4+BWzn+XMCJQDUXstONq42r6bBc80jKo7air3i0FY9d8ka5U49A1XXw5H80xGX+4sMsr7DUVd7PysbEChE2/isA/IZTnIhL+1BR6ufCExJDCFRfDiSrWO3Aq0b4NTOVEoWN2aVCl1Kgsn6+NKC95/GN1/lQJYYpvye0jvNoCpspM01jrQkBrZ22ol0ajy71u/gzr/RkZJl/FRGjXxhg8KXn4uujleUtJVClFC1T5O1USb6u63EtAhV98vcucXk73oekFKhipc9407RmCT/eDz4rgM37Pytt6FdFFxk+tXpKc7itlben3ohAtWxgdWC9LN6yNg6B1vO0ln+17I6LonoJgW4ElM/KECEgBGogUEhkKiVQUcXIKmvwwa7sq9Au+/s9DjuveMDJB16BKnf+4vdV/FlH7n3O82cBPArAS4Kyd7wXEKty/3J4CMx+g/8QAM9xaI8PO70jjOeVpf0Yfj9ng5dTYuKfnoS0UYs6AH7hGPg4gCvY4Bi4jsQiIzIB+FjY52AMLhppKQTjTB3KEai+GlSfzilHdShFmXLVpp8pRVmwAxFqQ34K/p2Rq+KEMB+OgGcenipibeZ8AFzBOUakrEnUsnJJKQJVjW+gYTa1cTUMr21a5w5t+8oS2BfiNrbn7qs8mhvhYeMrHsPwGts6dzAz9IBnrP05+il36hGoShWo4h8QXT8o+NnlHapTPKD8ROKHBnP46pBgLM3Dm9/Yv9SB51gFqq5cLlGgGlKacwyBKn6yxfyND4f9PLriMsfa9WNqHecRFjbDsq/resaRSu9R/bqbQ/Glb1Y5wkJJP1OqsVKffX34vfB6AK8CMKWsd5/duT/X2pkb4WHjD4lHiQKVqUzlruPeO69OxY1K//JPfhphuq+En79X4Vi+XGApKlTX5IYdywjaK/X9RWIYlad4DzOXAhXtx6Rzv3HZ9X0Uk+RJWrI55QhUjEFMSqcPJLK9s+f7qOs+xnCM84fYcUPW+8a2UqAqzdYG24lAtWxQdGC9LN6yNg6B1vO0ln+17I6LonoJgW4ElM/KECEgBGogUEhkKiFQUSmZ7Xi+Ee9NXDK1QrvxA1D2gPSHTwY0AtXDg10ru2e+8vc3z1HYjr/j7eyQZy+p9+mznXvQ34cGApQnUJG45csV+t/djw4K0dybtYofDwl2vY9+DFP9/lasLO3VmAJ4d56U27sLAHG+7Qi4leXtAgHp2Z6sFM6ONsQrI1UdAc9zik8c8mLYp7g+qEF9kSpPtEE1qFA2j2pQZ2QmALfzMyNWxcQpDnoPwPlxHL6uPgIeeQi8z5f0s2RwhK+7j4AbDoGPmH03jvcnOc5U60YEqqmQnG+cIZuv5kXXIe9UntpmXlwOIP4Cm8remHHoy2txWmfTb2zyqUwyRmNliiEHvOYPv0C7ygqkFDHYN/VUsG1e29i2qcwvWL6euEWpoTF5NAZz9SlDoMV42IFA/MRy/LR12QznaZVao/7wJWZn5whUOe9S3xlx25I1nSNz8PvCnhDnjcOYNd1i7swT7fyotTCID7F8nH8zuMvvcX/Q+GAAvOZ8NHx/xz8u7CafN/D+aQx/LY0POGnKH/z5pxrswMxutu2mfIgCFa/r8SFbjuhFX0qUnIZcX/3hZCoLUoSQXJk+9u8q4fe1kh9wMyR4rRyeYSqTD1kDm7nJdH492XcC70P9yxRhugAtuUb5/ql71BRhgWuKT4QNKZnVd/+bmkdtwoI9WUbfhhCoct9J9juC4/nNEpv7FNf8IQusxtoZ4t/a2g6JR/zb3b4zXgngDQBImjIClW2i2QM+JP7ERGt/D8G17fPT39fHT4KmCDZmx197c8TpqR5QyBE64++QvpzypKi+tv7zlgidYwhUnAtjxNjZhnHp/ZrHYUgOD8FXbUcgIALVCNC26KID6y3AU9fFEGg9T2v5V8vuYoGXoVUhoHxeVbg1WSHQDAKFRCYrbef9tn2DeB+t6Ld5od1c+byusnr+/MUTpcz3rvNP2//w+y7cS/FqVx4Dr/xMAhX7eyKXnUV4f58M4AnuAfukerQnPtGglb0jaYp/O/IRVag2ylF836s28W9PxLpwuh989vLkq2PgG6GcHj/fkK/4j0iF6hZHoLpEDcopZ117cp61aevVqB4DfMmMO4LU46igdQD8qSdwZQhUm9J/hsHUi0gEqqkRnX68MRtXcxGo/AGTbeY9MHq6sSUCVUyeSMnu+w3lORSoUpuehpFtgKfapJ4cHXNYZRk5Jo+mz2aN2HI87Mbm29FmeysEqtTBcXwzER/8zKFAVbKmUwQq+vLcCNsxa1pruZ4CFddv/APAfhj466NvQ1IfnzDgDTPVF/iicoOV2PFSsfHYuRI79j0SH2r6g0VTcPjdIC9rhKoSBSqT0/U/hHLl+wyTPgWYoQSq3HhcR18PT034K8pQBara32tax/n7gRrYLE2gisk2uYcSYpTia1ofmaCrhKWNbdehIQSqLnWbrjs9T7rYpmRW3717n8JU3+fxHHLfL9Zuzmv+kDvnGmtniH9razs0Hp58ZNfcmPzsVZF5j2Avkrdz9xBsE6sp2+ZlqoTfB6JApb5HOF7qIYChDy7kcmLtiniemD6WQGX9iDHHs1xKlV7MxWFoDq9tjS86XxGoFoUbOrBeFm9ZG4dA63lay79adsdFUb2EQDcCymdliBAQAjUQKCQy9SlQWWn5e8LD5S9K7Oefm16h3Rz3wROS7Pevnb/Qjp2zxOc2PK+hon3ufb+XaWeR//Kkz/UnD6O+OCjbx2QyE3ngeRDPA82GHysmUMV7MZecxTgy0r0BuA1hKfybCk8PJGnqCPilAyBbLs+V6bs6Q6CycYnjbWH8i8cAVa0oVnMLgDdH5CYr4XduTEe2+jx9pT1P0jICVUS0+qOghnW/EgKVlSucY62IQDUHqtOOOWbjakkC1X8GwP/sS6AVAlXqcCS1qevf6yJQjVGKYSbkNj19jNjOK4/Yl3V8URlyAB1n4Zg8mjaTNZpHoMV42AEg/fycUzurTTQw3OLDmhShKn6vi0Bl625oZpas6Vi6M1dKY8yabjF3hmK4bXthsC2C0/YvUcUZkutjFKj89daXyckRSJJPckwLS+doyuE8PDWwqU2gIhp9JJ2hpB+OmSqZFSM/hkDFPv81lKSK1VNzkU19B/j3qMz11EAw9WOMuXfvw6rv83gOfbGJP5/ymj/ka6nG2hni39ra7nM8cmuoS4GK8S9R2rPvwyGKeFPnFtd06vuoz86Qex0bK4Ul33uG26jss1vyedfTuLn++5zDJZg11UYEqmXDoQPrZfGWtXEItJ6ntfyrZXdcFNVLCHQjoHxWhggBIVADgUIiUx+Byj/8WMRXKLSb+20bE5K8olOuekbJ+6mHQX94UvXqQYFAFZcLjBWoSglUVh6wM+Sm3gTgOwA+7UrrnSkxeYUnDpZRoNoQrLwCFNt6clV4EMsIVC8F8AfBOZb6i8lNlxCogh8kXG3UsMxWSoEqQ7SijTMC1wFwhZ9LKCkoBaoaXxIN2RyzcWVfSGQpviXMJZbJ86xIv5mZU9fwG6Jsb+WG/vBksf6Oq2OaIlB5W/4w0w4cWNqIrEy+6Cdfxrj0fsels1JlfCx0qSdjU2ovvl0XgYqEktyrS4KwhGzBcY1AZaWaUnVhtyGyjMmjhpbB3rkyJB7xwVycU/6p8pgs0LVmuB5+FsCvA/j3ALiW/8+wtln60gh8qbzLrenUdw/XKQmIrMXLl1+3Q9Z0vH5zhze+3RgFqtjHOPlK1rQnULE/X9sCaAAAIABJREFUGfcplv2YNT0kd/Zu4YQJCYP2IptTo2jP01OPxqi/TTkX5XAezTmx8fe4/noZ/+jPXeNixaeS+2fONC7hlyr31qcyMmaN8Qcty379wMG9TQk/w89K/RoeHN4epMhFNuW/v47zumkltn053jH37n0Eqb7P4zkMIVBNfc0f8r0z59oZ4ofaniKw7/GYSm1K+XIpAvy+5MsUQafAaEy89j2Hp8B1sTFEoFoM6o0hHVgvi7esjUOg9Tyt5V8tu+OiqF5CoBsB5bMyRAgIgRoIFBKZhhCoOA22v7xr/7DQbkpJm2Qpnm3eEEhNviQeSTg8e+fv6w+fOOJL79nvZKpkpd5nP0+g4jxsb9Sq+HgClSlfsR33SUsVqGIxhixWvkyfla6z946Bm13Zu40aVdic+jg/uxJ4D//27fleRJp6OYCkAlV4KG7z2THwNFOjSpXwS/lpuRwTn+zvmGjF9r7c4BHwyEPgfUbGCv3O/p5jrUiBag5Upx1zzMaVESqM2BM/Ce0PcuwLhIQdHrKwtJBJu8dszlQJPz55bl+AKXn4WOUhVeaIBCqOE/vtS17FJQz6DjPiLzbz8c+jzcgSAtU2EU0diOVK+P0+gN84kaez0n4pu6l5lfg3Jo9KxlWbcQgMiUcXgYqEO1+31683esb1bCW74nGYS2xvNXj95xdc3V1+R+RsUN7Sr+nUGiYZ0pc5sxulPv88simi0TYEqnFRO+1VsqYNS5LGiE+KEGk+DF3TQ3Jnm3m23FcYtBmd2qSkUlTGEFFKxy5tpxzOIzUXNinyMXOW10CWuuTL7kXjp4PsM/9kkn9ggGU6u+6fSwhUNp5ds2OE4mtFXJKrK/e87HPuED33AAXHtc9Itk4Rpfo+5xglBKqU4ksrBCojd3mc7d5mzmt+6XcK2821dob4oLY/RWDf41GiPql8aAOBMcpY+k5pI3ZnXohAtWxAdGC9LN6yNg6B1vO0wD//0IqBYA+58O/4oRP7zWFnCEngCuzmAB+j1lgavHiuXQ+Ec8ypqnv436Hcv0295px3KT6XtOsqLzR0UKeAwa7nVDDCAe97D4DnUxnDKWCwrS83ZCoY1/IDO7QOh7csZXRJGaShfqbab5HPU5jXGEJACKwUgUIi01ACle3Lfh3Ab6egLbTLrn4P0/Y8SUIyEhTbkPzEKhX8nOQqkom4p0m1ZxNv8Q9w+gdO4wc7vxbGM7dTvAWWC+R9zE0Anu3UqUoUqPjgq9/nvaR8nxl2pe4e5q89/vp1DHziAHgyr1X3Ab4bK1BxLEdaOndt7FCgumgKUACu4PU0qGD9TSi3x4eMN+QqlumLrr3m/uYazD+8T9G119rGJf9YMvHs+st/T3mvkFvqIlC1/yU4ZvM1lsTzxIhvRqQKImA31K8E8IYASeqAJEegInvTPmPtS3+I5BGOiUMxoSNVAsMOt/wXoD1JnyMe5H5oDC0DEh8mdWVLrkxQrLBjY/gvYd/mUydf6P8go1bDvl0Xpi7/xuRR+6tjdz0cEo8+ApUxqI3MaKikfgT7NRPnUu574hMRgaprTcffPfHf8SGyZ3Zbfsc3JHZTFLcdU8Jv7IGzn3PJmvbfHTx0JRP9WQC+kkjZoWt6SO7s7grp9lwY7Gtk1zMv5XA+1nNh0yUXnfseju9beQ17ReL7vE+JaVsC1VQb6HbPz//z3sG//AE7nzaKHzjYdnWmDvD9e7tews8IVlNf84fgPtfaGeKD2v4UAcVD2bDrCCiHG4qgCFTLBkMH1sviLWvjEGg9Twv8G3LwantsKWX3cwAW2M0BPheRKFaRKJnLVL//Vk+gyqhssOzSxQvAj8Lh6+bvI+DKQ2BTCuhwI3qxKRt0L5U1vAJGUN3YlD46Br4H4M5j4FZT9hi3otO9tsjnKd3QWEJACKwMgQFEpkmRqWV30klosCIEwvUXvMYWdYgaGZHsGPizOa6/Zk4EqjHRWbbPmI2rLgLV9125OJOF9zfUnB0JUGRM8hWzLfkeiRrxk/z2A4AHS1RR8ipWdqhAkhFrc7IcHscYQqAiASFVRs+XT7HI5H5oxCo28Y+jsU9ndmVEX0kW9vXsW2PBpg7o2DZXl7UvK8fkUd+Y+nw8AkPi0UWg4hqOCT22JnJkIfu8i0BFoo8p13GD4sUnUyWBie97clC8pocQqChhWbqmcxsZscJdvD7GlKvoi2rJmo6fjIvVvryNoWt6SO70zWVXPxcGuxo5+W0IKIfzuTAXNl2bxyl11EeFJ4f8favdh9mTSp48H5f3i59iopw07/FIFBpawq9rAz1Vks/QTZH7uxSorgtPSs1BoKJPnsQdz4nXzZQC1Zh7974SfX2fx9kZ34elPudvHXsafspr/pBvzbnWzhAf1PanCCgeyoZdR0A53FAERaDKBkMKNvk8FQEDeKN/En6bJd2igk3rxIoC/0oJVKlzjGw4C+z6fXhTpuBvpPjBbf87y/+uyilEpN6Pq2mY3/Hc/XcZ1alM4Zj/p1oyf5talRGOkVLesIfNzQ/6zIe07w/AHpi3sxr/G4vj+QdW/Tz8b9qN7075gn96EpKV++H7dwJ4XJjsLTwcdaV8PhZ+93E/+4y0FNqeqUM5VYmvAqDq0znlqA6lKFv3m36mFGXAh7W8IT/xvZQqh7U1H46AZx6efp9s5mwKHFYOaU4FjMJ83ubrTX2FgBAQApcgUIvIVMuuUmB5BGIFyKEezK0Aaf6IQDU0Msu3H7NxNVaBKladMqKAlZ/qUqAiMvxxcXWAiCW/vDKVL/XHJkMJVCkFqlw0ujYKYvKHV4XJEaj6VGu6pHdLyBapNvETKjbXoWo11m9MHi2f7euxOCQefQQqj5p/kombDLFqk2/bR6BiW8vDvx/GIoEq9UPf1vQQAhUPkbv8i+eVa5uT17TvJP4/VtoYeuDsfSlZ03HMYhWTrjj0rYIhudM31q5+Lgx2NXI/9ZvriBuBVK3MScnH647t33nSnpKt784ouk2JDL8nKCtsZPMpx1YO59GcC5tSBaqua1zsde5eLb5/LlGgistte1tjD8B4X88Naq9+mLr+mcQ0faDU9FwEqphkFh8CpAhUxGHovXtOKZJjkUTO75HXA3gVADto6FrfJQQqT4qb8po/5HtnrrUzxAe1/SkCisf82TD2Oj3mAYs5HrSaH6HtLCiHt8Nv0t4iUGXhLCVg+AfBpGAzLDulYAM8IlFmpLqCTevEigL/StbvzWEP0s4lerO3wG7828oeavyw26PkQ9xWEYO/F8xX/o7geYc9YGr3FLFyv7/XsN9fqQfAbd/yoe6chGPz95jZ5G86PoD6jqCEHBPK/G9S7rPywQ5+zxkJizZKCVQ8e7HfNVbB5FvBtzPsvRpTeJOEqbtIlCKZ6Bj4D1SDMOKhLyEU9lc2xCsjVR0Bz3OKTxzyYvjddn1Qg/piIGVtbIRD0xd4MtOJ8v/tZp97RjFxioPec0qSo698XX0EPPIQeB/JVCzf55PLEb7uPgJuOAQ+4uZo43h/kuP0JmxPg4J83taE+gsBISAELkGgFpGpll2lgBDIISACVfu5MWbjqotAxY0D/wOYNZxJLuCPEd7w898kN/HAMP5R0Ueg8gcjRipK3cjbE9pDFKjipzbiw6k4kv4p99IodxGonhj/YAiD0k5XmZMSskWqjb3HOPjSbGPmRVfH5FEpbmo3HIEh8Yhz3Qh9XGP84ewP7fxTRHG5zi5CJGeQOiC0Pg90JYu61vQQAhVtUu3us+F7p2tNxwoUpYjnDkhy76fKAsa2StZ0Cks7AH5TROgauqaH5E4pTrvWbi4M7BpmOTkXLvHhfrau9VwOjBy3j8Dr1499/5iapZm0TcMcgSpFWOZ33ZcD4SpHoPIEi9T04s3KmMhhfWLVIE+gmvLwdK4cHhnaprrNhU1KOdWun78ZEOD9Vtc1Ll4DttnOvOy6f+4jUOXu+XxgcteKbQjBfvxcCb/cWskljSdFDUmsnAJV3xhj1uUcClSxqthU1/y++fvP51o7Q3xQ258isKZ4xN+vXYowqXLWPm94H+B/d3cRKLsIVEMfsMjdR9h9AQ8kTaUvRfzO9TfFipx6hvnJex2+cnsONdbWmnK4Br6DbIpAlYWrhIDxkrBv4u/VOvEvPLD2v+ns95wUbE7J6VKwCRk2p4JNYZ4O+q6ZsnGBf6n7BTtLiK+rxb8xCuzmFO5z7xMW/7vPE6gMsr49y1zlgNyDMvHelB+f3zOe3OX9JvHruUH5mPcrptpfSqB6MgBTTvb9zz1w74lPBMDK3j0W+Az/dkSljQqVJ1CZahPf90SsC6f722evsHaeHcrkfSOU0+PnG/JVsENVKD5gx9dG6SqnBuWUs6hmtWnr1ag8gcr7fwxcdwD8qSdwuc89gWpT+s8wmGotFeTzVKY0jhAQAkLgDIFaRKZadhV6IZBDQASq9nNjzMZVH4GKs/Y/VPzBYvwjxX9mP4K5kchDJipAGNnKkPTkDpJ//Hjsxycg+OREqoxJTDqI55H7wZGKYrz5WhLpqQhUviRXCdki18aw9AfOqR9qJXMbk0cl46rNOASGxsMfApCAQwlmk16OCQd+Y6FrzZQoUHF2tO1LSnataa5t/0M+XsPx04tD1nQfWTEViakIVEPXdE6twuJoMerbZEnNaWjujMvQtnvNhcESBKrUoTrzgptc/H+fGkrJNWWu6PURqPoUHfx1uYtAlTo8tPZjFKhK7wdin1IHs31zLMV+rhwutd9yuzmxie9xPdmfmJg6qpWeju9b2caXufbkx67755hAZeP7OPQdCuTyeKqczBGolsqV2gQqf52P5zxUgcr6T3HNH4L/nGtniB9qe4rAmuKRIlDZd6pfD7kS9dYmJjfG98nxwWaOQJUq8e0PA1Pfm31kzJLPU+VZ/dxi8kZKeXDM75251tyacnguDCcbVwSqLJQlBCop2Jzuv0rB5lR5Zm8UbFonVhT417d++ZuJ+5/3OFWlXnXoArs5ZWJ/n/H/s/f+sd8lVZ3neR72n3WVNb3s4IQIBMwGQzIk8DTuRomIySgEcBYyYogMRKYFpBezBGgiq0izGDswEh1Ql04TVJYAG9goBFmTgTYwGcGWZDcx4GRgaU0n8kMzmt32n53nu9/z/d7z9HnOU3Vv3frce6vu5/P6JIR+vp+6VXVf59S99al61zl2iNsfCLO1+bgmauKi3N/jA8yvO8WD7FY2CquigOrzoVITbF/LCKDmCKgsXb01ccuBPydG+quhkKXvU273Wuo8/c7EVY8S+WZMlzeW+s5/J5eCKa1XP3eciaiwSvek7hmimt8UASuVutOl/PuCRp9SwZYXaZmAKgitPjREw9LgA76NVASq+1VspZG3Fnv5n/Mr8Oclm6MuCEAAAhcEWgmZWrWL2SGQI4CAqn/fYOGqzkZzT5drK2MCqvjjxPcqpvDTtl/kJvd1d3DrVXExeE69+NEcWuuXxR7zGZeKIHzNYwKquChg19nCgz8h39OYxnfW25TcQkCVWiSc025LAdXYqC155/pNwb0KqErus+TpxjjOU4JNmk3O98YiUGlNuVQRsZVTF1Ct9Z73nA+Zx/NcKSHQV5lTepaVCKjUOnOF2Kl5vP9bSkCViiYb/9aDgMo2WWMqsSmh1pZefko+vCXXqrYQUGWxEcHm1swBBosINiIaneZoI9j0Lqwo6N+UgMoLk8fSsd/0gChotyQCVYzElDtsMfX3XOpwu+5dwwEdOyAbx6/9PQqofJSpsd8buQhU/oCIXq9pA+8UEb1vSyc4+r6y6E0i8g0R+axGdLLIVBZlaki1dxGZKSWgykWA0oZHBFQ/LyK/PnROU/1FcZOO+wtBl0W1slSCIvKgT9eXaj8jtNI2bgi4rog8wYvB/H0SgapqmsNFEIBAZwRaCZlatdsZfrrTEQEEVB0ZI9MVFq7qbbTUqfy5PdAfKPqZPBkzs+JDTqTiRzNhr1wce8wHXJJeb36tZVf0NKbxnWUEVKmUMDHtZUxd5U/exe/GIjmayHaO+CkVWe7jIfpNKrx9FAD6fup3fzREsLNTkrkUN7ao+HcioqcutS2NDKUfn1bWRlAUOKZS8Xl+YwIqEyz7e1k6AlVNCj+911yI/bInySOlGMd5YrDJs2k1r53r33ssv9Z73rM4ZB5fwpSxU0JpuzI92GMqKrUXHvgUtkopNU/SwwX2HnxID8UPIs2YxjS3IRoj0XprpOb5qTHj5xt+DuOju75DRN4Sonr6uloLqDQtsUaj0k1R/X//qYlOu5ZX9+DDa93b7upFQJU12ZQAgwg2j0QuJ4LNkUWwKRAKNX3WFfRvavzGyI4+1Xoqne7F/Ra0G9dlbH7yWyLyZicksuiVKp7R97Wu8X/0vA0TG2n0cJtTaJSs1N/1unif1r7NA/z3Jmx607kw6TUu84AfvzEtsI9orggs4qVmANHoyfqxCFQ6f9P1HL3GIoPq99Z3jazkuWeZm1hKRJ5gqet8arthnngjGlVKQBUFV0E09QYTQsUIVMP880IkdSbyQotGlUrhl+qnDYwofLJ/R6GVlvfpBq+LPPWqyO+YGGu47sa/lxx4Bf68ZHPUBQEIQOCCQCshU6t2MTsEcgQQUPXvGyxc1duopeCivtfpK2ui7/ia8KOlLXJYfdijjl9Pp7Lr7uCRq2rHNL5zuIAqLpjZBuMrh8Wtzw2LTv40YTzBm/pOF8BskcpOCvrTjXExKudDcfPMb4D6BTFdwMvdi6UD9JuVtvD39SGNrk+5aSHqbUEtlWpwbIFTv/taYiPQ7jFugvr0nV5YFceFL6ebu7oheteQQthHifMsU2KumBawZH6QSw00luqr9LnAOM6Tgk2eTYnflvog5bYlUPvOn9NLxs4cWuuX7cEeYwIqnZP46AX+PT42t7D5ghI0MXZpBKqx6BGpaBAlAiqd0/hDS7lofVsIqFLpWaOI/l+JyIvP08HYfCvliVNzqvW997KFHnx4q3vtvh0EVFkTzRFgEMFG5D3nJFUoEd8B8beUfz8QweYR8YSmDOsmgk3vwoqC/s0Zv+qjNt/Qd/+rc0+Fgnb1Ui8Ut/UIHRcmJLJ1lx8TEf1exVXPHeY+mnHCItp7AXrucJrWFaPl+fTt8XCXzh3iulIqrbHNO+IhOn+YTQ/Dfd/5O/2tIvL4IRXi00Tk9SLyzOF+tX9e/OWvvyV9n3F3qe6enIn2pEW/eM7usRqR6qrIv4sp/IYCP6xp/oZ6b4yvsRR+FgFKxVs6JocoWP9hSLenhxtvRKBy0ae8y1y0M0x2/tAiZrnoU75sTPmn61FiojH977FUhIdOMAr9+dBmuB4CEIDATQRaCZlatYv5IZAjgICqf99g4ap/G+2hh/hRX1bCHn3ZY0+9wXcO39DJLZ6PpdKLpwT9iT0v5LE61KdsY9H8y4dJz4l/Ur6YO1GoG4YxJZSPkGSLbiYI07q9oEpP9OnHIkp5LimxV26BcyoqU+q6NVP4pQRUTwzirhIhypiAyk6jZk++TjxUGMd5QLDZ0xuJvvZEgLHTkzUOn6sscTdTAiqN+BhT0Wu7c+cWSwioUikujzGFn27EajTQx4pITN9nNp9KdbiEb5TUwTOlhNJGZRBQZUHPFWAQweZSKEEEm8s017uOYNO7sKJV/1q1u9HrgGYWJjCIn0SjV9VUbUKyM5F/c7vI+2vqGLsGf16aKPVBAAIlBFoJmVq1W8KEMqdJAAFV/3Zn4ap/G+2hh/hRX1bCHn3ZY0+9wXcO35TMpZCJAip/8k5P9X1DRH7XCXH8CUN/6i+eILRTiRYBSgVLYyle4/V6svC7XXh4C8mudfg+eD/WE42fduHbrT27dwvh7sVVSwuojJ8/XWl93FJAldqAPURAldrknfsMYRznicFmrjdRHgKXBBg7fXlCD/aYSuEX0+2amGpsbmHphP38oVRANZbCL/VuTUVbiOlxYgQq9YJYV4wc2TKFn0UB1egVljoniuqXiHS5xGjowYeXuI+jqAMBVdaMcwVURLC5FFDpcyeXqtWeo5ZWnQg2Ij8zpAjzjtg8gk3vwopW/WvV7lG8bE7wJoYUfx+4IvKKZ4h8eS6CIX3fPT4K19w6xsrjz0vSpC4IQKCUQCshU6t2S7lQ7vQIIKDq3+YsXC1jI7844Gv0m94aLeRTw2JCbDWVOiy3Aat/18gevykimhNdP/563UR/x5CKyL5P3WUqbUEtDfyoltw612GPw7nGENhWo54kVIGKjrnnici7M01NpQXxl+lGTIxgM5UKpOQZUkMB3zl8k7gkAlXcIByLTqV2zJ1mjpGrcov8/u+xf2Mp/MbEPKk+bxWBSvv1XhF5SeadOiagssV6P6b1ffpzw3t1bgq/1DiLIjVfxsLU/7iIpDZmxzaAS8c04zhPCjalXpQulxtbVjoljIhpH0p7kIvSlhtzcW6s5caeBYe+d2M/xub5pffccznGTl/W6cEeUwIqT8xHu3xKSO/ny6XmFiUCKrsul7ouN58Z2+AfewaNpdHJCahSKfj03lUI/oCIaKpnTYGTij45FWU0MhqbOxKBqq+x3EVvEFBtawY2rLflvffWWkWw6d1PW/WvVbt792P63ycB/LlPu9ArCBw7gVZCplbtHrs9ub96Agio6tltdeUhi69TG75r3YMtEGrEC0sNpG1NpflZuj8xjY/fPEptirYUUI1t5nouPpLHHIHVIX60tF2or14AkhN+rM00l65siUgspX3PCRZzm6+tBVTxVH/qPk2ooULKlEgzdQ1juX78GM+4iWWbXm86jzL1GhHRqAomoLKNvhhNKW5uWbQAFfr4CFHxvWcbge90kayi2Mj/+y8HEaAKCfyGn0WxSt2LbgBaWhgv9rEIWBb94OmD8EvLPDy0Y/eb2ggc29DT774W0uSNje0pkUe81sorXy+gKn13Wn2paFi5fo6l8HtSmN+UPsesHOM4T+xY2MQ5eE7Ib6LfMR/KvR9SIoCxsZWLahKjvFhfpoTKLQRUdztQfjyPPQus3FwBVS4Kj0UVfLyI/IaIvC4IRZXbiwcB6U+KyGcmog7OfX7kyh/L2FmKR+t6erCHPXf8nMCiHl0TEZ+O1s/pY8RMX08qPXCJgCr3W8LspG346FIl9pvzDPL1pZ6dU+1NzdNrBFS5NZO5c6qpvtd+34MP1/b96K5DQLWtSdmw3pb33ltrFcGmdz9t1b9W7e7dj+l/nwTw5z7tQq8gcOwEWgmZ3v6JOz6rbH/xBff+yLEz5v72QQABVf92OmThqrWA6ntC9IktBVS6IJmL8uQXJf3mUDyBPyaAUOHDvxw2Te4LGydLRaCa8s6xe4zXHuJHU/3g+/kEau3RUkD1QRGJG71bCqhymx1+w+UxIuJPj/v+TgktdINVhSXPSQgjlohAVeIlJRs6tb5T0v5eyizBIIoZNG1N3BT07wD1JfuoeCn6UxTD5fxQ67ANsx8bKvTX6p983fpe0mgHGn3JNuntvWWigHgvOVGBtqP/0/IqJNAICrkIDXMFVDnBcs6nlhJQremzqY3ZpeYxS/jwmvfesu5jYZMSUEWxTW7z3PMfSze5toDK+pGbb84RL0Qhh69bn2/vClFdcnNwn2JM61DBavzkhA41AiovMEm1E23qo/ioOHrOXP3QcXcsY+dQDr1c34s9/G/d159HW37mOSBL3zT2Ozg3tyiNQOXFjmqTONeJdipJrRuvmfMM8teWzLennispgXxKUOmfdV5gb3+3Z539ZskJWlv4dS8+3OLeu2sTAdW2JmHDelvetFZHoHc/bdW/Vu3WWZGrIDBOAH/GQyAAgRYEWgmoWrXbgjFt7oMAAqr+7XTIwlVrAdV/FBH9n23ULrXxWGK1MbGFbmz/9bBx7FPozd1YGUvhp2nDXjXS0dwictxYtypyEQpKF4AP8aMS3pSZR6DWHi0FVP9CRB7rItvoHW8loJoSROomTYwsMxWBKmWxnAikJJpULrLNnHRJJRuttb4zz0P7Lg2DevvkItDU13h5ZYnv+jb2KqCqiZCRYosP5z3uWNiUCKiUwlTUkjFx4lwBlbY3551kVlpCQKVCjaeG3wX27MgJqFIp/HIRqLxHtRJQ5VKXls7VD30OH8vYOZRDL9djj/mWmDtWWgqo7HeQ/r9G3V7qs9Vvq5L+4sMllDYqg4BqI9BDM2xYb8ub1uoI9O6nrfrXqt06K3IVBMYJ4M94CAQg0IJAKyFTq3ZbMKbNfRBAQNW/naYWrmzj5WMioikl9GMb+bZ58xciopEu9H9RuONPl/oITHbt34vIPxWRpyWuzUWuMBHQbw3pkH5vOCEeBVRRDOI3kfQ+9BRnvC/9u0bC8fcZrTglbNL+6KZMTMGTElClotZ4vm8TkaUiUI1tQOc2vUsXWaf8qP+RcFw9HLOHbjJ+l4g8ehDh+TFrY0b/9muZceBPk3vhnV2rUZZM3OdFP1G8Z1EetBlLA6YRel7kxIfe/7ScCgc1/ZlFhPApv1L3pRF1dJynnk3e4mPCppeJyP8sIpoSzU7U67U5AVUUQ0W+S0agym0E5U6Xl4hMGcuHp/A7rqfJ+N34iIs2xu2dvDSHuRufS7e/RX1L3SPjOG+ttdlEwVIuDabOe/Xj34Vj70l7x+mc+U9E5BdE5FfcOzEnlIrtRzJj6ZpTaTWnxInxfVoifsz1vVS84Ptp8wk7XJHr7yERqHJi87kHJWJfo23i7xafPjXOYXSuYve81rNq7bGzVr+PtV7sMd+yJc+j+bWud8UdQ8pnfyDr0NbGnvmH1j33enx4LrEVyyOgWhFuomo2rLflTWt1BHr301b9a9VunRW5CgLjBPBnPAQCEGhBoJWQqVW7LRjT5j4IIKDq305TC1cmgNLNGl2Yf/yQwuq1Lh2RioV0E+DhQeDw0JCiKm7a+LQTVjZ3bdyc8Jsjvl4lrN/59nXzVk9qTgmodCNCBVSaLsk2UkzwEVNkeEumIkSYMMHuPf5br0+Q4NijAAAgAElEQVRtrMRFTC9wsHRPKkbxIozaFH41AqrSMP9TftT/SDiuHk4JqDTCgm3aqg8+bvDPp4vI551IMkY78Jt93zEImUwsEceQv/Yvg/gpbpZavW8ZUmOaSGqugOrFQ1pPa8+eL2pdFV3lhB1eBGKeEO89/jsloEpFpfD3YHy1DS8uq03hN1dApe1ORQhiLCOgmvM0jCl4ctEM59SZK1uTfmeJdreqIxfVpqZ9xnGe2tpsxgRUNq+zeaqfT9q82N5/sR59T+m7Qp/hupleGoFqLFrs2BxPv7trEFureFkPS+jHi7xsbvqUYe5Q4qupCKn2XtLrdU5uH3+QIhWFMXdv/r2rc5VUBKqSvubK6Hz+H4uIHgzxKf68wNwL43L1pKJ1xXStKgLXOZvWnZvDlM7VD7lnvXbtsXNo/07teuxRZ/GxqHt1Ne7nqt7uHR/uyHcQUG1rDDast+VNa3UEevfTVv1r1W6dFbkKAuME8Gc8BAIQaEGglZCpVbstGNPmPgggoOrfTlMLV7Y5qoIpCx9vYqZ3TUSEiQImL3yyTaSxaDJfcxsTfpNJqeqGhW6yaJ9if0oFVLopoRFqdFMoblTlTpdr26moTClRQoz2UiOgykWgSqXw0whh2oZuFr1DRFSMEk+szk3hNxW5wDx8yo/6HwnH1cMpAZUJpv4h+P5jnCBRfcePiyiCUmJeUKXiIBMzxmu1rEZvutP5pBct+XpUpGljU/tjURW0jqkIVFrGNl+96HJsAzkVlSm3GenHvvbzeUOfzHtKBFS5CFQqXIsf24Adi0ozN13SVMQLxjKbxMf1NDzNu2Ec5+2+NpsSAZX2LkYLSonz/XsyRoNaQkA1ljLSBP7fFpFXnotn3nouqNI5w1QEqrkjzt6b9wxzV5vD2xxDo1oumb7K9y83J7YyKdGWCRB+U0TeM8xtTFy2RgQqPeyh0cr0/1Wo9hInZrN+ls7V59omll977Bzav1O7HnucmsWP737x4Y5sioBqW2OwYb0tb1qrI9C7n7bqX6t266zIVRAYJ4A/4yEQgEALAq2ETK3abcGYNvdBAAFV/3aaWrhKpdUwsdCUgCqVRsOET2MCKqvX0oAZRUsBqJs5XkBlIq83iohGoGkhoCqx9FIp/KbaKk1PUBLCvyTll/Znyo+m+sz3yxKYElBpayY08mKhMQFVHHdaR6mASutNCYQsWk18VlhULI0Qp2Nax45+thJQlVhjyRR+U+2VpPUqjV4zlZaTsczzbMof+b5/AozjvI3WZjOVwi+mbjbxu49Q6Htv78laAdWYuGYsoqo/4BCjT45FdEqlxktFndJ7jGLl+O/SFH5TQihjrAKw0k/qvRt5xX+vJaCyaLkxCpndS+lcvfTec+XWHjuH9u/Urscep2bx47tffLgjmyKg2tYYbFhvy5vW6gj07qet+teq3TorchUExgngz3gIBCDQgkArIVOrdlswps19EEBA1b+dphaueolA5UmmNoN0o+P5QyE9EV6Swm/JCFTWv7HQ+GMbKynxw1S6olTaL9uQykWg8hxLBFSlp9qn/Kj/kXBcPZwSUPUQgcoTz4ktdRxbX7X81gKqsTGYE1DZfaXG19jzIZWa0+paUkBFBKrpsc7zbJpRLyV8yiwTWVs0mDgGcyILf13JWOvl3sf6gQ/n6azNZkpAlZrPqvD/gfMvYqTGOGfTf5v4uTQCVUw/6+vMRb3y7fj30JNERCMv5QRUueitqb/nIj36Pv24iBwagWosYtaU8MpHoMpF6/Ki5FeLyKcSEaJy3jj1Po6+lEoPbvN+f7BkrWfU2mNnrX4fa73Yo71lS+cMOeGsijpz838/v7E79WLUUoFpe0rt3sc933t3fUNAta1J2LDeljet1RHo3U9b9a9Vu3VW5CoIjBPAn/EQCECgBYFWQqZW7bZgTJv7IICAqn87TS2+moDKTj97QdVUGr4ovtGFPk3Hpf//8Mz0f/5apRo3CvzCpKW9iuIvrUOjVGn6C/3UCqjGUp6MCSS8N8SF1JSnaASu7xOR+zKbMTkBVayrpC1/jd8wym1wxTam/Kj/kXBcPZwSUGlUJ0sDY9GeVOA3loZPRQkxCoWOQ9341f+PG6Rj6f/s2WDXpjYRLYqFjxzh+6qpKrVdFVnphnKMzlGawk8t79MkxXGaSqOZ8pZU1A1fTjc9fktE/onbAI9tvWHYnI6pN2N7U23FdpWv1ZlKN+rLM5aPPwJVKrJk7ROwVGSr9Y+lxi1pP75f47iN76sxkXDu/Rk3Q0vf6SX937IM4zhPe2028f1mz2udm34lzF995KA4p4711ESgsjrsPRmplM7x/HVjgqSxMTc3OpO2uYRAYEpAVXLgoHTszr3HuQIq7Yf9tnmnS3NeY8fSe2J+UENqm2vWfpaNpb9e4g5zz6etIqqV3MPUYab4XE7Vmbof/3tGr0nN/0tE4LbmMXUvY2JRqyN1L34d6KMhnetUmyXfr+3DJX2gzEAAAdW2rsCG9ba8aa2OQO9+2qp/rdqtsyJXQWCcAP6Mh0AAAi0ItBIytWq3BWPa3AcBBFT922lq4co2WjVCg4qP9GMCm9TCalx8s4W3p4mIj/JQcq1uLHxwaNNfm9uw9ZtUulmkH3968/XnJ8Ofef5HPeGvn1oB1dhi6pKbrVOLtqUCqkO8cCrdl9U95UeH9IFr5xOYElBpVKcnisiPiYg/zTwmgvJRXe4eumSphfSfU9fGxXt/bWoT0Z4RWrduSuopbf880X7r/75zAQFVbtxOjcG5lqmNQDW3nVz5kk0pxjICqjn+tpWAKqamzY1Nv+E4JuaIwlGfYtSLiG0e8ZlBrDmHTcuyjOM8/S3Y+PmrCl0e7dJL+/eY9tK/C8fekyUCqo+IiM63/Sf6cyRTEo3UXzMmSMrNGWvFk3sXUE29c2sEVGoL8y+zbelc/dBn0hZj59A+ntL1a9tjKwHV97hDHWq/qXGzpY3HIkzpuLtz6IxFv071LRVlOj7rU2lOUwIqL/ic83wsmavFd0wU8dqzR/9fD7As8Vnbh5fo48nUgYBqW1OzYb0tb1qrI9C7n7bqX6t266zIVRAYJ4A/4yEQgEALAq2ETK3abcGYNvdBAAFV/3aaWrhaMlJF/zTKe5hbUJ2KDDO1keV7MCXeWLKt3J3nIvPE8lN+VE6WkksQmBJQaRuWBmiJ9vZeRxRn2P1MRW9LbXiMsZgSUGmKQo08l/rMbStVx1j0PCvPWEZANWc8l2zKWX21Igq9PvXOje+nOF/JCUP8pucnw0Zgqp3U5uccRi3KMo7z1GFzM5u5wv8xAZXWnJqb+kiSc8bDHIFArt6pCFQqBFAxeeozt9+pCFTKQz92sGPO/ZeWLZ2rl9aXK8fYOZTgstevbY+tBFT/UUT0f3ZYohcB1dRvA7Wm9lk/On9/KPPbKiegslSoen1pBKqtBFRj6UKXjNq3tg8vO+KOvDYEVNsa+O2fuOOzv/iCe39k21ZpDQLzCPQurGjVv1btzrMepSFQRgB/LuNEKQhAYFkChUKmVFp7C7KiHfLBUfTfMZPWLZ0ubFevs7bnrgsuC6qwtgdENFPPvUPxO65dZv+q/jwg8hgR+eR1kbueKfLHWlGujT8V+Zkrlxm09HPPNZE3p66v7syRX4iAqn8DTy1cIaBK2zC3qNq/xct7OOcep/yovFVKLkEAAdV8imOnzOfX1ucVJffIWN6XgCqK/Hw0Gz/h1/+27+y9rql59YeA/84810fQiT8WvEBCv9NodirInErrm4pSZxFzfJTJOHrGxMT+x1SsIyWg8ql8vx3SgGq7qTGyVXqsJZ8ajOM8TdjczGZKrL+kX55iXXecp+79uEujuzSDOXP1Q9tm7BxKcNnrl7RH6p2vvVVh0OeGd2Wcb3hhf4ys51PL+TlDKqK0prd+jUsJnkt5Z9FvfR2p+YweVtKPRbGOqem9aHIsBV4Ul5pgPEbMMqvafca5SO5+vua4lgqoouBzbgo/navlxJw+ApWP0qkRgO2ztLhtSR9ednSdYG0IqLY1OhvW2/KmtToCvftpq/61arfOilwFgXEC+DMeAgEItCBQKGRKpZm37kbNgq1JvHbsAGNhu7tbJ11aQDWIon72XDf1/Gsi3zZBlIj8gIh86PwA2YVI689Evv9M5A+vi7z8USLf1P8+E7n7dpH3PyDyqyLyvVa2hZ/toU0EVP1baWrhCgFV3oZzT+337w0393BOWpcpP9rbve+9vwio5ltwd5OjmbdYGkWHsbwvAZVuej5pEDDFjS2fHkrdxTZCHxARFS6pgEo30+KPjCh08j9YYsQp23TVTbw5Airtj24E2mbeWHSqkshpJcMh1UaKmfXN17lVhJeS+ygpwzjOU4LNrWxK3w8lvkeZbQnMmasf2jPGzqEEl71+KXvk3vnvCgKq1HxDxVUqENT5xe8NC5X+na13rOntfllENBW4TzepJyRtHqDl1Je1DT0p6euLKSr9nCSeMDURk4mmtL6XhXpNEDa1xrHkez+Kz7yoS7/LCahMNGae40VrcyL0xZSBVp/vh3FVYZcx+5uEy3o/ONSjl/LhQ/vB9SKCgGpbN2DDelvetFZHoHc/bdW/Vu3WWZGrIDBOAH/GQyAAgRYECoVMpQIqOyA9dmDo4jYL2/1tlyHG73dY1hh/kMkfJktmjzGR0RWR952JvHAQIVmkppsiR8llJCnNlnG/RnIahEx6IP7XROTXB1v9/FDHS0XkCypyGtZRNALVdw9lniciD14Ree4zRL6sfwuRoi5EUENZf91Tr4u89Oplexd9COIpveSGgMr6p+2ciTzoo2BdF7n9qsj910WebVGsWvha720ioOrdQvvaKO6f5un2kAXQvmyPPfqyx556g+/s673oIyrp5qR9xlLvxE3DKIpKpcbTzc87ReQpbpNTN9b8tXMEVFqPbtCVpOyJm6d+PMWoF3GslUZnsOtyUdrGfrT1OL4Zx3mrwKZHj6VPeyDA2OnLSkvZI/d+G5tH2LtfRVMmoFI69k43UlZOox7F1OGpuYdeZ8ItE2R56jG1XOrUqQ/j78VhGoLe5jImDMqJpJaOtLSG59QIqKYiUKlgSyNofUNEPp9JSejF+T46Vc09LuXDNW1zTSCAgGpbl2DDelvetFZHoHc/bdW/Vu3WWZGrIDBOAH/GQyAAgRYECoVMJQIq/Q2r5XT9QA9ojX4K243rAb4fusbwXhF5yfk+SRRuJSM5m4BqOHB2x5nIT10R+aWU6CgjoLrvTOSVV0Q+PAiUXqqiJIv4dL5Xo39XDiqE+sGh3m8NQqyvqlDKi5muivy5ibTidSq28lGlVPg0CKjs0NdHz/dzLurUCFRDlKlnu0hVGnXq4t+DIT55JvI+jUg1ZZtT/R4BVf+WZ+GqfxvtoYf4UV9Wwh592WNPvcF39iWgUt/yqXcsdczY6YsxAZWJoOxUhfmu1XtNRJ6VET7NEVD9uEuv48eHj4Zgfx8TUI2NrbHILDEahNWTE1wtGXFhi+cB4zhPGTZbeCBtHCMBxk5fVl3CHmMiqfhdTMWnIpvfzaT386l/Y/QjSyccBVQmiH6jiLw4RLTy6X69uGeOgEqF2yoKip+Y+li/n0ojOOUJqTpzAu1cBCprIyUUT55sHelUZJ0qqnMm5a4LwfpR5u9MLELXzslSbS7hw1O24PtCAgioCkEtVIwN64VAUs2qBHr301b9a9Xuqsam8pMlgD+frOm5cQg0JVAoZNLfqDEqs63bx9/Jqf2EW+6xsF2/HvCVkEHDf6f1WyRtPaSVzKDhBFQf1ohOXxT5YYvMdPUiMNSF8Ek/GhEqGYHKIkl5wdJwzUW0KieEuqhHxU0hOtTLTdg0pOSz9HoazcoiW11c5/vnI0e5SFSzBFQWyaqpw3XcOAKqjo0zdI2Fq+VtpKdvPzWkKrDac6HzbYE1lT4ltaDqy+kD9R0i8hYRSYXYt7a3SO+BHy3vR4fUiD0OoZe+Vseehr/UtCL2yYkwbOMoN0bjqfGYPrBkzK6Vcgnf2Z+AynusnXb4BRH5FRGxVDW+zNwIVP7amOpnqQhUYyN26QhUuY3EsY1kIlAt/0xtVSPPuFbk1203Nc824adG59PvS+bMce78xOEPUyfZ/MKOb9cWVD4znDYrpZD6LVF67VrlGDtrka2rdyl7lESgsihTNqcojU4Vx41PGRwXIpWCzo/tpKKm/tPIVbF/MYWfjzgV5zdTEahy5EsjUOVEUal6awRUufTGU+kHY/ulAiq9ziKF+ZO1PsIpEajqxmv3VyGg2tZEbFhvy5vW6gj07qet+teq3TorchUExgngz3gIBCDQgkChkGkqApUd+nlgOAD02ql1t8J2UwKqHwucVLD19cQhrbgeKCagOhO5WyMxbS2g+s9E/vv/T0QjSGnKP//5wnWRf35VRMVU+vHCq/ti6r0DBFRfvXa51sMnQQABVf9usdTia/93WtbD1ELllGhJFyV/bkg5oKHscwIqX0Z7o209Z1ioXEpAlRN0xLv3qlzfjzJKt5bCj2rJrXMd9rh8MftIOZF0FC2lNja80CknoLIQliZinHpeaD9qBFT+5H/Oa/yJ9FqBFb6zLwFV/DHhIyXFMWBlNdyq33CMG2vxPaj1aLo9P0YsNK75pZ0A8eFqVUCom6eWusfXqz6s31k6Gb+pquX9J3mCYyiQGpdTT9Wxd17uu1yan6m2Wn3POM6Th83hXplLnZmKunJ4a/kaxsTGNjf/ExH5o6GKGLXFR++zVmyx4ydFREVPJQKq+HzQtlX8oenCVHgQ+zk2V7f5efwtUftOX5I/Y2dJmofXtZQ9Uu98nT97IbYJqB4a3tv27ld//fTIiUyNhhnnGzY2UpEy/dhIzSsePyyMfsz9fi4VUD08HIIwEZhPQ5gSSJa89+cKqD6YMXsuotRYmr41Uvhp93yqRWWgtta27HfOkhE5l/Lhw0cTNQgCqm2dgA3rbXnTWh2B3v20Vf9atVtnRa6CwDgB/BkPgQAEWhAoFDJNCaj8WkDu8NFNt1fYbhRQ+fU9X19RdObWAqohpd9NEajsJh64jHh1IwLW3AhUIcrVg2PRtFr42R7aREDVv5VYuLrZRvFhG0UWqRPsPQmoaj2uJOLNWN34US35da7DHtMCqrjp0buAqsZT5mzsWP34zr4EVHEjPm7C+agoFhlNNyDHBFTqC6m0gBaBwIsnNM+2fixShP9O+6L/+0634RpD21paHq0jF243vof9WKgRUM2NQBXFEDVjcetrGMd54rCZ742pVFv+GaI1WhkTTE61MjeCSqxvSvwfxQVjEahS4iSbF08JqHLPJz+vHptj54RRqcMYNe/0KTvM+Z6xM4fW+mWXtId/59s8IgqOvJBfxZL2UcFNFFV6MWU8AGDv+ty7OAqzfd06j9F0wU8fDizF+cxYBCoVAOXSCaasNfWMsbmS/v9UhLqxsmMp/OZEoBpbvK2JQOWf69Z/8wkV0Uexe43HL+nDNe1zjSOAgGpbd2DDelvetFZHoHc/bdW/Vu3WWZGrIDBOAH/GQyAAgRYECoVMcwRUehv+ULcGObnlU9hujEgdo2DrXoZGu4pRtf0B9BvZosYEVJoiz6fluy7yVE3vJyL3aLo/L1B6hsiXC1L4vVQjR10V+XMR0fR+F+n2rovc7tIG2nfJ1H+xvwYxFYHKyl4Xebm1eSbyPo20ZeXt3y38bA9tIqDq30osXN1so7hQGRdPtxZQabqwV424Ue7E6lTKwFjloSfb8aO+xjr2GBdQpcbx1gKq3Cl08yQ7eR89ayxihk+xodfNTVmk1+A7MOjraXbZm5xwIBcJx+4hFxEnFwEmNe6KTpR0Bo1xnDcIbOY7a4mASmudI4qaUzb2eExUac+LJw3CzZQwJKa9PkRAZYs0X3MiinhvSwmoat7p863N2FmS2Zp18Sxbk27ZHHqOqDE1f7c7yP2et+eqF5vr31Ll9bmo0UJV3JRcLF4A11hE0Jrq8eEaaitdg4BqJbCZatmw3pY3rdUR6N1PW/WvVbt1Vpy8yr/btbCKwmOaotzaZKy8JHrnaIfiRvFYYU2BdEXkybpJO3WXf3YZWfV/j5vP10Q0IupJf47Mn0/altw8BPZEoFDINFdAZWuXmlrv1Skehe1GAVXcQ/AHwP2+xC3p+7QPUwIq+15EniAiHzr/Tf9kEbm/UkD13cN9P09EviAiz7d33fCOvW/4Xtu5Y/jvmyJQOaHURR+MY0pApd9ZSsKh3IXwy/89pgLck59u0VcEVFtQPqyN2oUr2xzQEPp6GlQ//uExFhUjfpc7pWoPnb8cQu7bace4kROjQ+QeXPbD4O8GUZJPDXD3cA/aFx+qPm565IRJFtljLIVf6oeI3ftSKfz0NsY2WHJh9w+NsFHrR4d5L1fnCMyxh/r4d4nIo4dxERflS0+Vx0lCKvKNhoX0YS/jJmNcmPd1xOfEncPNf7+IvERE7DmhgkPti6bs0XvSKA5xIyF1qjy3sWHPiVSkm5wIw54Her/vEJG3uNQX2u2aFH52nf5/POmeG79xwlcyYub4Tkl9eywDg/6s1lI4cGiExhY08eE89VZsat+1UcDnn/d6lxoJKs7F9e8m0o2R3XLvVTuppRGXdNE8zsFNzK/vxJiWy2jH+Xnut4C9x3w7KgD272E/r47WzIn+x1JyjT1D7PDEvxSR/8kdXNB7nYpAZX3zXFPzIU0HmIrYkoswk4pAVfNOX/L502rsLHkPx1QX9ljfmnMEUuv3ZrwFfS4+RUR+f8WOLM0DH17RWHOrRkA1l9hh5dmwPowfV29DoHc/bdW/Vu2uZPWUgEqji9rvFlsP1kgbU9EnNxNQ5aJjpBjNEWWtxLjrao/Mn7tmTecgAIFHCBQKmRZH1qrdxW9k5QqHd+ePqshK0/rVNLdEHTXt7u0aBFT9W6x24com0X/iQuhb+DqdVHuhji34f27Y+E99p+IoDXvnxRV+0+hFImKnyfXv/4NchqLTib0vp4IFFRfYhN+HznuMiGgf3+kECH7jwsLS62aJLRDGHKe1EahqPCEV0t9vGuXEGTUCKu3fIT92av2ohgvXTBOYYw/b9POCwscN41pb0ihoJl70gifdQM2NV02toaegTbzkfcv/t46zF4jIJxLPBv3uWUMdNq61Hzq+Y3oP7WeqvCrOUwKqlK/XRKCatkS6xFYCKuNiz86S/s7xnZL69lgGBn1arSSdztI9b9HmEveAD+cptmKzxrtW01fpvFYFVDYf/rw70BDDR/v3pL3fbW6u/XvxIEhWMZMPfR3n1rnoUSXzfWtvKtXW2Emz1GEALe8PQMwZR9E2NidW0VOpgGpOe76szlH+8SBY8+JoL8jyp75zByFq259zXauxM6ePp1QWe6xv7alod+v3oJ8WDo1WnboTfLgf+woCqqwx/PvYCplQWv8dUxrbOqnNzZIVH9mGNRFsOhrLS3aldz9t1b+Cdm1MfPH8UOevuYMpFjHeHxqx54nuV/g1VHvv/qqI/MqQwvjnzqMoPW34radrfHoQ3B+AjYdX/GHQXz5fG7XD5Oom+p2lHtJDLVqP7rP8a7efYu7kf0Pq4dRU/68lDvD4NM7ZwzFDOqK7RORBEfnUeTCL510Rea5GiwrRMh7Uv5+JfGtIS/QDQwd9mqObImtYyiK7kSGt0XPPI3s8W6NynIm88IqIHtZVO/36UO7nRUTrfqmP3vGAiP4m1igd+ncN3f/KkuhXS47JNeoq8Oc1mqVOCEDgxAm0EjK1andv5rZoU9dF7tI0g3P7f+j1c9vbc3kEVP1br3bhKnUKIbfZEU+E62T7jW6TxihZORVg6UaQ/0Qx1f8jIv9ERN4lIm8QEUudEU9y+9PwqRPzsc/+ev0Boz8yNNKNpfs4VECVWoCx+4w/KGqj22h9c1P46TVjm1VTnlzrR1P18n0dgTn2iPmBx9Lq6Ph47zB2dTzpZl9uvOombirUs9/8041DHbv64/+3nVjrS8N/20arUvA/2lWgpf3Wv+nYjJu2sbyPQJWL4HCIgGpuWo5UeR+xYizizdS10WPiYseUR83xnam69vo9DPZqOfptBPDhvC+0YlP7rjUxk81zvQA4FcXRb+SlDgmYIFoJ+bm1zqX1Y/PvlCjZDieUCqi8FeJvgVSau5gGL87Brb4xwf/c97FtcKgg/CfO18LfOkSttPdwqYAqRuuMHphLD/ocEfnNIEjXa1MRqMbmNls8/VqNnS3ubY9tYI89Wo0+ewL4cEf+gIAqa4yxNbLUPMwfKs1WemQb1kSw6WgsL9mV3v20Vf8K2o1CyrG1THvGxN8Dtj758WFt1H4f6FqoHZix7/yBGPs959du9W/+MLn/XaoHcuw3l5bzB9LNnfwY12iXfi3WPyNzv1MtW8BDca/H0v6oGOmKyIcHgdIPqlBKGz+73PN5+dCRT56LzL6q0TCuiDzhTOQPz0TuVhGT1TMIpPSwvZadTH80CKjuC+2/VOt5lMg3tY3zCJ8f1nREg9DrQnh1XeSpV0XuP4a0RAX+vORjhbogAAEIXBBoJWRq1S5mh0COAAKq/n2jduEqtXnihRH+pIEKA75xLpL4XRf5KXViQTeJovDH0nZZypJ7BrW/5ulU1b/9v54ysPQfFrVGRRNjAqqU6ML/MFhDQJXziJpTnaUpjcbEGL4/h5xqr/Wj/kfIPns4xx5xUTCmg/OiP02Lp5/XDeMtN161jH8G6L/j6SfdpHz9cNLH/7+mu0v9cB9bdIhpg6x9f4LLLLmGgCrnJaVjNF5fMmZLnxkx/dOUR8/xnam69vo9DPZqOfptBPDhvC+0YnPIu9ae4/p+1NO5NuedI6Cy96qeMPYfO7WsJ5r1c4iAKr6Lx34L+L77FLy+bzEVnn03JqCa8z6O8wFf71wB1djTJ/VO9783VAge/50TUM19py/5VGw1dpa8h2OqC3sckzVP817w4Y7sjoAqa4xSAZUdLvOpr7fAnnYAACAASURBVLKVFmxYE8Hm5sjjypIINhs/Mwr8dOMe3dxcq/4VtBt/o8U1Vn8jfh3efjPogdK3Db/57HeSj+LrD5nY75dPB/GT/50TD5P73xNzBVR2uNzuIfbfDsTEg5zJ3zBelHRN5NupdHshCpXuAd0ioIr1DP/+Xi17JvJTGmXKolr5shaBKvXdcIMXQqzh8P4NUZZF1jgTed/eo1AV+HPTcU7jEIDAcRJoJWRq1e5xWpG7WoIAAqolKK5bR+3C1VgEKj0hoGm/bIKfEir5u4qn8u272IaW+79c5ClN6/dfnIeJ/T53YnyLCFR6IiNuQPkf87lND72vORGojIPek56A96k99LtScUaJGMP6pv8fo3+VeGCtH5XUTZn5BObYYywqhrbso1mMRadKPRP8j2oVM+mPaE2VqYsBGrlKI0/ps0LHzP8rIo8d/G8qotRaEag+mEDthV/Pc6e/4qJH6lot40Nq+2t0/OqGtT4vfYQsG4uaOkgZ5T6lAioiUK07fubXzhVjBFLRY0rfr2NjJTd2j9Uac94Bx8ogd1+t2BzyrrVFdz2Vq3NCi5I0R0Blaap9BKo4F/dzwJoIVP6kc1zsj+/1qQhUY365VASqWI/faNDIUHNS+M2JQBXFUn6+b8LvVw8pLCzVh59P+YMiW47fVmNny3vcU1vYY9paJb+Vc1GbS+b/0z2gxBgBfLgj/0BAlTVGiYBK02hpOZ1jxTW7ZMUFG9ZEsLkUl9taFBFsGjwvCvy0Qa8eabJV/wrajXN9L6BKHRyxg+P6W0p/g3xURF45/ObTG9Y1U/sNF+uOAqq4V/HT5xGTHjivxIuu5gqoUlGNX+WMb/33v61S6zq3rI2OCaj+k8g/0ihPw8F5TatnKfZuElC5yFUXqfXc5ws+Td8hAqorIr8zRKN6QmjjIn1g04FwYOMF/nxgC1wOAQhA4FYCrYRMrdrFByCQI4CAqn/fqF24ij/ovXjC0m9ZeFY7ga4Td11QiIsQdmJBfyR4sUY8paHl/oWI6MkK/QGh9WqO7k+4hYp4+l2vMeGGRpTy9at1/GaPpUnRv1m4XE3poT804gbGmGWnBFRTwohYd05AFcvlUv7l+mr2sO9rTvTbtbV+1P8I2WcP59hD7f5il1IzhnP2Yeh9WSWTG6/XRMRv8MXTRlrPU93Y1fH2gnNR4L92oqHU5q0tSkahpPbFj3XbKNa/63hMCZR8qqASK+szbkxApXUULZgOjY0JqFLPAA3TXfKJixJzI8vN8Z2S/uyxTAsGKZ9emp29p98ZfHXsROTSfUjVNybytUVEE/aOvV+17lyklzkCqtxmqtavG6pfyYS2t0VCLaOnPG3RMz5/tmDawoe3uK8l2mjFpvZda/NPE+DbArWymCOg0tPCUVDr3/eHpvCLabhtTpr7LRD7Hp+B/p0+dtI5+kQqHW+N38yNQDU2R6hpfyyFn4rPaw471PTDX9Nq7Bza72O9fi/28O/U+NtzCduMzSHGDn7k2tZnl0V90OdvbmyPzRW07twBily7uUNW9sxPHYiwPnxdRH5BLjfwLELhEmzXrmMvPrw2hy7qR0CVNUNqbHqBpa6VPG24uvgZV7BhTQSbW+etRLDZ+GlR4Kcb9+jm5lr1r6Ddsd9oca3Ur9eZ8FvnH98c1hxixNwxAVVu/yJeM1dA5ecgepDdr/WORaCa/M0yCKg0QtRznyHyZR+B6uwydd9FyrzhIO69gwdMRqDynhKjWi0Rgaqp4y/ceIE/L9wi1UEAAhAghR8+AAEjgICqf1+oXbiyHwSaXuONiQUDn7ZDF/7sowv+UejjFxhj2i+/CBE3f3OLov4UuE//kSvvT0boxrKGeb3zXJylGzal0Zu8pVsJqA7xtkM30Gv96JA+c22ewBx72AaqRjnT00pxwd8vGv6z83Scrxk27jQ60th49dfFNDx2nS0+5sQjvg6/aVxa/nEZAVUUZZT4UksBVUn/UmVy6QrH6pvjO7X96v26FgzWEFBFQbG9G/96EFKYKOHQ5/8h9pwai/EdvKWAKpeCI5cy9L1OiKpMlhJy1PBt4cM1/WxxTSs2h7xrlVN8b+rf5gqo9Br/XvXv+9ThBr84btfZKWa/YWh2jBuHpb8FbC6QS+8d/WQsAuNS465HAVXNO33JMdZq7Cx5D8dU117sMTcS6hwbjc0hvIgz93sg1VZ8vtSII0siX8W2x6Lc2JzCP5OjSNXeCS3F23Nsp2X34sNz72uX5RFQZc02FYFK50O6hqgRXvzBs1E/KNiwJoLN5W+pGOWbCDYbPmEK/HTD3tzaVKv+FbQb9y5yAqTvGERSurZqhyPioZtSAVU8rO4PuevhrtoIVL4e7WfqoKv13x/Kjr9T/cGdGwfMvijywxpl6kzklS6S1A+qoOq6yH9nqfdCNKpbBFRWz3WRZ18V+XMRuZFubwkBlUaZ8sKr6yJP1X5re88U+eOmA+HAxgv8+cAWuBwCEIDArQRaRYJq1S4+AIEcAQRU/ftG7cJVzYnO/mnc2sOpzd3UPU0JqDTEd+oTRSZWJopU4rXFJ91GDJA8zTXDYLV+NKMJis4gMMceUwv2M5rdTdGajY0pAVUuhZ9Csc1hD2jq5LpPW1YLNi68ltQzx3dK6ttjmRYMthJQadQ4/WhEM1ukayWgilEeoq+k3ksm4si9L5eMQFUqoIqLinYfNc+ZpcZLCx9equ9r19OKzaHv2prn+dosW9U/9uxIbbb5fqbex6n7qBFQpURlVrcXgZdwS/2WaO0DrcZOCa9TLLMXe8yNhFpqy7HnQOqgRhQ5p9pJiRT9wSw/jqfm8TURqLRPuehyYxEEfaTLmsNfpcyXLrcXH176vrusDwFV1ixTAiofkbv491zBhjURbC6FGkSwafjEKPDThr0TadW/gnZtzv53IqKp7vycwM8f9O+/JSLPdQc/4xrIHAFVPKxuewVjEahMxKW21AwfmhUgpgH0v5/G+q/RqXRd1Nr1exnZedEgcNIImg8OKcyfpwKqM5FvDUKoHxi++8YgvvYRqTRt34dE5I4zEY1kpfXo5+Jv10Qe/jOR77f0e4NQ67+xyFZnIi80kZZGwPIiqaGeG0KsB0SUlUbBukgVqHXdLvL+poNggcYL/HmBVqgCAhCAwM0EWgmZWrWL/SGQI4CAqn/fqF24OhUB1dQGb/8WLuvhoYuttX5U1jtKzSUwxx6HburO7Vsv5ZeKUtHL/aT6UXOPc3yn53s/pG8tGNiCuy4s/drQeS+OjRt1fhHLb+7ppfqdpdLVBTv7m5481EX+3xzS07x2SJmZElDlIsil+qntPUdETBycW2CzfugJRf2MRZHJbUCMCZRtwfBzIUXh3OgRqQhT3p/895bOz9KL+nIto8W08OFDxtyW17Zic+i7tmgTaUuQjduqOeDQuMsHN1/zTj+4UVdBq7Gz5D0cU117sIcXNNrGmdpAoyTY5lwUNeaiz0bbpeYQ1l5KsOg3Fce+L51DLC2SnnpHxOgVLwvRRI3Pnt4Ve/DhY3pmjN4LAqosnjkCKq0kGWUl1l6wYU0Em1sjrRLBZuMnUoGfbtyjm5tr1b+Cdg859OCjODXlS+OnQaDAn08DBHcJAQhsSqCVkKlVu5vCpbFdEUBA1b+5aheuTkVApRYc2+Tt38LTPVxiE6rWj6Z7R4kaAnPsMbVgX9P+Hq45dnFk7XNrju/swc41fWzBwE7n+dN6Fi3hL0Xk3SJim3paNn6nAh4VJvnFOr133aS0SEr+vX1NRCwVjJ6ke895YQ3r/hdDqjDdmFOxkkY18M+I2E/brLQNUL+wre37fsd5Q26Tb2zjYUxAZT7/aBF5y5CG197hFhmmJLJbLqqE2ca+/1ci8uLzk40PTUSMmDw5XeOkE9e08OEVbmOVKluxqX3X2qa/ptnVMWOpN1eBs7NKDxX/7+l2a9/pS95jq7Gz5D0cU117sYcX/pTMC2xuEstG2y0pFMpFkrQ5xPOG+YzvwxoCqhil2s9ZjOPHhnRhLxnmbJHLIZu2W4+Pvfjw1lyatIeAKot9roDKfid8XURenau1YMOaCDaXv2OJYNPkiXDZaIGfNuxdu/4VcKl5F9tvPmVq6zBN+dL4aRAo8OfTAMFdQgACmxJoJWRq1e6mcGlsVwQQUPVvLhau+rfRHnqIH/VlJezRlz321Bt85yIat1zZ2Ggx4pIXG2lXfHoIH2np425TLy60xUhKvk4vyvp0EFD5W7e2TCQU+xn/7TdKH39ekYqy7nSiD3+iMp6utP6mojlZn3ICKi+IfMwQEcvS4KwVgUqjZ/zRedj9x4qIRfOKbhNT7mzlVi18eKt7O7Qd2BxKkOtPlQBjpy/L78UepfMCm8+YIFxpj6WYXypCg/YvF81J+5CbQ0yl8NNrS1OGatkpka0J1jWFsaaw+b8zG6x7OuS2Fx/ua+Sv1BsEVCuBzVRbsGFdI8Cw1pZ6Pm4Lhda6I1Dgp0373Kp/rdptCpvGj5YA/ny0puXGINA1gVZCplbtdm0MOteUAAKqpviLGmfhqggThSYI4Ed9uQj26Msee+oNvtOfgEoFQboQbtFnYqo6n5ZGfc0iFmhkqVwEKos0pZGsVPyjIieLQOVTAtpG3eeHKEtzBFRPFxG9Ln4sdc7Y4n5MS6h1WPqfGIEnlXLPb0SuJaDSk+Uq6HqRiLxRRFLRIMY2f9d8LjCO83Rhs6bnUfcxE2Ds9GXdvdjDC6jG5gWaXtin9jPauXd/nEOk5g05i+ncJvXO9ukD7VqfTjlVn77nNUKg9l0/er86P7B0xaVeUyqgUlGWpQ/WNkwsbu2k0jKX9mHrcnvx4a25NGkPAdW22As2rGsEVESw2daMR99agZ82ZdCqf63abQqbxo+WAP58tKblxiDQNYFWQqa3f+KOzyqYX3zBvT/SNSA6dzIEEFD1b2oWrta3kQ877VuzTeS48OrL5NID6OKsfmyxdv27GG8BP2ptgZvbxx7r2SOKVawl24zRyD5vEBHdCEqlWkqN3aXTgBxy9/hOfwIqtWcuAlV8B/goThpZakxAdfGbQUQedx7F6r88/4cJqOImXkzh58VccyNQed/MCahinXZNKqpCFJOl6n9ARFLpd3LjJCXIiu9lz9VzjFHAiEB1yNNonWt5xq3DtWWtFpkl1YcSoYTNxy1N3j3n6UvvEpH7MimyWt5ry7YZOy3p39r2XuwxFYHK7sze5z4C1RjxkggrpfPrqbmE9iMKlaxvWwqoLL2hplfOpR0kAlVf43Q3vUFAta2p2LDeljet1RHo3U9b9a9Vu3VW5CoIjBPAn/EQCECgBYFWAqpW7bZgTJv7IICAqn877WXxNUUyt8laQ33JxUafSkijfOT6/hwX0cOfXB1LCWAbQdeGSm3zvKTNGi6l1+zZj0rvcU/l9miPsc2LGvZTJ7nn1KnPGhuvqev8+EsJqMY2d3XjVsVW7xCRtzjR1VSbc/o/p+wefWfO/ZWUbcFgLIWfT7enz3wtq5GjNHrCt4NIym9AWoQC3fTTKAWp95y9b77HRWMwUZWKgTQN30dE5GMVEaiU9btF5HNDH2OKPh0XT0psSo5Fb6iJ7LBWBCrjqvdp9xajQeTuscQPDynTwocP6e+W18JmS9rLtzVnvpsrG8elCTFUbPlKEUkJqLTMZyqiyixPoF2NjJ127FMt78UeXkBVMi/wIiE/H1HRkP+UvF9LBVRa7udE5F3n4snYTuq7VKSqnHeYQHPKe6Z+t6QE2fq3GAGzJmrNVN/W+n4vPrzW/XdVLwKqbc3BhvW2vGmtjkDvftqqf63arbMiV0FgnAD+jIdAAAItCLQSMrVqtwVj2twHAQRU/dtpbwtXY5EwDqHtN5bjhvTcekuiQ/nTqmMRqHJtp9qwk/NvTSz+zr2HueX35kdz729v5fdiDz/uokjkUOb+WXFIFJiSzRfdpLWoUw9PRKBK3VeujRYbtnvxnUP9Y+z6FgzGBFQqxI3CWk3hYulhYtoav1lnm3yagkbFAT6SlTGIG3C+Pk0H+CUR0bQ7KqjS/y+NQKWbkLHfvm+5d9acCFQlfpASUI2l1quJQKX9sGiTdo9zo2mU3EtpmRY+XNq31uVg09oC+fanxp5eWTLHthZyAip9ln3KRZeyZ4T+LSegKpkL9Et2mZ4xdpbhuFQte7FHnIOPzQuUjRcn5dL3abmS372l4/aQCFSl9pyaE9QIqKzO/9aJ4EuEZaV9XrvcXnx4bQ5d1I+AalszsGG9LW9aqyPQu5+26l+rduusyFUQGCeAP+MhEIBACwKthEyt2m3BmDb3QQABVf922tvC1VoCKm+pkg2cnGVLF2pLBFQx9Z9ugFvEqdwGUgvBhbLYmx/1PzIP6+Fe7LGmgMoTPERAVbJZWyKgiqn//KZQ7rlRsjl0mKfcevVefGfp+/b1wWBNuo/UPRZJJorC9KqxjdSxHqcEVNr2y0REUwXFaBNL3X3LKBD4cN6KsFnKw5evZ2r+XTrHtp7VCKg04t7TRCSV+q9kPrA8lX5qZOz0Ywt+e4mURKOb+8xIRZbyv78P9QD9ba8fE8AfWl+8fkqktXR7h9bHM+VQggtej4BqQZgFVbFhXQCJIs0J9O6nrfrXqt3mDkEHjpIA/nyUZuWmINA9gVZCplbtdm8QOtiMAAKqZuiLG26xcDUmJBiLwqFp6z443JlGeNBUGrrQqZuqvzb8PS5y+oVQH/lC27lzuOb7ReTNQ3SNN4nIa0TkVcN3PyoiPzlsstpi59jJzph2K4qgomHsPnwKPy0TN17jgmhuE6fVqdMWflTs5CdYcGt75MR+qRPdJoLUtHUqCPyxYaPy5cPY02g7+jf9XxRMeFGF39y0dh4SkbtFRMeVffQ58fnhHxpN56PDmNYIFBYh5z3n3/+yi0Zh18bNmfjsiq6lfXqFiLxgSMv3N66ApQgyEaSPgPMdiRR+eqlu/OT6tpZbb+07a93HIfXC4BB6865tlapSnyVPEZHfn9fdWaVbii3w4bypTpnN2Pxb31HfdT6ffvQwB9b37+uGqHVz3scxVWgURVlKLp332vtf05FaFEqbf/soe2bNuc8LL2727+OaFH7ah7HIdbMeDjstfMpjp0eTYY/LMTmWYrs3u90hIh936bqX7l+LgxeH3AM+fAi9ha9FQLUw0Inq2LDeljet1RHo3U9b9a9Vu3VW5CoIjBPAn/EQCECgBYFWQqZW7bZgTJv7IICAqn87tVi48hsXUWAxlcYoRqBSYYSJpvTa94YQ9s8ahFEqUFDhgkab0P83wYdt0Iyl8Ev1V+tJnR6NIonoAakIUakUfqmNV79IrN+bmCymclIhiIrD/GbR2p7Ywo/Wvqc917+lPaLIx49hTWf3bhH5nIue5sdwKgKVbqqqf9u1Kop6u0sFpv+tY0/LaAQZX1ZtZsKoXAo/fRZ4UdLYhuhUBJnURkVqwzZ1At6LsyxtqG4mq8jL7kHvZ+qZsrSfbuk7S/d9qfpgsBTJsnpaRU4s611dqdabmPhw3m6nzGZs/q3j8MXDHNrETPY+Vpp+Dh1FUf59/JiQKjQloLJ2VDBtgip979lc3d7zqTn019x8YuqQgr8+CrJTByxs3N5zLrC+S0TuC8LqFqLmuifQOled8thZh+hhtWKPS37HOIeo8YySiFw19a55DT68Jt2ZdSOgmgnswOJsWB8IkMs3IdC7n7bqX6t2NzE6jZwcAfz55EzODUOgCwKthEyt2u0COp3okgACqi7NclOnWi9c2caKFzbpQqhuxqgAKJ5kH0vhN5UOzKfxevqw4Jpqx8QMtoHjRRS6MZQTKJWEzbdF3q+46DtqkBg5qzYCVeS1lQe29qOt7nMv7bS0R0rYNEdAlSsbxZV+U/ZLE0KtmMLPi5LGBEpT0Sa8SOJFTtSYSjVWE4HKNob0//V5tMWnpe9scX8lbcCghBJleiaAD+etA5tLNnH+7efX8d0zddjBv491Dv0bQ/QqFUilBFT+nebfz2MCqpI59tpjcirF4Nrtt66fsdPaAje3jz36sge9mU8AH57PbLUrEFCthjZZMRvW2/KmtToCvftpq/61arfOilwFgXEC+DMeAgEItCDQSsjUqt0WjGlzHwQQUPVvpxYLV/7EuKa8+oaI/K6LDLWEgCqKoNQStQIqv2mj9eRSBZRs7pRGoNJ2cmnR7F70/y0dmHlaq9PxLfyo/9HVrodb2iOmBPqIiHx3iAy1hIAqiqAOEVCZMOotmSgTZrk5AipNB6ifXMqgsdRJqQhV1oet03Ju6TvtRsh4yzDo1TL0q5QAPpwndcpsxubfcwRUY+/jFgIqH5U1Wt6n+/XflaTk1dSCKgKzT8k8v3SM7rHcKY+dHu2FPXq0Cn2aQwAfnkNr5bIIqFYGHKpnw3pb3rRWR6B3P23Vv1bt1lmRqyAwTgB/xkMgAIEWBFoJmVq124Ixbe6DAAKq/u209cJVPMU+daq9hwhUakUTMeh/fyaTvm9sY8VS8j0pcX0qhd+U56RS/Ok1RKCaInca3285rmNkqENT+G0RgcqEhh8ehIpvPRdSmQDKe0hOQGWCJ42c9xMi4q/PCajGPG9MQBU3tdf24C19Z+17qa0fBrXk8teN+bhdlRM0WIRGrePnRORdmfG6fK/3WyM+nLfdqbKZmn/PEVCNRYRsJaBSi8dDBbUprXLXEYFK5Mp+H4tH1/NTfZbt1ZBrpPbV1KefSqQa1WehpgW3jxeSlszHtmKMD29FuqAdBFQFkBYswob1gjCpajUCvftpq/61anc1Q1PxSRPAn0/a/Nw8BJoRaCVkatVuM9A03D0BBFTdm0i2XriyDZyHhpRUdhreNkh1cVEj2Lx2ECmpUOiNImKnwEtT+OmJ8VRakJJUganoVdYvtWg8ke6tnEsHlhM8jXlIzQJnTP23lQdu7Udb3dde29nSHjqG3zuMi78cUuk90aXh1DHxOBHRRX5Lz/Nvh/E/lXbTj/e4cTknVWCMlqF21brvFpFfGkmPlxtPNWNT26x5DoylGFzDP7f0nTX6v0Sdx8rAC5TG/L6WoT4LchEaa8W9PmrjmIDKxnOu7z/khM9rbGLWMlvrumP14SV4nSqbqfn3HAHV2PtYbaSb936+/XkRsTEY2ylN4Wfv7a8lhFK5d+saAqr3nHdEU3n7yFRL+OUe6jjVsdOrbY7BHlHYaaztd/c7E+O9V3vE5409J72QKfZ9ai6Wiq7nxVApAVVsIx7sSP2GSUXI3oLzMfjwFpw2aQMB1SaYbzTy9k/c8dlffMG9P7Jtq7QGgXkEehdWtOpfq3bnWY/SECgjgD+XcaIUBCCwLIFCIVNqrd9+D2uHfkNEXufW52wd4WO5vb7CdnM3u+a+e7xXv4+R6s9SEfJTe6axvTXvu9qxHhD5VRF5tog8/5qI6jmqP38q8jNXRO4bKnjwishznyHyZf33n4l8/5nIB66IvEL/NrR711D2C9b+A5f73veKyEv1u+siz36myB9/UeSHr4rck+snAqpqs212YYuFK59CRBcO7fP24T/8A+P15ycrn3n+d9ussGv/FxH5qIi8yQk1Uhu0vi6/SBlPz6ciXam4woRd9lDSLupiZSpajX6X20CuEU7UiDS2TvdltmvhR5sNkh02tKU9vChDJzEajUmjxNgExiYvTxOR/2P433cOExl/7Y+KyE+KSC4ClZrB1+U3EFIbMH6T1q77a/e8sGfJ2IRkLArFO0REUwD+zQz/mPscaJGSc0vfmYFu06LHyiC+95aEOva+8sINE1Pm3qG+T7HO2ghUqY3BuWNxSVZb1HWsPrwEu1NmMzb/niOgGnsf63d+018FEI8eBFUqnh4TUOlzwebtNv/2Np87x15aQDWV1ncJ/+y5jlMeOz3aZWt7zImIWlo2J6DSZ4j+btBPLkpsS5ukFhmn5hXxUFhN/6MYqkRAZc9NjaCtYlb96O8x7Y/9hqlZc6jpf7xmax9eos9HWwcCqm1Ny4b1trxprY5A737aqn+t2q2zIldBYJwA/oyHQAACLQgUCpnG1hXiXn4MypK8rcJ2c0jWEhL54BO6LlpyLwioFhJQDQKpPzwTuft2kfcPAqnvFZE7rok87P99XeT2qyL3qzjqqsifDoKpv7om8uZBhPWzKpQ6E3nhFZFfUiHWmci3ROSTZyLv0/qjcyGgavEEmtcmC1flvEoiweQWIFMnSH3LKgiLwqypk6vxmqUenOVEHimJH9VQW+8a7DHNtnTSk9oQmRqb2npKmDX1HIjXtNisxXdk88iM0966TIk1/Sm3cRiFij5i3VQEl/jO9eMuvv/mRKBSmq02C5ex5HQtjOM8I9hM+0+vJWrm2F5sXXpfOeFVye+A0jb2WI6x05fVtrZHqShKKZWWTQmo7PCARnvTevSAlYove/pEAdXYnMKfgtUUxO8ebmTsQNbYgu3zQh0xhZ+/NvUsG3uO6rUxFeqa3Lf24TXvZfd1I6Da1oRsWG/Lm9bqCPTup63616rdOityFQTGCeDPeAgEINCCQKGQqVRAlcomlbytwnb1Wr8HYQeQHnP+hQZ5uXM4jOT3+fzaoz+86g8vpf7+8PD73geUSK2p+H0P3T/80nCd/r8GstADaP4gagxo4Q9QWT+0z380HHr9BRH5FXf41Qd10P74+/b3cYumwUVi0uu8COkiWtRgmE+KyA8M/32PCpBMyHQeTEfXOHTdQ9eB7jDR0lD2RnQoF4Hqq0PUp5siR41EirLIVRfXWaQoc5hBCHUhftK/nYncEFdFp7I+XBf551cvBV0X93xF5An+urFoWQioWjyB5rXJwlUZrzmRYKZOoJa1OL9Uy7RE+NF8e615BfaYplsara2l0KJFSg185zgFVH5y6yf1uSiNOoL8D4GUyNdGWWqDzq5NpacpSSWY+pE0lcJPoyuUbrK2FBxPP50OL8E4zjOEzeH+1bKGVnPslnOBlrx924ydXixx2Y8t7eHnA/Zez0WFUw9wZgAAIABJREFUnSqrfbc6UgIqL/Z+w4DcolRbeRVga2o8/Z/OT35bRD4wLBqOCaxLo1FbSvK/F5F/OtRrC59PcZGcrK2nJ1IYGwcr83gReeUQUUv/+yNDvVOh+b3Xxd8FYxGo4jzH2yVGoNI21hTZ50bOlj7c1+jtsDcIqLY1ChvW2/KmtToCvftpq/61arfOilwFgXEC+DMeAgEItCBQKGQqEVBpBikt93slh4EK2039ln7SkA3LhES6LqDtmjDJ+vqbIqKHwSyblq1hfjrzdz3ANLaHoubxe5gWEELXSqxNXRfQNYn3ishLzgVeUVDmI1zZWsRrnQhL2ygVUKmIzFIn2rrJQzFloo/GNPiXCqbuV6GUionORP69RmOy1HkqYnqUyDdVdGTCKY3+ZKKq6yIvdxGftMo7hnWlu4ZoUH+uUZ6sjSFtnkaDuiFmEpEPW/vn2cUurtMUe97/HxDR+9N69PP86yJPvSryOz6ln5V3gq9/e13kzVdF/jd3j1bPxT0P/UnWg4CqxRNoXpssXE3zso3nVDqR1NW1KUOme5Iv0aJN3xv86BDrLX8t9hgfK3r6+4khfcWYFXJpg5a33CM1tmhTW8d3jpdBTOHnIyio7XVc2ImHWHbqR4s/iXDIuLATHqkfPksKqOIPkEP63OO1jOO8VWDTo8eW96nVfLeFoLmcyjYlGTvbcC5tZWt7+HmAvastOpTOJ16WWDzU7+Piow+1bwtuMX3314bFzxgt1uqyObyy0gXHrw+RnP1ioAqq/TznO4ayNr+I85xUv6wdOxVqC4MxAlVJdLpDDzqlfhfEU6gmIh8L+Z8Tg845LFbqo1Pltvbhqf6c9PcIqLY1PxvW2/KmtToCvftpq/61arfOilwFgXEC+DMeAgEItCBQKGRKZZuwA0j+QJfeQtG+fWG7uaw1Y9lsTOQUBVSGd+r3dsx2Ew+d6TqGPzQeD6P5+lW848Vdvt8q/NK1G4uIbQepSgVUPy4iz0pcf1OEbS98UgCW9s4ES06odBGFyguoLJWe/t0Lsa5dCsNufIaoTj81pMl7cEinp99fRL3S/whRqC4iXeWiQbnIWS89X8e6KOujUT1D5MvWuO//mcgrr4j8gRdwue+9gOoi9V8UbSGgavEEmtcmC1fzeFE6TQA/6sszsEdf9thTb/Cd0xBQ2Wagn4DHqA+2gan+O/YjYamoBVPp/aYEVHrqJPdJRcKKG6B7GqdTfWUc5wnBZsp7+B4CzPX34ANbP8u8gCqKj6Kgakx07d/1UUAVxT1RfBUXCVOLhiqoUuGWhbT34iz/3tcTmnFRMZ6kjMIu9QutOyVAj/Opzxc6USoaVLw0NwdLRaDyp0v/obAPWizacMal1UW39uHqjp7ChQiotrUyG9bb8qa1OgK9+2mr/rVqt86KXAWBcQL4Mx4CAQi0IFAoZJo6zK1Rnd95qZO5iPCsUZVGM1MUthvXOwyR/11u+yqvcvxS0bp9hGwv+prK9GGH3DVyla1xpARUtg4RBVRxPcKykVzLCKDmCKg+GHzmljUNJ0b6q6Gspe9Tbvda6jz9zsRVFoHKC6jGUt/57+RSMKX16ueOMxEVVt2nQigReVcQN1kKv+d7UZYTW31Bo0/pd16kZQKqILT60BANSw/s+ShbqQhU96vYSiNveX4IqFo8gea1ycLVPF6UThPAj/ryDOzRlz321Bt85zQEVOqTOgHX9Df+o5NeTTGjP1L8jwAt41P/+WuigCqeAhnz/1ydPtWMXZ8SQfm6o8BK+6E5s/VHR+qzlPCrx/HNOM5bBTY9eix92gMBxk5fVtraHn7xMgqQpwRU/uToHw0YXyciUUCVevdrcVtc1P/20TLHBFRfSSw0biWgWtJTxsTeuRR+PlVyqi8p0VaL1MZb+/CSdjm6uhBQbWtSNqy35U1rdQR699NW/WvVbp0VuQoC4wTwZzwEAhBoQaBQyDQloLIDUH8xpKT3B6SSt1XYbkkEqhiJyafZ821P/V0jVr1DRN4iIn/jLrTrVPyjayC5CFQ5AZWPMuX7E/dCchGofIRuvd4yj+h9azpDPVg2+rHoTSLyDRH5rEZ0sshUJpIaUttdRGZKCahyEaC04REB1c+LyK8PndNUf1HcdIuAylIJisiDPl1fqv2M0ErbuCHguiLyBE1HmLpPIlBNeU5/37Nw1Z9N9tgj/Kgvq2GPvuyxp97gO6choEpFoPJ+WpKOxsqXCJFyKWNSYyP3A2kqYtRcAdVUfXsat7GvjOO89WCzZ8+m7y0JMHZa0r+17a3tURuByi+86cJmLoXfxzMLg2Mp/3qNQBUXTOMJzZx43F8X7y3lfTkB1ZinjqXwS51sXdPrt/bhNe9l93UjoNrWhGxYb8ub1uoI9O6nrfrXqt06K3IVBMYJ4M94CAQg0IJAoZBpjoBKb2MyGnNhu/GAmO0f/JaIvFlE7hQRL6BS8Yz+ltYIUR8974iJjVQQpdfqR6Nkpf6u18X7tPZVHBW/t/WRN50Lk17jhFU+ApWmuvO/7bUPKqiyvsSo3do/i0D1kIu6/UYRecnQf+u7RlbywrUscxNLicgTLHWdT213HnxKM4nciEaVElBFwVUQTb1BRGJkK+2uiqb0EP7Fd2ciL7RoVKkUfql+2pjwAi8VPtm/o9BKy/t0g9dFnnpV5HdMjDVcd+PffswRgarFE2hemyxczeNF6TQB/Kgvz8AefdljT73Bd05DQGWTeJ+32k96Y2obP9n2JyLUt8fS+5nvlwqodMNQJ8B6AiO2k/pOxVu1aXJyp0D2NF5zfWUc560Im2PwcO6hBQHGTgvq/TzL/KJeakHRFuT03e3LWlRKC6ev3714WIjzEajigqLduRcSmcjKUuuNCah08dILpW1R0xYhY7+0rC0QxshYthir/x9T+GmavJzoPDfP8IubKiqr/SwtoHrPsKh7SJ/m3AvPlDm0Vi6LgGplwKF6Nqy35U1rdQR699NW/WvVbp0Vb1xVsmZzYBP5y+MG5KENDRuo4qNZ6Aat1uvT47iNTv3qIs3ONZGHh03OH7V/H9qfPV+/U3/eM3L6DgEIiEihkGmugMrWKb4uIq9OgS5sVy/12TUsgrOKh0xIpGUss4d+r+Kq54qI/kZ/kYjYISqfqs9H3I4p/HzUbq37p4f69b9jhOkfEpEvhQNocY3B9z8e4PJ7KZp95PvOX59vFZHHD6kQnyYirxeRZw73q33w4i9/fSq69QV6l+ruyZYST//uoj3pP794zu6xGqnpqsi/81GbzH7hXX4jQtRYCj+LADXMDR4comD9hyiu0jR9oT/W7EU7w7ziRiQpF33Ku1dM+XeXfmmisYFFMm2gfoeAqv9HIgtX/dtoDz3Ej/qyEvboyx576g2+czoCKvVLP0GPk14/sR+LlqAT+bfJZW7p3KZbqYDK+qT/H8PBLhkxqkWqmi2fA4zjPG3YbOmJtHVMBBg7fVlza3vYIpkt9PnFtdyCnJVVYbSeLtTPPxtOSuo73hb9VBClYeBT7379m4m4LcVwqYAqznNiKmA/B/ILhFMCKluM/Ouhb08Rkedk5i2p8PY9CqhKookuPQK29uGl+39U9SGg2tacbFhvy5vW6gj07qet+teq3Tor3rjqaARUFiniusjLr17swz6SMue6yO0W8eFM5Fsi8skzkfddEfkD/e/zaBT3e9GV1hFT6RzIeXeX79Sfd8eZDkMAAjcTmCFkWhRdq3YXvQkq25SAF23XNGxCsjORf3O7yPtjHQioaqhuew0LV9vyPtbW8KO+LIs9+rLHnnqD7xyvgGpNP/RhYFPtzBFQ6fVevGX1xY3PQ+6n6QLiIR0vvJZxnAcFm0InohgEAgHGTl8ugT36scfYHCc1nylJ4Vdyd0tGoJqTurmkbyVl8OESShuVQUCVBR1Pg2tBG8P63z6Fhf7bBJYfS4gqbzSy0w3rpr+fiGCz0cPANdO7n7bqX2G7MVK2RovQ6JgmWP77IfKlHmJTUfl7RUQjPviIE74OE6Wrhd6dSdmj32mEiL8TEY0ooR9t9yshSobOTS6ifbvoEPpPvU7TAd2IpBDH3RCl4Zc0KsN/EvlHV0XuF5GfHyJVaASoe4Z2NfrCjSgRLnqEfn8RmUHLqphJ/yNEl7il/aFevc7qv0jLo5Ej/MjwqX7ORL6q/XNpg25EfxCRh73wSqNSbT/C+mix0J/76Cy9gAAEjoZAKyFTq3aPxnAneCPD3OIDV0Re8QyRL89FMMxxdP5yy7xF60JANZfo9uVZuNqe+TG2iB/1ZVXs0Zc99tQbfAcBVY2/zhVI1bSx5DVTgq8l22pRF+M4Tx02LTySNo+BAGOnLytij77ssed5Ras5HD7ckQ8joMoaY07qkJgaNFvpTjesj0ZARQSbsodP737aqn8F7epY8eJKH0n76SLy+UHYZJE4n+giWuozR8trmqCPiIimQLZyD4nIuyYEVHrNOwfBlNb1uCGdkEYO9el3LpzACah+MJWqplBAdSGEsrQ2mkLPRXz6qqbLGSJDqdjqoqyly1Fx06NEvmkpe66IfDgRUerGda6/f2XiK+/N1get94rIk6+IXIi9dMPTi7/cv382t6FZNkr2X6rAn/d/k9wBBCDQHYFWQqZW7XZnADrUDQEEVN2YItsRFq76t9Eeeogf9WUl7NGXPfbUG3wHAVWtv+oJyVQKm9r61rpOFzQ1DZDm9/6HtRppXC/jOG8A2DR2TprfLQHGTl+mwx592aMknXFfPX6kN7rB+pkhMsaWfcSHt6Q90RYCqiygUgGVRkH5X4dIMhplZvRTuGFNBBsi2Ey50qrfF/rpqn0Yq7xV/yra9WlyVUBlIimNAuUjQHqRoqYHftkgftI1C61Dy1o6498b3ts+LbDi8sIt3+6UgOrJKiQaeN9IdVcioLIIT16gdCbyYEoI5aJBqUDsop0zkX+fEDpdCJuuizw1RJG6cV0UUJkoyyJonYm8sEBAdUNg1cyRGzdc4c+Ne0zzEIDAMRBoJWRq1e4x2Ix7WIcAAqp1uC5ZKwtXS9I83brwo75sjz36sseeeoPvIKDak7/S1zQBxnHeM2DDqIFAHQHGTh23ta7CHmuRpd6tCODDW5EuaAcBVRZSiYDq7kHYoIIGFVFNfgo2rIlgI/IHg8CCCDaTHrVOgQI/Xafhwlpb9a+w3Zj+01LwqYDKC6NyAqofF5FnOQGViave4J43KtaMAiofZWqOgEqp3yEi32HCJhUobSGgGsxtaf3M+hfp/yxNoAmvLHqciHzYC6h8CsCUoGskAtV9Vr7Q7Y6uWKE/H919c0MQgEBbAq2ETK3abUub1nsmgICqZ+tc9o2Fq/5ttIce4kd9WQl79GWPPfUG3+G9uCd/pa9pAozjvGfAhlEDgToCjJ06bmtdhT3WIku9WxHAh7ciXdAOAqospCiC0II/NER+sZR9Txuu/ukFBVSxQ0SwEbk9F4mGCDYFg7yiSO/Cilb9K2jXokVpKj6NMhXHb4mAqjQClRdbqpV3J6CK49e7ahRwPXCZ2vBGhCwt60RVT9D0gbeLvF//nrj2V88jXj3bUvbFlH4VQ+QoLinw56O4T24CAhDoi0ArIVOrdvuiT296IoCAqidrpPvCwlX/NtpDD/GjvqyEPfqyx556g+8goNqTv9JX5nZzfYBn3FxilIfAJQHGTl+egD36sge9mU8AH57PbLUrEFBl0U5FoPqIiLzzfEP+ARHR/35tSTrMwg1rItiI3DtY5o7rIwKqoQwRbBZ+QhT66cKtllfXqn8F7XoB1cMi8u7hrv5HESmNQKVCIXumfGmo4yEReZf777eLiIq03igiLxnaWFRAZeKkM5G7r4h8eEjL94Op6FAlKfxE5EMa6epM5KeuiFxEf3qUyDfPRP4wtKG3kxr3GiHrxnNhuGf990tF5B4flcrEVmci73N9/ysrM/T3IlXgNRFNw3qSnwJ/Pkku3DQEILAugVZCplbtrkuT2vdMICmg2vMNHVvfb7vttmO7Je6nEYG//du/bdQyzUYCjGt84hACpz6WGT+HeA/X9kLg1Mdxzg6M7148lH7skQDPlX6sxrOsH1vQk3oCPFPq2a1x5W233XZljXp7rrNg43hKQPUbIvI6EfmLIcqMlreoM9lbL2iXCDYiD3qhxJiAigg264yyAj9dp+HCWlv1r6Dd/3wQOb1KRP7P80MIbxWRnxKRO89Tz8XIUrkUfha56vMDDksB+A8i4qPfvV5EnnleRoVT+skJqFR4ZClGbzyjHrhM2ecFSTel8NMKHxDRyE0qUNQx+anz4E7PO0BAdc9Ql57MuCVa1HAPXzBRU4wi5fpzEUnqish/reIrEXmCdxur20enMvHWNZGH433r3wrd7uiKFfjz0d0zNwQBCLQn0ErI1Krd9sTpQa8EiEDVq2WGfp3qSbPOzbK77uFHfZkMe/Rljz31Bt8RgcGePJa+pgjgw3m/gA1jBgJ1BBg7ddzWugp7rEWWercigA9vRbqsnVO1R8HG8RwBlcLW8o8TEY00o0KH5KegXSLYZARURLApG9NLlCrw0yWaqa6jVf9atVsN6sguHERRH7gi8opniHy55vYsOtV1kbueKfLHNXUcyzX487FYkvuAwL4ItBIytWp3X9aht1sSQEC1Je2Ktk51oaQCFZeMEMCP+nIP7NGXPfbUG3wHAdWe/JW+pgkwjvOeARtGDQTqCDB26ritdRX2WIss9W5FAB/einRZO6dqj4KN47kCqv9qiPLydRF5dY5+QbtEsMkLqIhgUzasDy5V4KcHt3FIBa3616rdQ1gd27VDVCzxKfvm3OOQvu9HNU3gKUefUmb48xzPoSwEILAUgVZCplbtLsWNeo6PAAKqzm16qgslnZtld93Dj/oyGfboyx576g2+g4BqT/5KX9MEGMd5z4ANowYCdQQYO3Xc1roKe6xFlnq3IoAPb0W6rJ1TtUerjeNW7ZZ5w/GXIoJNmY1799NW/WvVbpnVKAWBeQTw53m8KA0BCCxDoJWQqVW7y1CjlmMkgICqc6ue6kJJ52bZXffwo75Mhj36sseeeoPvIKDak7/S1zQBxnHeM2DDqIFAHQHGTh23ta7CHmuRpd6tCODDW5Eua+dU7dFq47hVu2XecBqliGAzbefe/bRV/1q1O20xSkBgPgH8eT4zroAABA4noKKRK1flrYfXRA0Q2D+Bs+vytit2G6f6w7xXM2KPXi2zr37hR33ZC3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9q/86uy9u2tteVq/LWFu1ufZ+0dxoE1J9/6QXvu7Fvexp3zV1CAAIQgAAE+iKAgKove9zozakulHRqjt12Cz/qy3TYoy977Kk3+A4Cqj35K31NE2Ac5z0DNowaCNQRYOzUcVvrKuyxFlnq3YoAPrwV6bJ2TtUerQQirdot8wZKQeCSQO9++rbf/9lfxlYQgMDhBN76E+9jLB2OkRogAAEIQAAC1QQQUFWjW/fCU10oWZfq6dWOH/Vlc+zRlz321Bt8BwHVnvyVvqYJMI7zngEbRg0E6ggwduq4rXUV9liLLPVuRQAf3op0WTunao9WApFW7ZZ5A6UgcEkAP8UTIAABCEAAAhCAAAQgsD4BBFTrM65q4VQXSqpgcVGWAH7Ul3Ngj77ssafe4DsIqPbkr/Q1TYBxnPcM2DBqIFBHgLFTx22tq7DHWmSpdysC+PBWpMvaOVV7vP0Td3z2TK48u4wSpSBwWgSuyNn9v/iCe3/ktO6au4UABCAAAQhAAAIQgMC2BBBQbcu7uLVTXSgpBkTBIgL4URGmzQphj81QH11D+A4CqqNz6hO8IcZx3uiwOcEBwS0vQoCxswjGxSrBHouhpKJGBPDhRuAzzWKPvuxBbyAAAQhAAAIQgAAEIAABCEDgNAggoOrUziyUdGqYnXULP+rLY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HCTgGrJiqkLAhCAAAQgAAEIQAACEIAABCAAAQhAAAIQgAAE5hO47bbbbqzbzr+aKyAAAQhAAAIQgAAEIAABCEAAAhCYS4AIVHOJbVSek2YbgT7yZvCjvgyMPfqyx556g+8QgW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ICAakmaC9bFQsmCME+4KvyoL+Njj77ssafe4DsIqPbkr/Q1TYBxnPcM2DBqIFBHgLFTx22tq7DHWmSpdysC+PBWpMvawR5lnCgFAQhAAAIQgAAEIAABCEAAAhBYkgACqiVpLlgXCyULwjzhqvC4eCIxAAAgAElEQVSjvoyPPfqyx556g+8goNqTv9LXNAHGcd4zYMOogUAdAcZOHbe1rsIea5Gl3q0I4MNbkS5rB3uUcaIUBCAAAQhAAAIQgAAEIAABCEBgSQIIqJakuWBdLJQsCPOEq8KP+jI+9ujLHnvqDb6DgG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jcJqJasmLogAAEIQAACEIAABCAAAQhAAAIQgAAEIAABCEBgPoHbbrvtxrrt/Ku5AgIQgAAEIAABCEAAAhCAAAQgAIG5BPghPp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AABOYSQEA1lxjlIQABCEAAAhCAAAQgAAEIQAACEIAABCAAAQhAAAIQgAAEIAABCEAAAhCAAAQgAIGjIYCA6mhMyY1AAAIQgAAEIAABCEAAAhCAAAQgAAEIQAACEIAABCAAAQhAAAIQgAAEIAABCEAAAnMJIKCaS4zyEIAABCAAAQhAAAIQgAAEIAABCEAAAhCAAAQgAAEIQAACEIAABCAAAQhAAAIQgMDREEBAdTSm5EYgAAEIQAACEIAABCAAAQhAAAIQgAAEIAABCEAAAhCAAAQgAAEIQAACEIAABCAAgbkEEFDNJUZ5CEAAAhCAAAQgAAEIQAACEIAABCAAAQhAAAIQgAAEIAABCEAAAhCAAAQgAAEIQOBoCCCgOhpTciMQgAAEIAABCEAAAhCAAAQgAAEIQAACEIAABCAAAQhAAAIQgAAEIAABCEAAAhCAwFwCCKjmEqM8BCAAAQhAAAIQgAAEIAABCEAAAhCAAAQgAAEIQAACEIAABCAAAQhAAAIQgAAEIHA0BBBQHY0puREIQAACEIAABCAAAQhAAAIQgAAEIAABCEAAAhCAAAQgAAEIQAACEIAABCAAAQhAYC4BBFRziVEeAhCAAAQgAAEIQAACEIAABCAAAQhAAAIQgAAEIAABCEAAAhCAAAQgAAEIQAACEDgaAgiojsaU3AgEIAABCEAAAhCAAAQgAAEIQAACEIAABCAAAQhAAAIQgAAEIAABCEAAAhCAAAQgMJcAAqq5xCgPAQhAAAIQgAAEIAABCEAAAhCAAAQgAAEIQAACEIAABCAAAQhAAAIQgAAEIAABCBwNAQRUR2NKbgQCEIAABCAAAQhAAAIQgAAEIAABCEAAAhCAAAQgAAEIQAACEIAABCAAAQhAAAIQmEsAAdVcYpSHAAQgAAEIQAACEIAABCAAAQhAAAIQgAAEIAABCEAAAhCAAAQgAAEIQAACEIAABI6GAAKqozElNwIBCEAAAhCAAAQgAAEIQAACEIAABCAAAQhAAAIQgAAEIAABCEAAAhCAAAQgAAEIzCWAgGouMcpDAAIQgAAEIAABCEAAAhCAAAQgAAEIQAACEIAABCAAAQhAAAIQgAAEIAABCEAAAkdDAAHV0ZiSG4EABCAAAQhAAAIQgAAEIAABCEAAAhCAAAQgAAEIQAACEIAABCAAAQhAAAIQgAAE5hJAQDWXGOUhAAEIQAACEIAABCAAAQhAAAIQgAAEIAABCEAAAhCAAAQgAAEIQAACEIAABCAAgaMhgIDqaEzJjUAAAhCAAAQgAAEIQAACEIAABCAAAQhAAAIQgAAEIAABCEAAAhCAAAQgAAEIQAACcwkgoJpLjPIQgAAEIAABCEAAAhCAAAQgAAEIQAACEIAABCAAAQhAAAIQgAAEIAABCEAAAhCAwNEQQEB1NKbkRiAAAQhAAAIQgAAEIAABCEAAAhCAAAQgAAEIQAACEIAABCAAAQhAAAIQgAAEIACBuQQQUM0lRnkIQAACEIAABCAAAQhAAAIQgAAEIAABCEAAAhCAAAQgAAEIQAACEIAABCAAAQhA4GgIIKA6GlNyIxCAAAQgAAEIQAACEIAABCAAAQhAAAIQgAAEIAABCEAAAhCAAAQgAAEIQAACEIDAXAIIqOYSozwEIAABCEAAAhCAAAQgAAEIQAACEIAABCAAAQhAAAIQgAAEIAABCEAAAhCAAAQgcDQEEFAdjSm5EQhAAAIQgAAEIAABCEAAAhCAAAQgAAEIQAACEIAABCAAAQhAAAIQgAAEIAABCEBgLgEEVHOJUR4CEIAABCAAAQhAAAIQgAAEIAABCEAAAhCAAAQgAAEIQAACEIAABCAAAQhAAAIQOBoCCKiOxpTcCAQgAAEIQAACEIAABCAAAQhAAAIQgAAEIAABCEAAAhCAAAQgAAEIQAACEIAABCAwlwACqrnEKA8BCEAAAhCAAAQgAAEIQAACEIAABCAAAQhAAAIQgAAEIAABCEAAAhCAAAQgAAEIHA0BBFRHY0puBAIQgAAEIAABCEAAAhCAAAQgAAEIQAACEIAABCAAAQhAAAIQgAAEIAABCEAAAhCYSwAB1VxilIcABCAAAQhAAAIQgAAEIAABCEAAAhCAAAQgAAEIQAACEIAABCAAAQhAAAIQgAAEjoYAAqqjMSU3AgEIQAACEIAABCAAAQhAAAIQgAAEIAABCEAAAhCAAAQgAAEIQAACEIAABCAAAQjMJYCAai4xykMAAhCAAAQgAAEIQAACEIAABCAAAQhAAAIQgAAEIAABCEAAAhCAAAQgAAEIQAACR0MAAdXRmJIbgQAEIAABCEAAAhCAAAQgAAEIQAACEIAABCAAAQhAAAIQgAAEIAABCEAAAhCAAATmEkBANZ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DA/8/eu0BdVlV3vv/zgVEIStk+UrnKQzDxlRE78FGg4pXI6CgOQt/4iNzyRUsovD6412eZTsQIeUhUSBs1ViEELLRBoyOhGWo5rklxRQlaxW0c6RCNIIhGVLgWxICt1HfuN/e352F+q/Y+e539mvvxP2Modc7Za821fnPutc+313/PSQKLEqCAalFiPJ4ESIAESIAESIAESIAESIAESIAESIAESIAESIAESIAESIAESIAESIAESIAESIAESIAESGAwBCigGowrORESIAESIAESIAESIAESIAESIAESIAESIAESIAESIAESIAESIAESIAESIAESIAESIAESIIFFCVBAtSgxHk8CJEACJEACJEACJEACJEACJEACJEACJEACHSCwZQ++hSmO7MBQOAQS6B6BCW7bfiye0L2BcUR9JsB1t8/e49hHT4DXhdGHQBcB8LrSRa9wTC4EuEa7YKfR/QlQQMWoIAESIAESIAESIAESIAESIAESIAESIAESIIEeEtiyG9MeDptDJoHWCGxfBu9/t0Z7HIa47o7Dz5zlcAnwujBc3/Z1Zryu9NVzHHcTBLhGN0GVfS5KgH9ALkqMx5MACZAACZAACZAACZAACZAACZAACZAACZBABwhww6UDTuAQOk2AmzCddk8vB8d1t5du46BJYEaA1wUGQ9cI8LrSNY9wPJ4EuEZ70qdtJUABFWOBBEiABEiABEiABEiABEiABEiABEiABEiABHpIgBsuPXQah9wqAW7CtIp7FMa47o7CzZzkgAnwujBg5/Z0aryu9NRxHHYjBLhGN4KVnS5IgAKqBYHxcBIgARIgARIgARIgARIgARIgARIgARIgARLoAgFuuHTBCxxDlwlwE6bL3unn2Lju9tNvHDUJKAFeFxgLXSPA60rXPMLxeBLgGu1Jn7aVAAVUjAUSIAESIAESIAESIAESIAESIAESIAESIAES6CEBbrj00GkccqsEuAnTKu5RGOO6Owo3c5IDJsDrwoCd29Op8brSU8dx2I0Q4BrdCFZ2uiABCqgWBMbDSYAESIAESIAESIAESIAESIAESIAESIAESKALBLjh0gUvcAxdJsBNmC57p59j47rbT79x1CSgBHhdYCx0jQCvK13zCMfjSYBrtCd92lYCFFAxFkiABEiABEiABEiABEiABEiABEiABEiABEighwS44dJDp3HIrRLgJkyruEdhjOvuKNzMSQ6YAK8LA3ZuT6fG60pPHcdhN0KAa3QjWNnpggQooFoQGA8nARIgARIgARIgARIgARIgARIgARIgARIggS4Q4IZLF7zAMXSZADdhuuydfo6N624//cZRk4AS4HWBsdA1AryudM0jHI8nAa7RnvRpWwlQQMVYIAESIAESIAESIAESIAESIAESIAESIAESIIEeEuCGSw+dxiG3SoCbMK3iHoUxrrujcDMnOWACvC4M2Lk9nRqvKz11HIfdCAGu0Y1gZacLEqCAakFgPJwESIAESIAESIAESIAESIAESIAESIAESIAEukCAGy7NeuHGjwB33gQ89w+Bhx26ZivrszKjkH5//C/AE08p05ptYglwEyaWFI+LJcB1N5ZUO8d987PATTuAk/8E2HBEOzZppd8EeF3ot/+GOHpeV5rxapO/45sZMXsVAlyjGQddIEABVRe8wDGQAAmQAAmQAAmQAAmQAAmQAAmQAAmQAAmQwIIEuOGyILAFD29q42Xv7cAXfhd4+isooFrQJQsfzk2YhZGxQQEBrrvdChEKqLrljz6MhteFPnhpXGPkdaUZfzf1O76Z0bJXJZC3Rm/5Kv5gMsU3t23CFXJs+J4ESaBOAhRQ1UmTfZEACZAACZAACZAACZAACZAACZAACZAACZBASwS44dIs6JiNFxVD3f2NtbGcdgmw8elr/876bsORwN/+PvCd69eOWX4NcMzvNDuPMffOjfIxe7+ZuXPdbYZr2V6LBFTy/d++Y633p7wQeMabgQMfCvzknvVr8XPPf1DQuui6Lmv+A/8TuP59a3Z+7hDgpo8Cj3/G+gyGZefIdvUS4HWhXp7srToBXleqM8zqIeZ3vByz+8P7XyN0Tb/502vf6TVCP//pj9Pf+rcxA2Ld3ssVUO3Bjsk+7JwJqIL3dY+D/Y2bAAVU4/Y/Z08CJEACJEACJEACJEACJEACJEACJEACJNBTAtxwadZxRRsvP9m7PpOU3cg/ZOODm+myYf+1HQ+WAwzbNTuLcffOjfJx+7+J2XPdbYJq+T7nCaikVOrVZ64JW1W8KmInEa3a9f07X36wDOAia3fWmv+Df1jbTJcXMw2W92uTLXldaJIu+y5DgNeVMtSK2xT9jt9724PXiIdtWL9m27b2uEc/ee33va71LB1b7IdFj6CAalFiPL4JAhRQNUGVfZIACZAACZAACZAACZAACZAACZAACZAACZBAwwS44dIsYPtUurWkWUXsprtsoGhGE9mg/9VXrG2wyJPrNuuJ9MMSfs36zfbOjfL2WI/FEtfdbnl6noAq3DyX9//2g7UsVCJqlawjYZYom3UkXLtDW1lr/r9+by3rlLwk26AKtrpFbdyj4XVh3P7v4ux5XWnGK7ECKrFuM8jatV0Et/r+l18AHPnc9Q9ISEZDvuolQAFVvTzZWzkCoxNQXXLzT78FTI4sh4utSGDoBKa3nfmUn3vC0GfJ+XWTANfnbvqFoyKBOAK8fsRx4lF1EOD1og6K7GMYBLj2DsOPnAUJVCPADZdq/IpaF228/OMnH8wq9bBD1wuoZMNFs5+oHd2M//GdzExSxL6u77lRXhdJ9qMEuO52KxbyBFRh+SUdtQqmNBOgll+1Qqq8tdtmEgzXfBXNih0RaD3wEwqouhUpD46G14Wuema84+J1pRnfF/2OP/BhDz7soCMQIZVmo9Lrg34nZbfDtZ4Cqvp9p2v0mXvwxAOm+OfUwjcxwd9LCb8HDsDfzz6f4vvbj8NGOSY8fvsyfqnM51u+ij+YTPFNLRVY/wzZYx8IjFBA9bNpHxzDMZKAF4Ezn/KQ0a0LXqxpdz2BS27m+syYIIE+E+D1o8/e69fYeb3ol7842mYJcO1tli97J4E+EOCGS7NeKtp4mZeBSgRU+tIn179zPfDc84FHP5UCqmY992Dv3Chvi/R47HDd7ZavF8lAlTVyK7SSzfF5a7e0v2nHWom+vKyDcgwFVN2KkXA0vC502z9jHB2vK814Xa4P3/jMWlZAEb3KK+u3vXwux/7tO9ayEj7rbcCX/jQ7g6BeM3Stp4Cqft95Z6Dasgc7RKhFAVX9vu1Tj6MTSnDDpU/hybF6EOAmjAd12hQCXJ8ZByTQbwK8fvTbf30aPa8XffIWx9o0Aa69TRNm/yTQfQLccGnWR0UCKs1g8vRXAE88ZW3zRTfX5el1W75JM5rYJ9u1XbOzGHfv3Cgft/+bmD3X3Saolu9znoDKrrsbjnxwTQ4ziNisgI9/ZvzabW0fsnF9WSdmoCrv06Zb8rrQNGH2vygBXlcWJRZ3vF4D5OEF+Z0eluabt4bbjIN7bwOuPnOtzN+jn8wSfnH0yx9FAVV5dmxZHwEKqOpjyZ5IYBAEuAkzCDf2chLcEO+l2zhoEpgR4PWDwdAWAV4v2iJNO30gwLW3D17iGEmgWQLccGmWb5GASp5m33v7WjYpKfPxqF9+MDOJjMx+J+81u4nNeKJl/fgEezO+5EZ5M1zH3CvX3W55X7OGhKOSje6NT38wq4h8b9dbmxkw/C5v7Q7Xdbvmh1lJKKDqVpzY0fC60F3fjHVkvK405/nwGhH+7pbf+rs/vGY/a02/+dNr36kIixmomvOV9uwuoGIJv+ad3AMLFFD1wEkcIgm0SYCbMG3Spi1LgBvijAcS6DcBXj/67b8+jZ7Xiz55i2NtmgDX3qYJs38S6D4Bbrh030ccoS8BbpT78h+ida67Q/Qq5zQmArwujMnb/Zgrryv98BNH2Q6BXAFVIGzaQqFTOw4ZqRUKqEbqeE6bBPIIcBOGseFFgBviXuRplwTqIcDrRz0c2UsxAV4vihnxiPEQ4No7Hl9zpiSQR4AbLowNEphPgBvljJC6CXDdrZso+yOBdgnwutAub1orJsDrSjEjHjEeAlyjx+PrLs+UAqoue4djIwEHAtyEcYBOkwkBbogzEEig3wR4/ei3//o0el4v+uQtjrVpAlx7mybM/kmg+wS44dJ9H3GEvgS4CePLf4jWue4O0auc05gI8LowJm/3Y668rvTDTxxlOwS812hmtmrHz123QgFV1z3E8ZFAywS4CdMycJqbEeCGOIOBBPpNgNePfvuvT6Pn9aJP3uJYmybAtbdpwuyfBLpPgBsu3fcRR+hLwHsTxnf2tN4EAa67TVBlnyTQHgFeF9pjTUtxBHhdiePEo8ZBwHuN3rIHOyb7sHPbJlwxDuKcZRYBCqgYFyRAAusIcBOGAeFFgBviXuRplwTqIcDrRz0c2UsxAV4vihnxiPEQ4No7Hl9zpiSQR4AbLowNEphPwHsThv4ZHgGuu8PzKWc0LgK8LozL332YLa8rffASx9gWAe81mgKqtjzdbTsUUHXbPxwdCbROgJswrSOnwZQAN8QZCiTQbwK8fvTbf30aPa8XffIWx9o0Aa69TRNm/yTQfQLccOm+jzhCXwLemzC+s6f1Jghw3W2CKvskgfYI8LrQHmtaiiPA60ocJx41DgLeazRL+I0jzopmSQFVESF+vxCB//YXf4Rv3vhlnPWej+KQDY9K2mZ9tlCn6cHS713fvQ0n/ObmMs3ZJpIAN2EiQfGw2glwQ7x2pJU6/Pv/9nF87tL34TUX/ldsfMIvV+qLjcdBgNePcfi5C7Pk9aIZLzT5O76ZEbNXIcC1l3FAAiTADRfGAAnMJ+C9CUP/DI8A193h+ZQzGhcBXhfG5e8+zJbXlT54iWNsiwDX6LZI0848AhRQMT5qJdDUxsud3/oGPvym/x3Pf/WbKaCq1WP7d8ZNmIYBs/tcAtwQ71ZwUEDVLX/0YTS8fvTBS8MYI+ZQzrMAACAASURBVK8Xzfixqd/xzYyWvSoBrr2MBRIgAW64MAZIYD4BbsIwQuomwHW3bqLsjwTaJcDrQru8aa2YAK8rxYx4xHgIcI0ej6+7PFMKqLrsnR6OLWbjRcVQd/zT15IZ/u7HrsUTj3lm8u+s7zYe9SRc/NZX4h+u+3xyzP92zh/gN/+P3+shnX4MmZsw/fDTEEfJDfFuebVIQCXfX/y2VyWDfs5Lz8Lpb38ffu5hB+HHe+9et2af9aeXz4Svi67/cm346U/ux5XvfnNi56BDHoHPXfI+/MqJv7Eu02G3yI13NLx+jNf3bc+c14tmiMf8jpdj/vr9f7Df2q9r9bVXXZx8p2u/fn7/v96bfP69W29mZsOa3ce1t2ag7I4EekiAGy49dBqH3CoBbsK0insUxrjujsLNnOSACfC6MGDn9nRqvK701HEcdiMEvNdolvBrxK2965QCqt65rNsDLtp4+fGP7l6XScpu0P+7XzxstkkuG/E7//LCWTnAsF23KfR7dNyE6bf/+jx6boh3y3vzBFRSUvVPXvacRACrIlcRO4m41V4H/uGLO2dlABdZ47OuDbfedEOy6S4vZiTsVqzoaHj96KZfhjgqXi+a8WrR7/g7b/36bO0/5JGPXrcW27b2uMOf+mvJ73tdw1kStn7fce2tnyl7JIG+EeCGS988xvG2TcB7E6bt+dJe8wS47jbPmBZIoEkCvC40SZd9lyHA60oZamwzVALea/SWPdgx2Yed2zbhiqEy5ryKCVBAVcyIRyxAwD6VbptpthC7mS4bKJqpRDben/ef3pRssMiT6zabifTDEn4LOKHiodyEqQiQzUsT4IZ4aXSNNJwnoAo32eX9j77/3SQLlYhfJTtJmCXKZicJ1/jQVta14e7v3p5knZKXZCVUwVYjk2enpQjw+lEKGxuVIMDrRQloEU1iBVTSlc0ga9dsEdLq+2ec9jIc8x9+a90DEpKpkK96CXDtrZcneyOBPhLghksfvcYxt0nAexOmzbnSVjsEuO62w5lWSKApArwuNEWW/ZYlwOtKWXJsN0QC3ms0BVRDjKrF50QB1eLM2GIOgaKNl7/7rx+eZZU6ZMOj1gmoZMNFs5qoCd1k//++dwczjrQUedyEaQk0zexHgBvi3QqKPAFVWKZJR62CKc0YqGVarZAqb423GQfDa4OKa8WOCLR++pP7KKDqVqjMRsPrR0cdM8Bh8XrRjFOLfsf/3MMOnj3soCMQIZVmo9J1X7+TstvhGk4BVf2+49pbP1P2SAJ9I7BlN34EYEPfxs3xkkBLBPZuX8YjW7JFMyMhwHV3JI7mNIdKgNeFoXq2x/PidaXHzuPQ6ybgvkazhF/dLu1nfxRQ9dNvnR110cbLvAxUIqDSlz65/g/XfR5n/enlOPJXlimgasnr3IRpCTTN7EeAG+LdCopFMlBljdwKrWQTfd4aL+0/d+n7khJ9edkJ5RgKqLoVI+FoeP3otn+GNDpeL5rxpqz711/9sSTbn4hZ5ZX1214+l2MvfturkmyDm3//v+Djf/h/ZmYG1GuBruEUUNXvO6699TNljyTQNwLyxLrHU7pedvvmH47XlwDj1Jf/UK17xZWX3aH6kfMaJwGeR+P0e9dn7RWXXna77g+Oz48AY9KPPS2vJ0ABFSOiVgJFAirNTPL8V78ZJ/zm5mTzRTfND3nko9ZlFdFMJfbJdm1X66DZ2ToC3IRhQHgR4Ia4F/lsu/MEVHZ93njUk2Zrd5hpxGYP/JVnPy96jbe2/90vHrau/BMzUHUrTuxoeP3orm+GNjJeL5rxqK7t8vCC/E4PS/PNW5ttJsE7b/06/uRlz0nK/B3+1F9jCb9m3DXrlWtvw4DZPQn0gIDXTWYvuz1wCYfYIQKM0w45Y0BD8YorL7sDch2nQgLgecQg6CIBr7j0sttFH3BM3SDAmOyGHzgKgAIqRkGtBIoEVPI0+53f+kaSTUrKfBz25F+dZRyRgdjv5L1mLbGZTLSsH59gr9V13IRpBid7XYAAN8QXgNXCoZpdJDQlG+JPPOaZs+wj8r1dl20GwfC7vDU+XP/ttSHMXkIBVQvOL2mCm/glwbHZwgR4vVgYWXSDcO0Pf3fLb/2/fv8fJP1lrdXXXnVx8p2KsJiBKhp96QO59pZGx4YkMBgCXjeZvewOxnGcSCsEGKetYB6dEa+48rI7OgdzwoMmwPNo0O7t7eS84tLLbm8dxYE3TqALMckSfo27uRcGKKDqhZs4SBJojwA3YdpjTUvrCXBDnBFBAv0mwOtHv/3Xp9HzetEnb3GsTRPg2ts0YfZPAt0n4HWT2ctu9z3CEXaJAOO0S94Yzli84srL7nA8x5mQAJiBikHQSQJe67uX3U46gYPqBIEuxOSWPdgx2Yed2zbhik5A4SBcCFBA5YKdRkmguwS4CdNd3wx9ZNwQH7qHOb+hE+D1Y+ge7s78eL3oji84En8CXHv9fcARkIA3Aa+bzF52vXnTfr8IME775a++jNYrrrzs9sUvHCcJxBDgeRRDice0TcArLr3sts2X9vpDoAsxSQFVf+KlyZFSQNUkXfZNAj0kwE2YHjptIEPmhvhAHMlpjJYArx+jdX3rE+f1onXkNNhhAlx7O+wcDo0EWiLgdZPZy25LWGlmIAQYpwNxZMem4RVXXnY7hp/DIYFKBHgeVcLHxg0R8IpLL7sNYWS3AyDQhZhkCb8BBFINU6CAqgaI7IIEhkSAmzBD8ma/5sIN8X75i6MlgZAArx+MibYI8HrRFmna6QMBrr198BLHSALNEvC6yexlt1ma7H1oBBinQ/NoN+bjFVdedrtBnaMggXoI8DyqhyN7qZeAV1x62a2XHnsbEgHG5JC82e+5UEDVb/9x9CRQOwFuwtSOlB1GEuCGeCQoHkYCHSXA60dHHTPAYfF6MUCnckqlCXDtLY2ODUlgMAS8bjJ72R2M4ziRVggwTlvBPDojXnHlZXd0DuaEB02A59Gg3dvbyXnFpZfd3jqKA2+cAGOyccQ0EEmAAqpIUDyMBMZCgJswY/F09+bJDfHu+YQjIoFFCPD6sQgtHluFAK8XVeix7dAIcO0dmkc5HxJYnIDXTWYvu4sTYosxE2Ccjtn7zc3dK6687DZHkj2TQPsEeB61z5wWiwl4xaWX3WIiPGKsBLoQkyzhN9boWz9vCqgYByRAAusIcBOGAeFFgBviXuRplwTqIcDrRz0c2UsxAV4vihnxiPEQ4No7Hl9zpiSQR6DgJvOTAFwF4OlB+xMBfAmAfv8eAB9Lj3kWgOsAbAPwmpJ2pVlW33U48iAAbwHwIQB3A3gHgPMA6JzEhnwm83hZekwddjP72A08GsA1AG4BcNYycJ8cuAd4yhT4LIArl4G3m/eYAKccC9ysHX4VePUEuCQ0MAXOPA64VD83fRyRfnYDgFOXgbv0uylwnrbJ+kzaGXsft2OW73YD7wawNRzLCnDSJuBaM7fLJsAZMo+gzWxMu4GDAVwMYLO00z6U2QqwVftsykFd2IRpam7s14/ACNfdqrDnXQ8elV5/5Jp0vjUUrmG61tj1KP3spBXgJUtr61ey3gSvG5aBE6pOgu2HQYDXhWH4cWiz8IpLL7tD8x/nUx+BLsTklj3YMdmHnds24Yr6Zsae+kaAAqq+eYzjJYGGCXATpmHA7D6XADfEGRwk0G8CvH702399Gj2vF33yFsfaNAGuvU0TZv8k0H0CkRv5KpAS8dFFAI5MxUUi/hGBlX6v4qmdReKjiJvbTQmoQnGUCqhE8PXGVfHP/W0KqCRC0g38060wSkVKutFvRVKhMCr97tyM9rPPvgI8ZwnYZdtauzIOEWwVCagCUdPtoZhLxQgqzDLzO0k/S485TMRXK8BxMi6Z51KizUoEU3eIaCyd1xZpNwVOmwCz+dg+VHTWxNkWEadNmGWfAycwwnW3qkdrFVABmIk/s9asrPWy6gTYfjgEeF0Yji+HNBOvuPSyOyTfcS71EuhCTFJAVa9P+9obBVR99RzHTQINEeAmTENg2W0hAW6IFyLiASTQaQK8fnTaPYMaHK8Xg3InJ1ORANfeigDZnAQGQGDBjXyZsYqkJGPTXUZAtTv9951F4inpJOLmtm6Yfx7Ab6RZsM4NMoyo+Em6tAIoeZ/13QuB2ZPANwF4KYDfTjNQSZuXp5lMrMgqTyQm8/+n9PivAXgEgLMBiHjsLwD8dRoe2mdutMwRNyWiI6xlpRJh0Ya0k70281OWgEr7DIRJ0nyW5coOKDYDlcli9RkAL7CCK+kvS4xgxyfHhEItO46MbDDJmCfAEbadnV+TWagi4nQAqwCn0DaBHqy7KorV7E7PSxnZTH2SoU8zK4Si2UXXZhGu6rVF1tHXpmu+rp+hgMpmR5S1X0S90Rmo0nUoydBHAVXb0d9/e7wu9N+HQ5yBV1x62R2iDzmnegh0ISZZwq8eX/a9Fwqo+u5Bjp8EaibATZiagbK7aALcEI9GxQNJoJMEeP3opFsGOSheLwbpVk6qJAGuvSXBsRkJDIhATRv5lwOQDfaNqSjp60WIIm5u6wb536eZoUT89FbTvxU5iTkpIagb6HkiLzkmKwPViwB8f03bk5Ttk817LeEXI6AS+9LuyaZ8oWSzklKB0rcItXKZhGX8sFa6Tsr67bLl+0SsJIZsJiZ5X5SBSo6ZJ1qS72MFVGprCXjxylrGLnnNRFlFGahWgKctAZeHmavsGMSPK8Dbl4BPKgPDKGGi76fAdlumsCjuFv0+Ik4X7ZLHk0CRgHReaVQrXG1y3RUB1afTjIPiMTnX7Rosn2n2wc+VXH/z1m0VyuYJWXVcmglR191QYLvfuqZZ98x6LwJVWadnGfJkUMxAxZN0HgFeFxgfXSQQ+XveoyR3G7g0Q65er0SUa1/yG93+DZF8F2Z71QZhZtiqpaul37DEtc0IW/Q73pbtNv1cIL+HdcwZZbr1q3XltlNbJ8tvd/P3xvHpwbM+ze9u+W6Wcda2bzIDbJWg4RpdhR7b1kmAAqo6abIvEhgAAW7CDMCJPZ0CN8R76jgOmwRSArx+MBTaIsDrRVukaacPBLj29sFLHCMJNEsgcsOlqISf3ZDZbxM7awYRN7dVRPCpNOuUFUVp5iebccRujojo6brUrs2YIh9lCaikb80aJRlPjlpQQKXjCIUPmRs2WTzsZs0+4LFa1k6yKxVlcLLl/Uzfs82OLHFUOIY5Gy8ivtJMLSLskkxY8jprCkjZwXWlA8MNovTYG7R8X9YmkRxjN2rE3gS42orI8gRUKrBq6iyJiNOmTLPfARPowbora75mFdT1X9e315nsg7L2h1n2dK0WD9r1V7NZFa3b2p9dP6UvFWyF48rqN4mecO0zAs/3AfhEutb8MgVUAz7ZGpgarwsNQGWXlQnUdF1poiR35blFdFBKQGV++16pYqSMhxrEvPz23WyFRDqmogcHTBbZo/W3cGg3VkAViJpmv62zrnc510D5++gaffjAjn0CPEYetlgBXiV/e9hS2QDkb7tEaBweF+Gb1g/hGt06chrMITA+AdU//uxHmMxSZjMwSIAELIEp9p751Ic8klBIwIPAJVyfPbDTJgnUQ4DXj3o4spcoArxeRGHiQWMgwLV3DF7mHEmgkEDkhosVSGnpO8mopBvqYseWwwtFS/uNI+LmdihGmpdVSvq3m+3fTjOnSCkofemY8gRUmnkqzEYVk4GqsoAqKLl3im5UmI0XmYc8LS6vmYhJnv7OElgBkFKKpy4Ddy0ioLIl+cJ2Re9lYHYzJs02tQvA7On38Kn+tI0Ks2RzKjk2zMI1R0B1y/Ka7xt5RcRpI3bZ6bAJ9GTdvc0IUa1DbKnTJCte+tLPdSM7XH9tyVfJBhiu2yp81bW6SQGVZp463WajkvVSBsUMVMM+/6rOjteFqgTZvgkCkdcVFUjJENouyR2Ks3SttyVZZVz2bwgryLWlYvVzEfbIdeh8AI9NuUrGRMlApaVk5e8WLQe+LiPs7rWMr/Kbej9xk/4erlq6OnwoIsv3sQIqvTYBuGB1jlulTLeWsc76rR/+ds57iCH9LZ6Iq+TBBADvtQ8xLFoWvIn4XqTPLqzRLOG3iMeGe+z4BFQ3/2zq8ZSuPCnvYXe4ocuZNUGAcdoEVfYZS8Ar/rzsxnLhcSTQBwI8j/rgpeGM0SvevOwOx3OcSd0EGJN1E2V/JNBPAiU2XOxEQ5GTvhfxjmx+351HJeLm9jwBVVEGKlsuT8ZxBQDdeLHl+WR8WWWiRDCmx7cioAqeeJeNnKRUndks2Q+lbpyEGyImI1VSisNsEEkfs3J7tsOYEn452aWkm9lT8OGT+NpGs1hlbd6Yfm0/67JdTYAjbBnCcFOoqbMvIk6bMs1+B0ygJ+tumOkpzyO6kW3FtXqsXX/fAODPTalVOSYrc2CsgEqzE5bJQDXLogHgCLuGyaAooBrwyVfD1HhdqAEiu6idQInrSpaAqunSsCKetXZvDErFSknVrBLaYUnZY1KBr2a9DTNQ6fci7NW2J2SV1A7L+OX8pj63bOnqrDKxofNjBVTmN/YZAC6zWVgX+B1/WNbfAspBfq8vAdfb39xh3+mxW/RBjdqDuWKHXVijt+zBjsk+7Ny2KfkblK+REqCAqiXH8+Z2S6BpphIBxmklfGxckYBX/HnZrYiLzUmgUwR4HnXKHYMfjFe8edkdvEM5wdIEGJOl0bEhCQyKQIkNFzv/UOQk3+mGeVjWaR23iJvb8wRUkvHJCp+kb9mU0UxQWdmo5Bh5Kt1uzoQCKn0vT7OrgCrsW59ol03+UMhVuoSfGLECJRVHZWVsKir9YcRFGyfAKccCN2cJAmzfYt9ulsh7u2FiSurdYjdewo2nUEBlxppkxNKsVDo/IxCblRzUQLEbNGm7y3U+OkctQ9LUSRkRp02ZZr8DJtCTdTfcsH4hgLemG9Bhtii7Hj/fHKfZALPW33BttZvqspbnZaDScR2ZHvPkYCN9FjlzSvgl2fmyxJvSmAKqAZ98NUyN14UaILKL2gkseF1RwZGuo/qwQJMlubMyUKmASjIWbkt/p0v2KP17Qq858mCEXBNeEaz7KrgNBVThb/3cktr2N3WazWqW5TUdR6XS1Vkl/kLn55TilsNmv40zMrG+25afzSvFnVeGWzLY6jjC3+Lh3wQ5Aqp1JbxrD+gKHXZhjaaAqoIDB9SUAqqWnMmb2y2BpplKBBinlfCxcUUCXvHnZbciLjYngU4R4HnUKXcMfjBe8eZld/AO5QRLE2BMlkbHhiQwKAILbriEc88SUGk2kI0A/n0erIib20UCKulaxUzyb30KXU3a72xmFFsORDZenmuedhcBlY5f+tEsWioKUzsisKpdQGU2MJJMTOlEpJzGOtFSWHJkCpw2AdZtZJi+ZuXzMjZXZhszRU+uT4FbloBduhGjkEMxV9ZGkc2INQEuDzJJyQbQ1iBOwoxWyfe2VIktJ6LlS5o4MSPitAmz7HPgBHq07up6+LzUJba0kl0X5Wv7Xd76O2/djhVQiVjWjks23UUEoALaWfRECKi0ZJG0SURV8g8KqAZ+AlacHq8LFQGyeSMEIq8rXSvJLeu2/V0ubFRIJSIoWyZWvtPf86GIt7SAymZpXQIuWgH+Kizfl/deBhRZuvqkedmaYjJQhb97w/fBQw9XpqUJN5sHMvR6t+5vCvu3gf7GLyrZHT480UhAV+i0C2s0S/hVcOCAmlJA1ZIzeXO7JdA0U4kA47QSPjauSMAr/rzsVsTF5iTQKQI8jzrljsEPxivevOwO3qGcYGkCjMnS6NiQBAZFwOsms5fdQTmvp5NJN5sg5QXLTiHdvDk5ryRh2X7DdozTukiyH0vAK6687NL7JDAkAjyPhuTN4cwlUkClWaDCiXuV5BYBlb6sMFay2MrLZqCyYw4Ft1kCqheZkn25GaikUxUwAfjMqob2BSbbaZbIX5pEl66OEfwXCaimwO0qiMqI2ORBibDUdZgBFmsZp2bZtCQDlclqdTyApOy39B9muwrnkDXeLp1JXKO75I1xj4UCqpb8z5vbLYGmmUoEGKeV8LFxRQJe8edltyIuNieBThHgedQpdwx+MF7x5mV38A7lBEsTYEyWRseGJDAoAl43mSPsTgcFev1krl8tEfiM9CPZhJGNi9G89gBPnQKXTYAzjgX+cdGJ7wYeA+CaFWDrJmAXgMbuT0fE6aLD5/EkAK+4irA7tHX3AQAH1hRyja0zNY2P3bREIOI8amkkNEMCDxKoWUAlHddVkluFUZolcF4pbCuMkoyAVwEQ0VdYUvaYtHRrXgk//V6EWNr2BCOoWhc6QYbWRJAE4GD5rRlmgV20dLURLh2tWaiKSnHL4KxISd5L9lYAV9qHD4pKcWuZWlPGb13ZP1PGdpatVsGk3x0mLKbA6RNgi47fltjWzI1dOhe5RnfJG+Mey+h+OHrdZPayO+7w5uwXJcA4XZQYj6+TgFf8edmtkx37IgFvAjyPvD0wLvte8eZld1ze5WwXIcCYXIQWjyWB4RLwusnsZXe4nuTMmiDAOG2CKvv0iisvu/Q4CQyJAM+jIXlzOHNpQEBVV0lugZxXCltEVZr9SssL2pLctrzfTlNauygD1f3GppT9+zyA38gTUJkyfptVbJRXynXR0tUmq1OYzWqW8akoA9UK8IwJcIktZS1Q7RiXgOttiWz53mSS2ihZtdJ+kpLfU+CHqUAsfIgjGZdlAmBW8tuWPGw6C2zZs7MLazRL+JX13rDaUUDVkj95c7sl0DRTiQDjtBI+Nq5IwCv+vOxWxMXmJNApAjyPOuWOwQ/GK9687A7eoZxgaQKMydLo2JAEBkXA6yazl91BOY+TaZwA47RxxKM04BVXXnZH6WROerAEeB4N1rW9nphXXHrZ7bWznAavgqo0g+u1ZYZRRx9l7C7SpgsxuWUPdkz2Yee2TbhikbHz2GERoICqJX/y5nZLoGmmEgHGaSV8bFyRgFf8edmtiIvNSaBTBHgedcodgx+MV7x52R28QznB0gQYk6XRsSEJDIqA101mL7uDch4n0zgBxmnjiEdpwCuuvOyO0smc9GAJ8DwarGt7PTGvuIyw2+XSsJIBS7JZjeU1SbNdnZxmj/q3BScethd+v7ZgH40fHhGTzY+BAqrGGffBAAVULXmJN7dbAk0zlQgwTivhY+OKBLziz8tuRVxsTgKdIsDzqFPuGPxgvOLNy+7gHcoJlibAmCyNjg1JYFAEvG4ye9kdlPM4mcYJME4bRzxKA15x5WV3lE7mpAdLgOfRYF3b64l5xaWX3V47i4NvlEAXYpIl/Bp1cW86p4BqvavCeq367YkAbD3X9wD4WPql1mvdBuA1eZ6PuLmttm3fdQTSQQDeAuBDAO4G8A4A5wHQOYkN+UzmIbVs5ZjGXqZu6y22xmpYe9a8h9R0PRa4WQeVqmwvCQep9W31c9PHEelnN6yWjj11GbhLv5sC5x0HXCrfZ30mnxt7Hw/rwu4Gwtq3iSlbzzbt97IJcIbMI2gzG1NQl3bWR5tpFSPitLHYYMckUBB/Q1yfqzp93nVD65zLtet8ayhc63RNsutW+tlJK8BLltbWuc0Zg71hGTih6iTYfhgEeP0Yhh/7MguvePOy2xe/cJztE2BMts+cFkmgiwS8bjJ72e2iDzim7hJgnHbXN30emVdcednts684dhIICfA8Ykx0kYBXXHrZ7aIPOKZuEGBMdsMPHAVEmzKuV+QGvYqYRHx0EYAjU3HRowFcBUC/V/HUziLxUcTN7aYEVKE4SgVUIvh6I4D72xRQSbSlG/OnW2GUipR0A9+KpEJhVPrduRntZ599BXjOErDLtrV2ZRxT4LNFAqpA1HR7KOZSkYEKs8z8TtLP0mMOE/HVCnCcjEvmuZRos3AxgDuWgben89oi7abAaRNgNh/bxzJwX1NnbUScNmWa/ZIARrg+V/V6rQIqADORaNbalrWuVp0A2w+HAK8fw/FlH2biFW9edvvgE47RhwBj0oc7rZJA1wh43WT2sts1/hxPtwkwTrvtn76OziuuvOz21U8cNwlkEeB5xLjoIgGvuPSy20UfcEzdIMCY7IYfOAoKqMIYyNqMVpGUZGy6ywiodqf/vrNIPCVGIm5uq+3PA/gNAE9fTWR0bpA5RMVP0qUVQMn7rO9eCOCKdJI3AXgpgN9OM1DJxy9PM2lZkVWeSEzm/0/p8V8D8AgAZwMQ8dhfAPjr1I72mXt+zRE3JaIjrAmERFi0Ie1kr838lCWg0j4DYZI0PytLcBSbgcpksfoMgBdYwZV0niUysOOTY0KhlgWTkeUlGfMEOMK2s/PbBFzb1OIVEadNmWa/JFC0TnZhfVbxrGZ3el7qNpvRTzL56bobimsXXcNF4KrXIFlvX5teG3SdDZnYLF1yjRDxb3QGqnS9OlOy8lFAxRNyUQK8fixKjMdXIeAVb152q7Bi22ETYEwO27+cHQnEEvC6yexlN5YLjyMBIcA4ZRw0QcArrrzsNsGQfZKAFwGeR17kaXceAa+49LLLaCCBPAJdiEmW8GN8CgFmoFofB7Eb9JcDkI3zjako6etF4RRxc1tt/32aGUrET281/VuRk5iTEoK6MZ4n8pJjsjJQvQjA99e0PUnZPtmU1xJ+MQIqsS/tngzgOiPmklKB0rcItXKZhGX8ABwM4BoAuyQTkxU3pUE6N9uUHLOIaEmOjxVQab9LwItX1jJ2yWsmyirKQLUCPG0JuDzMXGXHIH5cAd6+BHxSGRhGCRN9PwW2a8nBopgr831EnJbplm1IIIrAghmopM+sta/J9VkEVJ9OMxOKfVkT7Fotn2mWws+VXKfz1ncV1OYJXnVcmjFR1+dQiLvf+qfZ+cx1QYSssp7PMunJoJiBKiqMR3sQrx+jdb3LxCOvF/Iwgn21UZK7DR6aIVevQyK2tS/5jW7/hki+C7O9aoMwM2zV0tXSb1ji2maEjckkG4xtK4ALQ2Q1ZAAAIABJREFU5Pewfp5Rplu/WlduO7V1svx2N39vHJ8ePOvT/O6W72YZZ237JjPAVgkarr1V6LEtCQyHgNdNZi+7w/EcZ9IGAcZpG5THZ8Mrrrzsjs/DnPGQCfA8GrJ3+zs3r7j0sttfT3HkTRPoQkxu2YMdk33YuW3TLFFC09Nm/x0kQAHVeqeEAqq8En52Q2a/zeksP0fc3Fbbn0qzTllhgGZ+splE7OaIiJ5EyCQvmwlF3mcJqKRvzRolmUyOWlBApeMIeWVu2GTxsJs1+4DHalk7ya5UJIay5f1M37PNjixxVDiGORsvoirTDCwi7JJMWPI6awpI2cF1Yq5wgyg99gYt35e1SSTH2I0asTcBrrYisjwBlQqsmlpLIuK0KdPslwQWzUDlsT6LgEqzD2o2Kl0HX2eyFMo1IszGp2t6uE5rNqui9V37s+us9KWCrXBcWf0mURaukUYI+j4An0jXpF+mgIon5SIEeP1YhBaPrUogUkDlUZK76tRi2pcSUJnfvleqGCnjoQaxL799N1shkQ6q6MEBk0X2aP0tHNqNFVAFoqbZb+us61jOtU3+PrpGHz6wY58Aj5FMryvAq+RvD1sqO80AnAiIw+NinNP2MVx72yZOeyTQTQJeN5m97HbTCxxVVwkwTrvqmX6PyyuuvOz221scPQmsJ8DziBHRRQJecellt4s+4Ji6QaALMUkBVTdiwXsUFFCt94Atf6TfaOk7yaik38t3thxeKFraz68RN7dDMdK8rFLSv91E/3aaEUVKPOlLx5QnoNLMU2E2qpgMVJUFVEHJvVN0o95svMg85Glxec1ETPL0d5bACoCUUjx1GbhrEQGVLckXtit6LwOzmzFptqldAGZPv4dP9adtVJglm1PJsWEWrjkCqluW13zfyCsiThuxy05JQAhEbohbAavH+nybEaxax9mSqOeZL/Rz3fAO12lbGlayBobruwpkdU1vUkClmadOt9moZF2VQTEDFc/TeQR4/WB8tEkg8nqhAioZWtsludW2tSu/n8O/NezfEFZoa0vA6ufy0IZcX84H8NiUt2RClAxUWiJWrotaDnxdRtjdaxlf5Tf1fuIm/T1ctXR1+FBEVkzECqj0miPZp1bnuFXKdGsZ66zf+uFv57yHGNLf4om4Sh5MAPBe+xDDomXB24z7LFtce709QPsk0A0C7/raO6aPf4hcJvgiARIICXznZ+fhnb96/ujufzMSmiXAdbdZvuydBJokwOtCk3TZd1kCXqIRL7tlObHd8Al0ISZZwm/4cRYzw9H9AVliw8VyDEVO+l7EO7KpfXce9Iib2/MEVEUZqGy5PBnHFQB048WW55PxZZV/EkGCHt+KgCp44l02cpJSdWazZD+UunESboiYjFRJKQ6zQSR9zMrt2Q5jSvjlZJeSbmZPwYdP4msbzWKVtXlj+rX9rMt2NQGOkCfjdUMr3BSKObnLHBMRp2W6ZRsSiCLQk/U5zPSUNzfd8LYiLz3WrtNvAPDnpiSrHJOVYTBWQKVZDMtkoJpl2wBwhF3rZFAUUEWF8WgP4vVjtK53mXiJ64VHyVcRxVq7NwYlYKVUalYJ7bBU7DGpcFez3oYZqPR7Eexq2xOySmqHZfxyflOfW7Z0dVb51zBAYgVU5jf2GQAus1lYF/gdf1jW3wLKQX6vLwHX29/cYd/psVv0QQ2XgJ9jlGtv1zzC8ZCADwGvm8xedn0o02pfCTBO++q5bo/bK6687HbbGxwdCSxGgOfRYrx4dDsEvOLSy247VGmljwQYk3302jDHTAHVer+GIqbQ61nf60Z4WK5pXduIm9vzBFTyxLoVPknfsimjmaCyslHJMfJUut2cCQVU+l6eZlcBVdi3PtEum/ehkKt0CT8xYgVKKo7KythUVPrDiIs2ToBTjgVuztrot32LfbtZIu/thokpqXeL3XgJN55CAZUZa5IRS7NS6fyMQGxWclADxW7QpO0u1/noHLUMSVPLUUScNmWa/ZJAbAYqm1HEUmtrfQ43tl8I4K3pRnWYLcqu2883x2nWwKx1OlyDw+wleRmodFxHpgKsJwcb7jNWc0r4JVn8skSe0pgCKp6k8wjw+sH4aJPAggIqr5KveQIqyUS4Lf2dLtmj5BWWwZb3rwjWcxXShgKq8Ld+bklt+5s6zWY1y/KajqNS6eqsEn9hXOSU4pbDZr+NMzKxvtuWlc0rxZ1Xhlsy2Oo4wt/i4d8EOQKqdSW824z1Iltce4sI8XsSGAcBr5vMXnbH4VXOsi4CjNO6SLIfS8Arrrzs0vskMCQCPI+G5M3hzMUrLr3sDsdznEndBBiTdRNlf2UJUEC1nlwZAZVm+dgI4N/nOSLi5naRgEq6VjGT/FufQleT9jub8cSWA5GNl+eap91FQKXjl340i5aKwtSOCKxqF1CZDYwkE1M6ESmnsU60FJYcmQKnTYB1Gxmmr1n5vIzNldnGTNGT61PgliVgl27EKORQzJW1UWQzYk2Ay4NMUrIBtDWIkzCjVfK9LVViy4lo+ZKyJ/28dhFx2oRZ9kkCCYEFN8RDalnrd1Prs/b7vHQQtgSTXT/la/td3jo9b32PFVDJRr0dl2zOi5hKhbYzXhECKi1tJG0SUZX8gwIqnqi8fjAGukIg8nrhXfI1FFDJemx/lwtOFVKJCMqWf5Xv9Pd8KM4tLaCyWVqXgItWgL8Ky/flvZcBRZauPmletqaYDFTh797wffDQw5VpacLN5oEMvY6t+5vC/m2gv/GLSnaHD0905RzQcfC3e9c8wvGQgA8Br5vMXnZ9KNNqXwkwTvvquW6P2yuuvOx22xscHQksRoDn0WK8eHQ7BLzi0stuO1RppY8EuhCTLOHXx8ipf8wUUNXPNLNH3txuCXQHzaSbTZDygmWHl27enJxXkrBsv2E7xmldJNlPGQJe8edltwwjtiGBrhLgedRVzwxzXJECqtiMhW2V5BYBlb6s4FWy2MpLsxna0tzyeSikzRJQvciU7MvNQCWdqYAJwGdWtbEvMNlOs0T+0iS6dHWM4L9IQDUFbldBVEb0Jg9KhKWuwwywWMs4NcumJRmoTFar4wEkZb+l/zDbVTiHrPF26azi2tslb3AsJOBHwOsms5ddP9K03EcCjNM+eq37Y/aKKy+73fcIR0gC8QR4HsWz4pHtEfCKSy+77ZGlpb4R6EJMbtmDHZN92LltE67oGz+Otz4CFFDVx3JuTxE3t6ctDcXDzPWrJQKfkRqWTRjZuBjNaw/w1Clw2QQ441jgHxed+G7gMQCuWQG2bgJ2AWjsvI2I00WHz+NJIJqAV/xF2B3a+vwAgAOjHTP/wMbWo5rGx25aIhBxHrU0EpoZA4GaBVSCrK6S3CqM0ux/80phW2GUZPq7CoCIvsJSscekJVnzSvjp9yLE0rYnGEHVupAIMrQmgiQAB8tvzTAL7KKlq41w6WjNQlVUilsGZ0VK8l6ytwK40j58UFSKW8vPmjJ+68r+mfK0s2y1Cib97jBhMQVOnwBbdPy2xLZmZOzSOca1t0ve4FhIwI+A101mL7t+pGm5jwQYp330WvfH7BVXXna77xGOkATiCfA8imfFI9sj8K6vvWP6+IdI0SG+SGDcBL7zs/Pwzl8933XPiQKqccegzt41CD1c4HWT2cuuB2Pa7C8Bxml/fTeEkXvFn5fdIfiMcyABJcDziLHQJoEGBFR1lXwVDHmlsEVUpdmutLygLclty/vtNKW1izJQ3W9sStm/zwP4jTwBlSnjt1nFRnklWhctXW2yOoXZrGYZn4oyUK0Az5gAl9hS1gLVjnEJuN6WyJbvTSapjZJVK+0nKfk9BX6YCsTChziScVkmAGYlv23Jw6azwJY9f7j2liXHdiQwLAJeG4FedoflPc6maQKM06YJj7N/r7jysjtOL3PWQyXA82ionu33vLzi0stuv73F0TdJoAsxyRJ+TXq4P31TQNWSr3hzuyXQNFOJAOO0Ej42rkjAK/687FbExeYk0CkCPI865Y7BD8Yr3rzsDt6hDUxQBVVpBtdry5ioo48ydhdpw5hchBaPJYHhEvC6yexld7ie5MyaIMA4bYIq+/SKKy+79DgJDIkAz6MheXM4c/GKSy+7w/EcZ1I3AcZk3UTZX1kCFFCVJbdgO97cXhAYD3chwDh1wU6jKQGv+POyS8eTwJAI8Dwakje7PxeveIuw2+WSr5IBS7JZjeU1SbNdnZxmj/q3BScethd+v7ZgH40fHhGTjY+BBkiABPwJeN1k9rLrT5wj6BMBxmmfvNWfsXrFlZfd/niGIyWBYgI8j4oZ8Yj2CXjFpZfd9gnTYl8IMCb74qnhj5MCqpZ8zJvbLYGmmUoEGKeV8LFxRQJe8edltyIuNieBThHgedQpdwx+MF7x5mV38A7lBEsTYEyWRseGJDAoAl43mb3sDsp5nEzjBBinjSMepQGvuPKyO0onc9KDJcDzaLCu7fXEvOLSy26vncXBN0qgCzHJEn6Nurg3nVNA1ZKreHO7JdA0U4kA47QSPjauSMAr/rzsVsTF5iTQKQI8jzrljsEPxivevOwO3qGcYGkCjMnS6NiQBAZFwOsmc4TdJ62C/gMArwdwdw3Q3wHgVgAfAyB9XwXgPel77d4eU4PJxbpIsx9esgKctAmYlZDdDbwbwOkT4JRjgZv1OAAfTzMl3qeW0mO3hpZz+pwdNwXOPA64VNql/Z+r9vI+k8+NvQuWgber3T3AU6bAZwEcEYxl3ZhtxkcABwO4BsDxaZtZn1oaN/3u9oCFZoyccViMfP7REXFalyn2MyICEXEla9F5AZKbALw0/ez9AM4B8PX0va5pnwJwfh7KCLuDXHfN+nGLXTPNOnWlrF/mPez6Z9bAS0K2du2U7zLWvhtWl8pTl4G79LspcJ6ut1mfBfZKrfNpv5dNgDPkuhFcG2Zj2r227l4MYLPY1WtFH8qRey0ZEeeR19Bod8QEvOLSy+6IXc2pFxDoQkxu2YMdk33YuW0TrqDDxkuAAqqWfM+b2y2BpplKBBinlfCxcUUCXvHnZbciLjYngU4R4HnUKXcMfjBe8eZld/AO5QRLE2BMlkbHhiQwKAJeN5kj7LaxkX8ngJcZgZargCrczJdACzf+0+DTze6ZkEiDMt0kP0k37NM+RICVfAZAREbS/uhwUx9AIiKIFVAFoqbZhrzYjBEKaPspsF3EBHbsE+AxIsBaAV4lYrL0u8NE/LC6x3+uzic8ru6TMyJO6zbJ/kZAICKuZC2SV5YYStZGK6BS8dTrAEjZ6NxXhN3BrruhEFUghaJVI05FKIyKWRe/AjxnCdhl21q7YlPWtSIBVSBqWnidF7GWXTNXgONkXCKOWkqmnVwD7jDr/Ra5HkyB0ybATDxr+1heu3bwBSDiPCInEmidgFdcetltHTAN9oZAF2KSAqrehEujA6WAqlG8D3bOm9stgaaZSgQYp5XwsXFFAl7x52W3Ii42J4FOEeB51Cl3DH4wXvHmZXfwDuUESxNgTJZGx4YkMCgCXjeZI+zqRv5XAFwIQLOvaMaVZwG4LnXGNgBvBHA/APv5zlQg9Xxg9gTwy9d0SUl2q3tWBTnfNSIFK6B6VJqd6nmpDRHtiJgha1wiXJC2cqweJ81U2PB0ADqW3GxaZtN8P3GTbrgbkdVnALzAbsSLwSwBld343wc8VjfSbZYrG9QxQgE5XsUCAC5YZb/VZrnKElAZwdWuPKGWjsMeC+C9aWaqpJ3aDcQA0vSsujf5I+J0UOsBJ9MOgYi4ihVQ3ZWuU7I2zRVPycwi7Hquu58GcNGquHNHOhdZgz+QrtUyfFmz7fUgb93NdOIccVMoLt2QdrDXrilZ6+Kia1GMsFRsV13npY9QqGWh6HViBXjJ0lqGw2T9nABH2HZ2fnnXi3bOmG5ZiTiPujVgjmYUBLzi0svuKJzKSZYi0IWYZAm/Uq4bXCMKqFpyKW9utwSaZioRYJxWwsfGFQl4xZ+X3Yq42JwEOkWA51Gn3DH4wXjFm5fdwTuUEyxNgDFZGh0bksCgCHjdZI6wG5bZE0HB41Kh1OFpCT7ZQL8x3XQXIdSHzIa7CK0ku5S8pGxfWMJPNuPfCeBdqwfIv+V4PUY38r9oSv5pxhfpz5b/kzYvyiitFQob7PhF6JX5ysmIMssIopv4S8CLV9ZEY/KaCYciMlC9RbM3SZaSrEHECqiMrTMAXLbabyJwkj5jhALzspsoB8nksgRcbzf1w77TY5MMKnlzKnvSRsRp2a7ZbsQEIuIqRkAlJf7kOBEcyRpX+Iqw24V1N09AFbPuqsB2PxYZ2fy0ZGiybtl1RRrbTEzyvmhdlGPmiZZi10Vrq+w6vwI8bQm4PCxDaMcgIrUV4O1LwCd17Q5FrmGWwMIAG8kBEefRSEhwml0i4BWXXna7xJ5j6RYBxmS3/DHm0VBA1ZL3eXO7JdA0U4kA47QSPjauSMAr/rzsVsTF5iTQKQI8jzrljsEPxivevOwO3qGcYGkCjMnS6NiQBAZFwOsmc4TdsEyVZJZ6RSqgOsb8W7NOiZDgDQBEVKCCKOurLAHV6wFIdqpnp/2KuOjWDDFCmAnFls8SkdZRaXYqe9yjU3GDlgiMKo1ly/ilc5FSS/KS0nXymr2fAqeHm/ypKGlrEKSz8npZAqswoG0Zq+C7WSmpjI32WZlAETGZeRxh+9DSVibbVjI3mznKZLZK7MkBEQKqmciszhM0Ik7rNMe+RkIgIq5kvZK1zL5OTDMz2cx28r1k1atTQGXXtzbX3aIMVDHrbq6ASkDZcnphNj4rkArXHHmfsy7O1sQs0WgYznnrYmrvzLSUqQi7Kq3zWWKvdP5yXboGwPGyFk+Aq212vzwBlRXHjuQUnTvNiPOXmEigdQJecellt3XANNgbAozJ3rhq8AMdpYBq8F7lBEmgAoEzn/KQ0a0LFXCxaY0EZBOwxu7YFQmQQMsEeP1oGfiIzXmJRrzsjtjVnHoBAcYkQ4QESEAIeN1kjrAbCo7sRv4LjehJBFT2WNkglkwlUjbPlvbLE1DdZ8pGPdcIqGwpQEGlJQTl3yLQEvGVlOObJ6DSEoMabGEZwv2C0AqLloCLVoC/Csv35b2XzqxAKs1CsgvAx1WktICAap0gKdyQD0s7he+tmGACXJkKAjZrmb8wG4wKqKzAQMVWoTAhJwPVJbaEYF1nd0Sc1mWK/YyIQERcFWWg0mxMUo5U/i3Z+Oos4afrW5vrbpGAKmbdnSugCkruiTgzLN8nUbifWFXWpyyBFYA7NfPdIgIqW3q1aH3LKYc6E6zOWedFYHvKscDN6bVBhVmb9ZoAYF0WrjkCqluWH8zoOKIzNXuqEefv6BkRQPsEvOLSy64hLNdLuVbpAwvyVdRDC015Kaskd7oOq4j1luB3uTz4cIFmcZVj5whuZ7/pgz6PT+czE/aGfxdoltasvwWMPcnAOLt2SB95D1bo73TlmPYLm9URQPIghT026C+ZtzKbAl8QMXEV33QgJsESflU8OJy2oxNKeN1k9rI7nFDlTNogwDhtgzJt5BHwij8vu4wEEhgSAZ5HQ/Jm9+fiFW9edrvvEY7QiwBj0os87ZJAtwh43WSOsDtPQJWXgcpunghoK27KE1CJCEo2XuT72wBI2b7PpRldzk9FCWEGqpiNfNkk0YxZuSX7sqJBN+oBfAbAC3QjIye7lHSRm2FK2+jGRSh0mmffbqBY8cAUuF0FURntk42dCXBEVtYoFRwAEOHaLMuKCBTM5r1sAs02ksJN/XAOedlW6jjTIuK0DjPsY2QEIuKqSEAVZomS48P1bz+qEXY9191QQGWzEMpcYtbdogxUdvP6aM2sZLLe7cdMhZnhOmM2gNdt/qYdrMuqp50uUNo0zCK40DqftSaa64e9XqzLdhWu2+HaO7LTNHe6EecRUZFA6wS84tLLrgGsGRttNkZXAZWMLSzJLZ/ptcZkY51lBbS/5eXYmOuFzVqr4qvQblFpbxVVWVFTKIwqKmErQl0dywrwqqVk+g/+xl8BjtOysjI3+ftAjjsA+IH9W6GuktwdiEls2YMdk33YuW0Trmh9MaDBzhCggKolV/DmdkugaaYSAcZpJXxsXJGAV/x52a2Ii81JoFMEeB51yh2DH4xXvHnZHbxDOcHSBBiTpdGxIQkMioDXTeYIu/M28g83WVduTDNIfRfAJ1adE26yi7+kvNU8AZUcYzdgQgGVCBPeCuClqfNjNvLvCkRY0ocIqgpFDsFT54kgyWQKmT21nrVBE26UmL6STClGuCTigVODcntXygZM0UaJbn4ASI7XE8KWx9JjbKaVUMwVjtVs8K97ul76Sr87TFikpQu36Pjr2nDJOrEj4nRQ6wEn0w6BiLhaRECl69fj0lKkuYLNCLue664KqGQtF/FqmXV3roDKrCWJQMlkxJOMTusyNoUb0+G6aMRFG1VsGm6OG3tJ31nrYpCtT0vqVVrnNSuVzi8si6pZqcw1JFlP03aXG9Fusrk/BbZXzQjSzpnVjpWI86idgdAKCRgCXnEZYXfedUVmcBGAs9OpWBGUzQSrGWX1+A3pb3IpbSvZYx+eZp49B4BcB7Js2qywWhJXsyzem/7O35lefz6Y9lc0ntzr7Rxx0yzDq1mbLwCw1WZSzck+qIKrXWnWpnXls7NOiBgBlcmYJVzltdeW1876uyB8mGFehls7F+lcy4+bBzLk4/0evih7gkfEZNmuo9tRQBWNatAHUkDVknt5c7sl0DRTiQDjtBI+Nq5IwCv+vOxWxMXmJNApAjyPOuWOwQ/GK9687A7eoZxgaQKMydLo2JAEBkXA6yZzhN15Gy6yYZG1sSKfy6a7Pu1rS/jp57IZImWvrAhKfCpZpkRotSP9r+1HNnYk65V8J8KoGAGVbuBoOcHC8n0aWGYjY3OYOSp8KjzcoMnawAgzpYidjGxWs4xPRQKqFeAZE2C/knlWPLAEXG+fKk9t6sZPIjhI+0k2kqbAD2WjHoCWIFEcYXYXKT81K09iSx7azZ66TtKIOK3LFPsZEYGIuFpUQKXrl2TRe00eygi73uuu2Nc1802rWfg2peutTCl23Z0bSWbDOsnElB4sa8860VJYgmkKnKabvipAMn3NRJ8ZZZdm61VRRpEpcMsSsKvqOj8BLrfrb072wjBz4TpRmXCJyVg4otN2NtWI82iMWDhnZwJecRlht6gk91GpaEmuY38E4PcAyO9FzbT4bfOgxHvNv0VoKy99QEL+rX2Fpb1t1kb5ff/sVHAsv+1FWCWCKn0g48j0b4knp33L8Xnj0THs5/3wGpKTeVUFUGcAuEyzIkpnRdeLCaCC20RMlRd+MQKqPIGTXuuK/i4wQqg7ssai1yARiC2tiYmT8rnyEIcdn2GU2U/sKRYRk7FdlT6OJfxKoxtUQwqoWnInb263BJpmKhFgnFbCx8YVCXjFn5fdirjYnAQ6RYDnUafcMfjBeMWbl93BO5QTLE2AMVkaHRuSwKAIeN1k9rI7KOf1fDKawWUF2LoJuLbMdOroY55dxmkZr7BNEQGvuPKyW8SD39dPIN2UxryN9SKr6ab5yU2IU4tsd/l7nkdd9s54x+YVlxF2YwVU1nlW5KQPTUgW1/8M4I/Tctvy0IO8VEBls8eGDzvYvjXr1BvThyNsCdy8bLXPN6IrOx7pIzcLlS2nF5arC0ukzskge4QdfEb5vxgB1dyysFYgJbbCByBseT8zFvsww7rMWHa8pq2Klt8SIaCSa5fEQKlXREyW6peNSGBRAhRQLUqs5PG8uV0SHJu1SoBx2ipuGgsIeMWfl10GAAkMiQDPoyF5s/tzkXjr/ig5QhJoh8CZT3nI6P6mb4csrZBAfwh43WT2stsfz4xjpFU36Ku2L6LMOC0ixO/LEPCKKy+7ZRixTTUCaUaRyybAGbZkX2yvTYtTY8fRxeN4HnXRKxyTV1xG2C3KbKgltMWJWlrPZoFV50p5vTNTwZRkhP1S+oUVPak46sNSEm81a+zrAdxtynRrX5qhVjJQiTBLhVDzBFSa3daOZ25Z7nmZncIMf+H7oLzrlQAuBrDZlJ7NFS3Zs6EoA1WYGSttK7bkddYycF+WwGo122VSGjyrFLjaN1kaw5K5RRmojl4GTih7VktMztpO8a7VGrSSwRKSFQoTvDP5jp+X4rAyxa9/5DjsKuubsbUb3c1Wrw0+L7tjC2jOtxoBxmk1fmxdjYBX/HnZrUaLrUmgWwR4HnXLH0MfjVe8edkduj85v/IEGJPl2bElCQyJQMTGRyPT9bLbyGTY6WAJME4H61rXiXnFlZddV9g0TgI1E0g25yf4swP34cIPbcIdRd2/5BM44JO/jX1Fx/F7EqhCwGt9j7AbCqjC7FI6bSnh94HVNyJ2WTbl+CyWg9ISfnkCKv3+XgCHpQIqW4pPxFRhBqpYAZWWB4x2kynjtyFttFdESem/E0FURmdJSdgJcITNBGXKw86ES1niqLC/IgHVCvA0KR2bNSkVa4Ul/MLS4GE2LenLlrO1ZWltX6b0nzSxXHqfgYol/KJPk0EfSAFVS+7lze2WQNNMJQKM00r42LgiAa/487JbERebk0CnCPA86pQ7Bj8Yr3jzsjt4h3KCpQkwJkujY0MSGBSBiI2PRubrZbeRybDTwRJgnA7Wta4T84orL7uusGmcBGomIOfRFHjvBHgTJnh/npBqy1dx9kEHbHjn/Sv3bDxo6dA779+3VzKhSOYbvkigdgJe63uEXRFQXQXgdQBuTAVQMn/J+iTl3G4FIOX4RED1RwB+b1VIJdmV3g/gHABfTzNIPc6U8MsTUEm/ak+ERiLWsgKq+wL7sRmo8sYzt4SfDMaWv1MhkREXXWnLrKZip9MnwCnSNiyll36/dV4/tmyglMcuElClPkhsarbCcHyhgMoIpjZKuzlCKBGIXWDnqH2vAK9aAv7HqljumimwmiQKlxrB2R1Vys9GxGTt51/Y4ZY92DHZh52ArqrSAAAgAElEQVTbNiHMXNa4bRroDgEKqFryBW9utwSaZioRYJxWwsfGFQl4xZ+X3Yq42JwEOkWA51Gn3DH4wXjFm5fdwTuUEyxNgDFZGh0bksCgCHjdZPayOyjncTKNE2CcNo54lAa84srL7iidzEkPloCeR1t24xcxwRsxxZunwJ8/ZAXv04xUW/Zgy6Mf8oQ/ffUTrjj06EOeiVt+/GVc+q2X33PXz771tu3HYvtg4XBibgS81vdIu1qS7yYAHwIgwiURHx2ciqeel4LTEn7yVjJFXZd+LuX7pA8VQM0TUEkTOVYyS9k2ZwMQ+1K67HSTnSomA5VmrgrHI5/PfRkxElSkFIqctAMteScCqSXg+gwBlZbtS4RLIngyYqbjtR/NHCXv5wmoDgRe+QDw0VVWt2i5vrSN+EUyZB0tZfqmwGkT4FwrsjLl+ZKMWQDOBZCU5psAj5GxAzjCwlHhly3tZwVWtmyhCKqK2OZ9HxmTZbuPakcBVRSmwR9EAVVLLubN7ZZA00wlAozTSvjYuCIBr/jzslsRF5uTQKcI8DzqlDsGPxivePOyO3iHcoKlCTAmS6NjQxIYFAGvm8xedgflPE6mcQKM08YRj9KAV1x52R2lkznpwRKQ8+hHt+JALcv3mv+Ox608kIhB5H8fmCxh20GTDZ9//ROvedzRh4gGZO11y4+/hA9889Tvfvef964TFWg/UurPQsv6nKUABxtWlSfmtb572a0MjB3USiAVP102Ac7QTFaLGkiFVReICGsZuGvR9np8F2JyiCX8ZE7CeDVdWPJfvooJUEBVzKiWIyJuboe1ZKvafYdJn6hpD9+TKoK1b3tMVXsLt89T6tpUh7JYmzSJiRp2eU2pnLw07WFo3Kp0s47Lq9uqF4cwrWGGvczUhaEqF8C6Maf9npyqekUJfA0AVRfP+gyUx7cH6uakveWwMPycBhFxWpcp9kMC+xGIiD9Zs84LGsqTBy9NP7OpYeUjXfs+BeD8POQRdge5Ppt1Zt1TCmGa16wnLZSlTWNr+do1Vj63dbPT427QH9NZTyfkPbFQ9XoQ/jEQXENmYzIpZ5Na5npNUWYrwFZJo8vT+EECEecRcZFAbQS84s3Lbm3g2NHgCDAmB+dSTogEShHwusnsZbcUJDYaLQHG6Whd3+jEveLKy26jMNk5CbRMQM4juU+8fTnJuIItuyH3myWrjbx+gCm+gQmes+1YOWz96+w9yXaqtNPj/zinn/0/n+C67ccmGV74IoH9CHit7152GQLdI5Duk6BM+T3dS5kCX6iSfSpdk6fblyXhF191EqCAanGaowtCr5vMEXbb2KDXurGamtBVQJVVKzbc0E9DWtINyib2TEikoR5RA1bEVrN0haJ8LaoBK31nCagCUdNso12OjxEAaHtTE/bdYVpEqR1ratselpc+UY9b/JSf3yIiTus2yf5IYEYgIv5kzZJXlhhK1lAroLL1ub80D3OE3cGuz6Fg1ax/l6hoKKvWt/LMWivDz2z6Wv0BXVQTPGtNDURNC18PZP1P7SZr6wpw3BKwS+a5lCz7ybUiqdGdzmFLVppb20cTQta+LgkR51Ffp8Zxd5CAV7x52e2gCzikjhBgTHbEERwGCTgT8Nr48LLrjJvme0aAcdozh/VkuF5x5WW3J27hMEkgikB4Hr32KzjsgQPwJkxxzhS4cPJQfPigBzbset0Tr378Lx3y7Fmf//zjL+KD3zztO//l1/bKfcWFX7J5zcwfC2MbTQOv9d3L7mgcy4kuTIAxuTCyqAYUUEVhWncQBVSLMyvVIuLmtm7QfwXAhWk9V8mq8vXUoK0Zuy1NKXp/Ti3Z5wO4Im338rVETUlatntWN42/a8QHVkD1qKBerSjpRaSQNa7XAYkyX2rb6nFiTgULTwegdW1z68iazfCkFqsVN02B82Sj3YidPgPgBfq5OiFLQGU37/cBj9UN8rxsITECALFnartKGsKtNstVzma/1rTdZTbk19WaNfOYHQvgvWlmqqSd2g02+aVp7VmoIuK0VPyzEQnEEIiIv1gBlaQI/Vi6hs0VT8m4Iux6rs+fBnDRas1qrQ0ua/UH0jVdhi9ru71u5K3PmS6YI25Kal6ntclFWLQh7WCvXXuy1s9F16wYAarYrno9kD7C2uMWil5PVoCXLAEicE3W2QlwhG1n58csVA8SjDiPYpYBHkMCUQS84s3LbhQUHjRKAozJUbqdkyaB/Qh43WT2sssQIIFFCDBOF6HFY2MJeMWVl91YLjyOBPpAQM8jEU79bAlvngBvwATvwxQXbV/G92QOZ38VZz7yoYdf+J+O/OgjnnjIifjmj6/DX972ynt/9D+//aZtx+GSPsyTY+wXAa/13ctuv7zD0bZJoAsxOcQSfm36cCi2KKBqyZMRN7fDMnsiFHhcKpQ6HMBVAGRj/MZ0M12EUB8yG+kitHpZOh0RDoQl/GSTXVKLvmv1GPm3HK/H6Ab9F1PRgc3kIl2KbS3/J21elFEyKxQs2PGL0CvzFZbxCzfj9f0S8OKVtTrU8poJhyIyUL1Fszzl1V2NFVAZW2cAuGy130TgJAOKEQDMy1qiHKTs1RJwvd2sD/u2mVGq1JLNckhEnLZ0xtDMGAlExF+MgEpK/MlxIjiStbDwFWG3C+tznoAqZn1WIe5+LDKy/mlp0WR9s+uPNJ4A60SgReuntJknWopdP+W4qteDFeBpS8DlWhLVwjDirC+tAG9fAj6pa7xhlDAJswkWBthIDog4j0ZCgtNsg4BXvHnZbYMpbfSTAGOyn37jqEmgbgJeN5m97NbNj/0NmwDjdNj+9ZqdV1x52fXiTLsk0ASBpITfBH8mGadC4ZS1d9aNePXPTza887599xx28AGH3vFv073vuvgYXNrEmNgnCXit71526XESyCPQhZjcsgc7Jvuwc9umWaIaOmyEBCigasnpETe3w/JTknHqFamA6hjzb806JQKBNwAQsYAKouxssgRUrwcg2akk96iIkURcdGuGyCDMcGLLYolI66g0s4s9TjIoiU35XrJORZW8suX00rlIphN5nZX+d/Z+Cpwebt6noqStgRtn5fWyBFahy215quC7WYmojA30Wfm9oCzgEbYPEURJJi2TbSuZmy37ZDJbJfbkgAgBVWYmq6rhHBGnVU2wPQnkEoiIP1ljZM2zrxMBSJYpmwFPvpfse3UKqOw62Ob6XJSBKmZ9zhVQCShbTi/M2mcFUuHaJO9z1s/Z2pklLg0DwFwH1q2fqb3MNbTM9SBL7JXOXzMAHi9r9gS42mYBzBNQWREtT+uoTG7ERAK1EYi4XtRmy3bkZbeRybDTQRBgTA7CjZwECVQm4HWT2ctuZWDsYFQEGKejcndrk/WKKy+7rYGlIRJogYCcR1PgvRPgQs041YJZsIRfG5T7a8Nrffey219PceRNE+hCTFJA1bSX+9E/BVQt+Sni5nYoOLIb9C80oicRUNljZeNXMpBI2Txb2i9PQHWfKQf1XCOgsiUChcpNJsuUCLREfCXCqHkCqusCnNrHvOwnku0kEUktARetAH8Vlu/Ley9trEAqzS6yC8DHVaS0gIBqblaVsGRT+N6KBCbAlemcNmuZvzDLiwqorHBAxVah4CAnA9UltoRgXWEcEad1mWI/JLAfgYj4K8pApdmYpGypZu2rs4SfroNtrs9FAqqY9XmugCoouScizrB8n/hqP1GrrGNZAisAd+aVZc0K+5gMfkXr4gLXAxHinnIscHPaRq9Bm/XaAWBdFq45Aqpblh/M/Dj6Mzri/B09IwKoj4BXvHnZNeTkOijXIH1gQb6KemihPvrre8oqyZ2urypOvSX4XS4PPlygWVzl2DlC2tlv+qDP49NRzAS74XVAs7Rm/S1g7Elmxdk1QfrIe7BCf6fr7NN+YbM1AkiEwPbYoL9k3spsCnxBHrSo4psOxGSV4bMtCZBATQS8bjKftRt/d/Eyfr2mabAbEmiEgNf50chk2GlnCHjFFdfdzoQAB9JjAl7nr5fdHrtqVEP3ig8vu6NyLie7EIEuxOQQS/jJnMQR249b+y9fxQQooCpmVMsRETe35wmo8jJQ2c0TGacVN+UJqEQEJRsv8v1tAKRs3+fSTC3np5lcwgxUMRv0skmiGbNyS/ZlwdQNeACfAfAC3cjIyS4lXeRmmNI2unERCp3m2bcbKFYUMAVuV0FURvtkY2cCHJGVNUqFBABEuDbLpiXCA7MpL5tAs42kcLM+nENeFpU6AjUiTuswwz5IIJNARPwVCajCLFE2K14u9Qi7nutzKKAKS6zGrM9FGajsJvfRmlnJZMfbj50KOHPKrl6ia9q87HvaaYyAqo7rQdbaafq115WZsDdrfQ/XaJ7OawQiziOiIoHaCHjFm5ddA04zMdosi64CKhlbWJJbPtNriMnGOsv2Z3/Ly7Ex1wGbtVbFV6HdotLeKqqyoqZQGFVUmlYEuDqWFeBVS8n0H/yNvwIcp+ViZW7y94EcdwDwA/u3Ql0luTsQk7Wd1+yIBEigPAGvm8xedsuTYssxEmCcjtHrzc/ZK6687DZPlBZIoD0CXueRl932yNJSFQJe8eFltworth02AcZkM/6lgGpxrhRQLc6sVIuIm9vzNugPN9lUbkwzSH0XwCdWBxNunsv4pGzVPAGVHGM3YEIBlQix3rpgBqq7AhGW9CGCqlDktR+/4KnzRJBkMoDMnlrP2qAJN0pMX0kGFCNcElHAqUG5vStlA6Zoo0Q3PwAkx+sEbNkrPUazZcn7UMwVjtVs3K97ut60PUxYpKWqtuj469pwyQrkiDgtFf9sRAIxBCLibxEBla5zj0tLluYKOyPseq7PKqCSNV9ErmXW57kCKrteyb9N5jwpVbouY1O4gR2un0ZctFFFqeEmurGX9J21fgZZ/bSkXqXrgWYp1PmF5VM1K5W51iTrbtruciPuTUQA00SwXy1zSMx50ZdjIs6jvkyF4+wBAa94i7A773ohZC8CcHaK2IqgbCZYzSirx29If5NLyVrJHvvwNPPsOQBkfc+yabPCaqlbzZ54b/o7f2d6Xflg2l/ReHKvo3PETbMMr2bNvQDAVptJNUtAVVQ+OytMYwRURtgrXOW115bXzvq7IHyYYV6GWzsX6VzLj5sHMuTj/R6+KHvaRcRk2a7ZjgRIoEcEvG4ye9ntkWs41A4QYJx2wAkDHIJXXHnZHaALOaURE/A6j1jCb8RBFzF1t7jcjen2Zbl1wRcJdIOA17nQjdk3NwoKqBZnO7qF0esmc4TdeRsusmGRtbEin8tm+hWp620JP/1cNkOknJUVWsnhkmVKhFY70v/afmRjR7JeyXcijIrNcCJz0HKCheX7NFzNRsbmMHNU+FR4uEGTtYFhniq3WZ1ECCAlQ/Q1+65IQLUCPGMC7Fcyz4oCloDr7VPlYiQUEqT9JBtJU+CHsgEPQEuQrBuXZQJgVp4kJpvL4svAgy0i4rRK92xLAnMJRMTfogIqXeck295r8oxH2PVen+3a+qbVbH2b0nVZphS7Ps9lbza2k0xM6cGyRq0TLYWlmqbAabo5rAIk09dMHJpRnmm2rhVlHpkCtywBu6peDybA5XadzslqFWY4TK4bdqM/JrPhGE/1iPNojFg454YIeMVbhN2iktxHpaIluT79EYDfAyCiTM2g+G3zoMR7zb9FQCsvfUBC/q19haW9bTZG+X3/7FRILL/tRVglgip9IOPI9G+JJ6d9y/F549Ex7OfV8NqQk3lVfotLidgzAFym2Q6ls6LrwARQIe0u+zBDOJAYAVWewEmvYUV/Fxgh1B1ZY9Fri1w3ltZEwklZXHmIw47PMMrsJ/bUiYjJ2K54HAmQQI8JeN1k9rLbY1dx6A4EGKcO0Edg0iuuvOyOwKWc4ogI8DwakbN7NFWvuPSy2yPXcKgtE+hCTA6xhF/LbhyEOQqoWnIjb263BLrDZlRQtQJs3QRcW2aodfQxzy7jtIxX2KYuAl7x52W3Lm7sJ55AunmNeRvwRb2lm+sn24wlRW3G8D3PozF4uTtz9Iq3CLuxAioL04qc9KEJyeL6nwH8cVpuWx56kJcKqGz22PBhB9u3Zp16Y/pwhC1tm5et9vlGdGXHI33kZqGy5fTCcnVF2aQyRLbJHDLK/8UIqOwDE8piJo61AqnUxmdtBllb3s+AtA8zaCnC/cZi2qoY+S0RAiq5JkkMlHpFxGSpftmIBEigXwS8bjJ72e2XdzhabwKMU28PDNO+V1x52R2mFzmrsRLgeTRWz3d73l5x6WW3297g6DwJdCEmt+zBjsk+7Ny2aZa8xhMJbTsRoICqJfC8ud0S6I6bqbrxXrV9ER7GaREhft8kAa/487LbJEv2nU0g3aS/bAKcYUv2xfJqWsQaO44uHveBr949ff1xjxrd78ou+mIMY/JatyPsFmUs1BLa4iYtrWezwKr7pLzemalgSjLCfin9woqeVBz14TTL6usB3G3KdGtfmqFWMlCJMEuFUPMEVJrd1o5nblnueZmdwsx94fugbOuVAC4GsNmUlM0VLdl4L8pAFWbGStuKLXmdtQzclyWwWs1imZQGzyoFrvZN9sWwFG5RBqqjl4ETyp63//H1507/5gPnafN3rf5DMlPKS/77zvTf/HwNxKIcfl0ypZX1DduRQJsEvG4ye9ltky1t9Z8A47T/PuziDLziystuF33AMZFAWQJe5xFL+JX12DjaecXlWbvxdxcvQ/725YsEOkHA61ywk6eAqhOh4D6I0W10RWx8NOIUL7uNTIadDpYA43Swru3FxLziz8tuL5zCQZJAJIHTXvv706s/9Id/BuDCVeHHHRHNDlgVeuyLOI6HkMB+BLzW7Qi7oYAqzC6lc5ESfh9YfSMil2VTjs/O9aC0hF+egEq/vxfAYatlt0VAZUvxiZgqzEAVK6DS8oDR0WfK+G1IG+0VUVL670QQldFZUup1AhxhS6yajFQz4VKWOCrsr0hAtQI8TUrCZk1KxVphCb+wNHiYTUv6shm0bLlZ25cp/SdNLBdmoIqOMh5IAiSQR8DrJrOXXUYCCSxCgHG6CC0eG0vAK6687MZy4XEk0AcCXueRl90++IRjBLziw8sufU4CXfvb1o5niCX8ZE4yx+3HzR68ZBAWEKCAqqUQidhwaWkkNEMC+QQYp4wOTwJe8edl15M1bZNA3QQu/H/umL7pfz3svQDeBOD9c4RUZ2/YsOGd99xzz8ZDDz30zr1790pGEMmQwxcJRBPwWrcj7IqA6ioArwNwYyqAknlJ1icp53YrACnHJwKqPwLwe6tCKsmuJOfMOQC+nmaQepwp4ZcnoJJ+1Z4IjUSsZQVU9wX2YzNQ5Y1nbgk/GYwtf6dCIiMuutKWT03FTqdPgFOkrRVQyfv0+63z+rFlA6U8dpGAKvVBYlOzEIbjCwVURjC1UdrNEUKJQOwCO0ftewV41RLwP1bFctdMk3sVuNQIzu6oUlY2IiajzyseSAIk0F8CXhsfXnb76ymO3IMA49SD+vBtesWVl93he5QzHBMBr/PIy+6YfNvnuXrFh5fdPvuKY2+WAGOyGb4UUC3OlQKqxZmVasGb26WwsVHLBBinLQOnuXUEvOLPyy7dTwJDImDOo19MxSJvXhWJ/DmA95mMVFue8IQn/OkVV1xx6DOf+Ux8+ctfxstf/vJ7vvWtb71NHoAYEg/OpVkCXut2pF0tyXcTgA8BEOGSiI8OTsVTz0vpaAk/eSuZoq5LP5fyfdKHCqDmCaikiRwrmaVsm7MBiH0p4Xa6yU4Vk4FKM1eF45HP576MGAkqUgpFTtqBlrwTgdQScH2GgErL9iXCJRE8GTHT8dqPZo6S9/MEVAcCr3wA+Ogqq1u0XF/aRvwiGbKOljJ9U+C0CXCuFVmZ8nxJxiwA566WdktK802Ax8jYARxh4ajwy5b2swIrW7ZQBFVFbPO+j4zJst2zHQmQQE8IeN1k9rLbE7dwmB0hwDjtiCMGNgyvuPKyOzD3cTojJ+B1HrGE38gDr2D6bnG5G9Pty3ILhy8S6AYBr3OhG7NvbhQUUC3OdnQLo9dNZi+7i4cEW4yZAON0zN73n7tX/HnZ9SfOEZBAfQTMeSSl+eS1MRWNiHBEsutcumHDhs9dc801/8uzniVakbXXl770JZx66qn/snfv3sPTj7Ssn/ajhxZ9Xt9k2FPnCXit2152O++QkQ0wFT9dNgHO0ExWiyJIhVUXiAhrGbhr0fZ6PGOyLLnCdklq89WX/rewAQ8gAU8CXjeZvex6sqbt/hFgnPbPZ30YsVdcedntg084RhKIJcDzKJYUj2uTgFdcetltky1t9YtAF2JyiCX8+hUF3RgtBVQt+YE3t1sCTTOVCDBOK+Fj44oEvOLPy25FXGxOAp0iYM6jd6RZb2R8fwzgb9ISfVKy7MjpdLrfuCeT5OeoCKTkeMnsIq+wn6LPO8WDg2mWgNe67WW3WZrsvQyBNNsVypTf0/J9U+ALVbJPybgZk2W8F9WGAqooTDyoKwS8bjJXtCuKepsZsUmc8rtS7Em2Rs2oKGVw5Vx/vfmsljGEWQY1G6NmJxQjWjL2QOC3Hlgr8yulYMPXDcvACbUMasSdVIzTEZPj1OcR8IorL7uMBhIYEgGeR0Py5nDm4hWXXnaH4znOpG4CXYjJLXuwY7IPO7dtwhV1z4/99YcABVQt+Yo3t1sCTTOVCDBOK+Fj44oEvOLPy25FXGxOAp0ikHEeHQbgTQDOAXDhakaqD2/YsGHX1Vdf/fhnP/vZs7F/8YtfxGmnnfadvXv3yvF8kUAUAa9128tuFBQeNEoCjMnG3E4BVWNo2XETBLxuMle027aA6jwAL0/L6YobWhdQAbhBMw+qgCqrZKwVWjURL2Prs2Kcjg0X5xtJwCuuvOxGYuFhJNALAl7nEUv49SI83AbpFpcs4efmcxrOJuB1LtjRUEDF6BQCFFC1FAe8ud0SaJqpRIBxWgkfG1ck4BV/XnYr4mJzEugUAXMeiRDqzatP8r8BwPsAXATge+lgzzz88MMv/OhHP/qIE088Eddddx1e+cpX3vvtb39bhFaXlJyQbHKzxFJJeH1t5rVue9ntq5847uYJMCabZ0wLJNAHAl43mSPsqkjpK6mg/iYALwXw9TQjlGSguhfAWwHsNBmiDkp/Q56d8j9RKj8b0dM9q78vw+/kUBFlXZe22ZaWk74/zWz6cABPT8X9Yt8KqB6d/p7UbFRW3HVMminLjvN8AB9M+7OirMR0XgaqdFwXSPZCCqjaO7Mi4rS9wdDSYAh4xZWX3cE4jhMhAQBe55GXXTq9HwS84sPLbj+8wlF6EOhCTA6xhJ/MSfy5/Tjuo8TGNQVUsaQqHseb2xUBsnkrBBinrWCmkRwCXvHnZZeBQAJDIvCev711+tbnHvVn6aZUKJyyU331hg0b3nnPPfccduihh96xd+/edwG4tAILqQk4ut+zFXgNoqnXuu1ldxBO4yQaIcCYbAQrOyWB3hHwuskcYVdESlcB+BQAER1JCT1JRfpGACJMErGTiKNuTAVT302Pk5J7jzPHiVhJhFfykv7ek2aSsscdDuD96W/Rb2f0d2va/qjUxiICqnCcR6ZzeXIqzrKlAfMEVFKO+vsAfkGyTq0Az5gA5zIDVfOnW0ScNj8IWhgcAa+4irDbWHa9Ek7Ua4Cu2dqFrN2yJn+sRJ+Vm3wFeM4SsCvM9qflVleAkzYB1+p7AB8HcNYycJ8aT8t5bw0Ho23zjssq5WqvA1niWunL2EtEuNq/CnYBHBGMZd2Y035PlnkAOBjANQCOT9vM+twNiKBYv7tdx2bbWw6VneHUQcR51MjIvOw2Mhl2WjsBr/jwsls7QHY4GAKMyWZcSQHV4lxHt+HkdZPZy+7iIcEWYybAOB2z9/3n7hV/Xnb9iXMEJFAfgf/4+nOnf/OB896bZhfQjFP1GcjviQKqNih3zIbXuu1lt2P4OZwOEWBMdsgZHAoJOBLwuskcYVc2z1XUJFmfHgXgA6uo5OlX2aSVTXQVH8l/Rdwkvyclg+mONOuUZqP64toe8rr+bKaoFxpxlmSdst+9Jd2s/1y6YS9irrvScUjWqaIMVHacduM/U6iQk4FKBFSSaUuEBFdOgW9QQNXOSRMRp+0MhFYGRcArriLsdlFAdadZ6yUOXAVURiR0iwqjdq+Jii5evfYcLaVWsSaWkvebAcyERBrEqaDpJC3LKp/bz0z7pL9l4C4jdroyLxNhloAqEDXNSsGKzfB6k/WZtp8mSSdwqR3nBHjMFPjsCvAqEY2l30lWcRFayXUrmWN4XN9P5ojzqJEpsoRfI1gH06lbXLKE32BiaCgT8ToXhsIvbx4UUC3uYQqoFmdWqsVHbv7Z3/3OUx7y66UasxEJtESAmzAtgaaZTAJe8cf1mQFJAtUJfHD3j6avW36kx+9KlvCr7r7e9eB1vfCy2zsHccCtEWBMNoZaS8OyRGxjiNlxnQS8bjJH2A038kMBlZTwk2xUInhSAdWHjMhJyvbJSzfbRUAl52VWqT0RUF0RcNWygK812U5UWPXhVbuSPSRGQGXHWVpAZTJPXTIFPjcBnsIMVHWeCdl9RcRp84OghcER8IqrCLvhuptX2tR+bkuo5n1eprSqjkXKrmqGQbumSwYquS7If5+XBomIdkTkmlUC9nXp9UCO1eOkmWa6kjKtdi65cZcKhU7XNdiIlHaJuMmInT4D4AVT4DwRH2mHWQIqK37aBzxWslyFGansgLLEUvPKuwK4QK5bts8sAVU4l7ysVjIWe2wqYJbsUwkDzdQl9paAr6aCMmm2LhtXH0/uiPOoj9PimHtOwCsuK9q1DyzI7/kmX/IbXOzZzK+NiYbzSnJnZRI8EPitBwB5YENEt+HrhmXghCbBDK3vijFZC44hlvCrBczIOvHY6HJF7HWT2cuuK2wa7x0BxmnvXDaoAXvFn5fdQTmPkxk9AZ5How+BVlCi3JcAACAASURBVAF4xZuX3Vbh0livCDAmG3MXBVSNoWXHTRDwuskcYTfMQGXfS9anLAFVUQaqeQIqLc8XYraiJxUB3AtAsmxkCajCUoO1CaimwA+zyiPJgPPKSjURM2PqMyJOx4SDc62JgFdcRdgNy5NmlTYVoapmA5TsgLLmyUuy9GV9LgKnsqVVZc1+J4B3rRqQf4s9XZM/nWYclAyDYsNeI2Q8YcnWF5lyrjovySYobUV0JaJbO87czfxwvbViIVO+79wl4MUra0Jfec2EQxEZqGQjfV2GqjD0YgVUxtYZAC5TgZP0F5mB6t3p9W4/4ZOWKRRBwBJwvWSjUrFYjnhgi826VdPp1Ho3EedR62OiQRLwisuKdtsWUJ0H4OWmBGzrAioAs0yA80SvYZlYRng8gYoxGW9ozpFb9mDHZB92btu03wM6tfTPTvpBgAKqlvzEm9stgaaZSgQYp5XwsXFFAl7x52W3Ii42J4FOEeB51Cl3DH4wXvHmZXfwDuUESxNgTJZGV9SQAqoiQvy+UwS8bjJH2NWsIFK2Tja45wmTNAOVbILP26jPE1AdHpT3s31oCT8Zg7x0XFpWSsRcslEv2U1uTDf05TjZND8mEHpVykB1LHCzbliHZaEooGrmtIqI02YMs9dBE/CKqwi7djP5+TmlTWWdFbGqCprUVzZLoAid9KXC00VLq8q6rGu2HUu4JmfZl89sCVh7jZhXDjZqMz0s42fL1ZnyezKGs6aAZKo612YMTEVNksXQvmab6lkCq/CEMNeC8KtZycAwm1TYr8mUdYTtRDfuTWnCZC7La6UJk5dec/RaJJ9FCKjWcejrSR5xHjUyNZbwawTrYDp1i8viEn5ZGQFfmgpiVUAlDyZIqWqbBbBM5kLxZ17mRPkN/nAAkm3wnNR+KBrO+ztBf8/bccq18INpf1aUlcRUXgaqNOAuyCvFyt/z1U9Jr3PBjpwCqup+HEIPFFC15EXe3G4JNM1UIsA4rYSPjSsS8Io/L7sVcbE5CXSKgON5xBJ+nYqEdgbjFW9edtuhSit9JMCY7KPXOGYSqJ+A103mCLu2fNPZwaZK+MS63Rwv2nDJKuEnmUbySk9Z0ZM6QOxJZiktAyL/lRKANwGQ7Cyy0dKIgMpsaD+LJfzqPx/CHiPitPlB0MLgCHjFVYTdUECVV9pUhaOyEb3NlFO15fD084NLlla1AioR7lwEQERYzw3Kql5nAkTWYNmYl5fdCJ8noLLtpZ32YUVg+8VgXmancNM8p0yeZHVKMkytAE+Tcn0APq4ipQUEVOsESWE2kzAzVvjejm0CXJmW2dusZf5CoZgKqKzwSsVWRfNWwde8soR9OdEjzqNGpuJlt5HJsNPaCXjFR4RdvS58Ks32Fz4QIWvwieYhBC3ZWjZzYVbmRH3A4tYUvGadXURAFY7zyPTvgCenD2/Y0oB5AiopH/t9AL9gSnOvW8cpoKp+akTEZHUjBT0MsYSfzEmmvf24tf/yVUyAAqpiRrUcwZvbtWBkJw0TYJw2DJjdzyXgFX9edhkOJDAkAo7n0XS1HMDofs8OKXbKzMUr3rzslmHENuMgwJgch585SxIoIuB1kznCblQmkKL58XsSqEIgIk6rdM+2IyXgFVcRdkMBVV5pU+s5K07K+rxsaVUroLo7FbnKhvptAKRsn5QMtOX3bGYpGUesgMqWWY2OSJOB6QIAW43oSMRRYXYp6Tc3w5RmpFIxUih0yhpUUQm/KXC7CqIy2idirQlwRFbWKACSYfHUMJuWCKiMqOp4AEkWFek/zHaVV9bQCn+jYXfswIjzqJERe9ltZDLstHYCXvERYTcsyT0vC6BeT4quGzbDoH2o4oU5mRPloQbNXmivHVLGVa8VIgyel4FKrj8qkiqdUTbNtCXZda+cAt8IMxRSQFX91IiIyepGRtgDBVSLO310G05eN5m97C4eEmwxZgKM0zF733/uXvHnZdefOEdAAvURcDyPKKCqz4296ckr3j5y88/+7nee8pBf7w0oDnTwBLzOhcGD5QRJoGcEvG4yR9ilgKpnsTTE4UbE6RCnzTk1TEDi6kcH4aGffBp+2rCpdd1HxHOYjcNuUms2kL/AmmhGs/nJhrK8dq/+Xyhaks9F5FS2tKrtT/qSfs4DIOWSQgGVjENKQC2SgUo2z60IK8wumOueQEiUiKPSg69ZzVB4iy15F2ZfmlNKLxQuHS39LgN3maxPV+aVfrKiKhmLiKNkk15FTqmTROAlZQVP0WOmwHnHAZea77eaMn6zbFkyDlN+cJYxSyGl3x1mShdu0fGnY5u9bzPu67YVcR7VbTLpjyX8GsE6mE7d4jK+hJ9eM0IBlRWxqoBKsrnatVnXf8kgFV5rQgFVXubE1wbZC8Xuh1PBq4ytSEBlx1laQGUyT10yBT43AZ7CjLL1noZe50K9s+hebxRQLe4TCqgWZ1aqBW9ul8LGRi0TYJy2DJzm1hHwij8vu3Q/CQyJgON5xBJ+QwqkyLl4xZuX3UgsPGyEBBiTjTldU5oztXljiNlxnQS8bjJ72a2THfsaPoEwTrfsxnnblyElWJJX+H74RDjDPAIv+QQO+ORvY18RoVd/FUcdOEkENr+7fRkiTmntFbHuhsLVvNKmWrZUxm5L+OV9Xqa0apiBSmzJxrtsqkspP/mvtSelXqV8qnxns4pI9qq8En5Sps+WHYwq36cOM2KiJBNTXuaQUPyUVaJPRVZBVqcwm9Us41NRBqoV4BkT4JKwZJ4d4xJwvc1AJfMywrCNYYmpKfBDACIQk+xT9pWMy5SY3QzgdhUFmM+lzVlaCrC1wK/ZUMR5VLNFdkcCxQS84jLCbpiByr4X0VKWgKooA1VepijJQJWXOdGKnvSadC8AEX1mCajCUoO1CaiCtXS2VoqXmYGqONaLjoiIyaIuKn8/xBJ+laGMsAMKqFpyOm9utwSaZioRYJxWwsfGFQl4xZ+X3Yq42JwEOkWA51Gn3DH4wXjFm5fdwTuUEyxNgDFZGl1RQwqoigjx+04R8LrJ7GW3U/A5mM4TyBBQTbcvP1gCnHHceRc2PsAte/D6g5Ye8fv37/vXxx50wKHf/cnK3nO3HYu/DA0nwingTVjC72CKhwJ4zPblROjT2ovx2hrqwRhSQdUKsHUTcG2ZidXRRxm7TbXhedQUWfZbhYBXXEbYVZGqlK1T4euzAUhZPRG9Zgmozq+QuTArc6It4SdjkJeOSzL/iVhKxFxXAXgdgBsBXJQelzXOShmojgVuNqJZCqiqBH5G24iYrNni/t1t2YMdk33YuW0Twoxojdumge4QoICqJV/w5nZLoGmmEgHGaSV8bFyRgFf8edmtiIvNSaBTBHgedcodgx+MV7x52R28QznB0gQYk6XRFTWkgKqIEL/vFAGvm8xedjsFn4PpPAEKqDrvItcBbtmNc37hoU8679VP+OihR/78JnzjX6/Fpbdtvnfv//yXN2w7Dh+Vwc2EUxP8zgS4cApcuLpB+0MrxGtrElx32yI9LDvpRv/JZbNHVW3fNZpe5xFL+HUtEro1Hre4jC/hdw8AyRS4MxUsSXZAW37v/iBbYJnMhdJHXuZEK3pS54VlWzWroWQjlDKCIvBqREBlMvM9iyX86j2XvM4FOwsKqOr1aV97o4CqJc/x5nZLoGmmEgHGaSV8bFyRgFf8edmtiIvNSaBTBBzPI5bw61QktDMYr3jzstsOVVrpIwHGZB+9xjGTQP0EvG4ye9mtnyB7HDIBidMf3YoDdY6PPAoPiPBFyrXJZ/JevtfSbfq5Hs/P10h0nIP4Mim9t+g4Nz7x4d9/y5N2Perwg2WPde11873/N7bf+tu3/OsDP9p84ASvmgJnTqf4s+k+XPSRE/B9OUbjKqbkX53nF9fdOmmyr7ES8DqPvOyO1c99m7dXfETYDUvD9g0tx9szAhEx2fiMhljCT+Yk4LYft/ZfvooJUEBVzKiWIyre3A6VvLWMKacTUfKKPVHriopYXo1dJLWG+BQ47zjgUk19KH+cynsxrjXBDwR+6wHgLQCkDnf4umEZOKFJMGPou2KcjgER59ggAa/487LbIEp2TQKtE3A8j6bAgyU4Wp84DboQ8Io3L7sukGm0FwQYk71wEwdJAo0T8LrJ7GW3caA0MCgCEqcqrsEUf4gJ3ikCqmQTYYLfB3AApniXbiaYzyHH83N0m8MevHMyxUlT4Nkl/HXBAUsPeeuHjvnpQ2zQ/3TlPvxf/33Dz/ZNfyYlgB4PYGPyvY0HiasJ3rb9WEhJo9ZeXHdbQ01DAybgdR552R2wKwc1Na/4iLDb2N7woBzIydRGICIma7M1po4ooFrc2xRQLc6sVIuKN7fbFlCdB+DlaU1bmW9jF8k8ARWAGwCcugzcpQIqpkIsFXoLNaoYpwvZ4sEkEBLwij8vu4wAEhgSAcfziAKqIQVS5Fy84s3LbiQWHjZCAozJETqdUyaBDAJeN5m97DIISGARAizhtwit8R17zv/78B+88Ze+8Jgjf/642eT/8d7P4yO3nv7N+376oxdPD8QZmOINmOBCTHHR9mV8Tw70Wv+87I4vMjjjIRPwOo9Ywm/IUVV9bm5xWVzCr/rk2AMJLEDA61xYYIi9PJQCqsXdRgHV4sxKtYi4ua0ipa9grZa61Gl9KYCvm1qy9wJ4a1BntqiWrNamlXGfCOBL6QRsLdltaS1YqTErGageDuDpAM5J7VsB1aNX20uKt9enGar+f/beBuyyqjoTfO8HdgcnbWqiRNOMlIFMtzz0JE/gqwJHnIbQ0/6MkIltxCEopLG+SizCBAanmI5AhE4/YWRkGilNVYGDqdKAP90J+giVGaSI0CpU0e1M+xAzjbE09JgYk9KOmkTqu3PXqb0u6+7vnHv3vednnXPue55HP+65Z6+19rvX3ufW2e95lyV3id7xWwDYOG8BsCvYs6SsLIwpBCr5+tZV4HoSqBZKuYUaJeTpQnbZiAikIOCVf15+UzDhNUSgKwg4ziOW8OtKklQYp1e+efmtEDqa6hkCzMnaBlQlzSltXhvENFwlAl4Pmb38VokdbfUfARKo+j/GZXq4dhg7Tv5bP/7rv/CyD/7Qj/1n5+AP//Ig7v6jn/9P33r2T35p79n4kNh+++N46fdX8D8NkBGp/jchUo04VP9RlMzK+F6kLdfdRVBjGyIwiQDnETOijQh45aWX3zaOAWNqBwJtyMk+lvBrx+h2K4rGf+h7w+P1kDnBr5CU7gPw8ZF8tJCOpITeqwKxSYhJjwYClMgHyz/UngnXCeHpFHOdkJWEeCWH2BMpYfkHn73uVAB3BILUV3PsfTm0Py34mIdAFcf5stCXl4cYbGnAIgLVjUBWU/7Fojq1DrxiANxIBar6Z09CntYfBD0sLQJe+ZfgtzYVvgUGW+8VurarCVnjZe3OHvA1fTwO/MMV4KAtvyoxaFnWdeD8rcAj+hnAh0f3sW2rwHc11kPAbwDYGceubYuuyyv5au8XeSRcsWX8ZWRdta/EXgCbo1gmYg52L5R+AHg+gE8COCe0Gds8BAjxWL87orHZ9haHpseuKn8J86gqV7RDBOCVb15+OeREoAgB5mRtuUECVW3Q0nAdCHg9ZPbyWweGtNlfBEig6u/YVtWzbYfwi88/YdM7/2r9Wz/6/BM2HfnL7//FTXu3YF9sX4hUz56AazHMXjheOfEk/Oj7zsTXq4ojxQ7X3RSUeA0RmI4A5xEzpI0IeOWll982jgFjagcCbcjJtcPYNziGA7u3Yn87UGEUHgiQQNUQ6gkPt2VTXElNojr1QgB3jsKTh7ey+Sqb40o+kr9CbrotkJ/kH3WiLKVqVJ85vjc8Yc8qRb3BkLNEdcp+d13YhH8wbMQLmevPQhyiOjVLgcrGaTf0cwkIBQpUQqASpS0hCNw7BP6QBKpmEjUhT5sJhF6WEgGv/Evw20YClTyks4RUVwKVIQk9rcSoQ8dJRXsBnC4lWXGcLCWfLwUwJhJpsgdC0/lavlXO23OmfWZPSrwastO9RYqFeQSqiNQ0LhkrPuP7Ut45bT8E9mwBPmDjHAAnD4EH1oHLhTQWvntpIFrJ/S3rY3xd1yd9wjzqehcZf4sQ8Mo3L78tgp6htAwB5mRtA0ICVW3Q0nAdCHg9ZPbyWweGtNlfBHIIVDfsWc1eXM2OtUOY+NxfJNizqhDIiFQr+CoG+J/3nJ09u27s4LrbGNR01GMEvOYRS/j1OKkq6JpbXrKEXwWjRxNVIuA1F2wfSKCqckS7a4sEqobGLuHhdrxBHxOopDTeNSN1DiE8KYHqfYbkpKX5dBNdCFRFpfaEQBUzJw8Eu283KiZKrPrNoAqSQqCycS5MoDLKU3cPgQcHwBlUoKo/WRPytP4g6GFpEfDKvwS/8fpcVALVntc19ZuBpCrqfHLY84uUYNVYpDyrKhGKXbveyv1DlKheHXwKaUceEOeVit0R2sq1ep00U6UrKedqYy7Mz0AUerOu1YakdFDITYbs9CkArxsCNwv5SA3mEags+ekY8COichUrUtmA8shS08rASqlYub9Zm3kEqrgvRapWEou9NhCdRX0qw0CVusTfSibQlRHK5JhQ4+riIpAwj+rqFkv41YVsi+165VtJv/aFBfk9X+ch9wTxZ4m2tZGBi0py5ykEngj87LOAvLAhZNr4+PwqcG6dwPTNdsmc7Bsc7A8RWFoEvB4ybzuEh/eu4oKlBZ4d7wQCXvOjE+AwyIURkLz6w/+E5x28AM8ubGSBhsznBUBjEyIQIeA1j7z8MgG6gYBXfnj57caoMEoPBNqQk30s4Sd9kvEcqQHoC4Mew9spnyRQNTRcCQ+3YwUq+1lUn/IIVLMUqKYRqLQ8X4yA3YTXzf1vAxD1jDwCVVxqsDIC1RD4Rl7ZIwm4qFxUQ8PZWzcJedrbvrNj/gh45V+C37iMaV4JVCG0qmqgqAjK2iiHqPnlnY9Lq0qp1tQSrLK23wTgXSMH8t/iT9fufxWUCUWJUHzYe4nEE5d2/Sem7Kv2S1QHpa2QroSca0vAFm76x+uyJQuZ8n03rgBvXD9OCJZjTBxKUKCSDfcJhao4a1MJVMbXFQDuUYKT2EtUoJJyg5mqVFx+T8sUCnFgBfisqFEpWayAZLBmVbf8Z+JiESTMo8UMz241HM2Fpfs9OxuWfl/hlW8l/TZNoLoZwGWmtGvjBCoAY4W/aWTWuPxrv7O32t6VzMlqg6E1IkAE3BDwesjs5dcNaDruJALM004OW+uD9sorL7+tHxAGSATmQMBrHnn5nQMaXuqIgFd+ePl1hJquW44Ac7KeASKBan5cl27Dyeshc4JfVfsQ6V/ZuJ5GTFIFKtncthvb8QZ8EYHq1Ki8n7WhJfwkBjk0Li0XJWQu2YAX1ZInw0a9XCeb4eK/MgLV2cBTuhEdl3sigWr+yZ7SIiFPU8zwGiKwEAJe+Zfg1246v6agBKqsx0JqVUKTYmDVBIXopIcSVOctwSrrt67tNpZ47c7zL+dsqVh7L5lWNjZp0z0u4xcUrTLCkym/JzFsGwKiVHWjVRYMpKadUfKMN9/zCFZxopl7RvzVuGRgrCYV2zVKWZutEd3gN6UJs75YApXem/SeJRckEKgmcFho8rSgUcI8qitKEqjqQrbFdr3yLcFvntLfJYHoqgQqeTFBSlWXVSSUESpSRJTf9n8HgKgIXh38x2Tgon8n6O95G6fc44TkK/YsKSvLkiIFqpBCtxaVWOXv+fKTLCEnyzuhBSJABFqPgNdDZi+/rR8QBtgqBJinrRqO3gTjlVdefnszcOwIETheunW4Z7X5F/FYwo/pNw0Bt7x0mg/MBiJQhIDXXOj7iJBANf8Ik0A1P2YLtUh4uG3LMm2PNlXiN9btpvesElCiGqUlpCy5qajUlFWg0r6KP2mrZUDkr5QA/AIAUV2RjZZaCFRmo/qVLOG3UOrN1SghT+eyx4uJwDwIeOVfgt+YQFVUAlUJprLBvNuUXbXl8PT88xcswWoJVN8NJFYhYf10VH5VSwbKEMhaLRv4ctgN82kEKtve2rAksA3DW6TsFG+uF5TJE1WnjHC1Dpwp5foAfFhJSnMQqCYISbHqSayMFX+2sQ2Ae0OZvUu1zF9MFFMClSVeKdlqVr+V8DWtLOE8c8jz2oR5VFd4LOFXF7IttuuVbwl+db3/eFDxi1+IkLX1PPMSgpZinfZCRKwceEq4v9gXIr4a7gfW3pfDEKrq7DwEqjjOl4V/B7w8vLxhSwMWEaikLOyfAHixKc09sT6TQFV+kiXkZHkny2lBJc0pbb6c49+5Xns9ZPby27kBYsCuCDBPXeHvrXOvvPLy29uBZMeWEgHOo6Uc9tZ32isvvfy2fkAYoBsCbcjJPpbwcxvQDjsmgaqhwUt4uJ2k8NFQuHSzpAgk5OmSIsNuN4GAV/4l+I0JVEUlUC1MlpyUd37REqyWQKXkWNl4/woAKdsnJQNt+T2rLCVxpBKoLOE2efiNAtOtAHYa0pGQo2J1KbFbqDClilRKRoqJTnlBzSrhNwSOKCEqp31G1hoAm/NUowCIEuMGNS0hUBlS1TkAMrUVsR+rXRWVNbQE4WSwW3ZhwjxqWcQMp8sIeOVbgt+4JPc0dT+9T8y6H1jlQPtSxRsKFBHlpQZVJbT3BCnPqvcAIfxOU6CS+4qSpOzLFbn/XilQoBIClShtibruvUPgD2PlQRKoys/ChJws72Q5LZBAtZzj3tleez1k9vLb2YFi4C4IME9dYO+9U6+88vLb+wFlB5cKAc6jpRruznTWKy+9/HZmYBho4wi0ISfXDmPf4BgO7N6aCcnwWFIESKBqaOATHm6TQNXQWNBNMQIJeUr4iEBtCOw69OfDHas/3Ph9KSHvY9UOu5mtqiHvx3HSjKr+ycazHIdG/xeTluS8kJwWLcFq7YktsXNzKKsUE6gkDtnAnkeBSjbZLQkrViEszIGISJSRo8LFnxwpGT5tS97F6ktTSunFxKXTxe4q8GdG9eneohJRllQlsQg5SjbzleQUBkkIXlJW8LV6zRC4eQvwAfP9TlPGb6yWJXGY8oNjxSwFKXz3UlO6cE3jD7GNP9c2uRownDCPGoiCLpYFAa98S/Ab/56PCVSWnKoEKlFztWuuruuiIBXfQ2ICVZEi4tsjVULx+5uByCr3qVkEqspKcq8DrxgAdw+BBwfAGVSUrXaWJuRktQ6XxxoJVMsz1r3oqddDZi+/vRg0dqIxBJinjUG9VI688mrbITy8dxUXLBXY7CwRqBgBr/nLEn4VD2TPzHnlJe8rPUukHnTHay5Y6Eig6kEiVdCFxjeqK4i5lAmvh8xefkuBxcZLh0BOngopQxQE9Ig/Lx1G7HAtCEg5omsv3nHDtffvuqXx+1LC+hxviBeVQNXypgKSLeFXdH6REqyxApX4kg162XyXUn7y1/qTkrBSZlW+s+ojol5VVMJPyvTZsoNaAnBq+T7NDEMmypSYihRGYvJTXok+JVlFqk6xmtVY8WmWApVu5Mcl82yMK8BnrQKV9MsQw14Sl6IaAt8AIAQxUZ+yRxaXKUV7KYAjSh4w56XNNi0FWMsMa8BowjyqKwqW8KsL2Rbb9cq3BL+xApX9LKSlPALVLAWqIqUoUaAqUkS0qlF6r/k2ACFz5hGo4lKDlRGoojVyvAZKelGBqvwkS8jJ8k5ogQgQgdYj4PWQ2ctv6weEAbYKAeZpq4ajN8F45ZWX394MHDtCBAB4zSMvvxz0biDglR9efrsxKozSA4E25GQfS/hJn2Q892w5/pfHbAQa36ieHVK9V3g9ZPbyWy+atN43BHLydAjArhPx575BwP5Ug8C2TZs23XT06NFTNm3a9MzRo0ffFcqmxdYz4lT433tuO/iVa687/2WN35e4Plcz6MtkRQlV68DOrcAji/S9ChuL+K2rjeM84n2prkFtsV2vfEvwq+RTKVunhNZXAZCyekJmzSNQ3VJCkTBPEdGW8JMY5NC4RNFPyFJC5roPwA4ATwK4PVyXF+fCJfyUMGrIsCRQVTyvEnKyYo80RwSIQBsR8HrI7OW3jWPAmNqLAPO0vWPT5ci88srLb5fHirETgRgBr3nk5ZcZ0A0EvPLDy283RoVReiDAnKwHdRKo5se18Y3q+UOstoXXQ2Yvv9WiR2t9R4AEqr6PcCP927Z58+bb9u/f/4LzzjsPjz76KC677LJvHzly5DpDopogTgF4z0iB5xmvddLLbyOjQSe1IRAIARcuqh5Vtn1tHVvQsOM8IoFqwTHrcjOvfEvwq4qF3wIgCoAHAmFJVP9s+b3vRSqAiygSio0iRURLetKhjsuxqlqhqAxKGUEheNVCoDKKe69kCb9qZ15CTlbrkNaIABFoJQJeD5m9/LZyEBhUaxFgnrZ2aDodmFdeefnt9GAxeCIQIeA1j1jCj6k4DQG3vDyE4Z7VCQEFDhQRcEXAay64droB5yRQzQ8yCVTzY7ZQCz7cXgg2NmoYgb3//q+G2/7BD5xo3D4bFKhOCOfks3x/LHzW89qk7HnZCJdjPfxdiSBoy3mNU//Ga2nT59Vfwxmz0d2mTZv++BOf+MQpQp7SQ0hUF110kShRCdlkTRWnlDil13mtk15+3QeLARCBChFwnEcs4VfhOHbFlFe+JfiNS752BVLG2VEEEnKyoz1zD1slzSlt7j4UDCAFAa+HzF5+UzDhNURAEWCeMhfqQMArr7z81oEhbRIBLwQ4j7yQp99pCHjlpZdfZgMRKEKgDTnZxxJ+zLj5ESCBan7MFmrBh9sLwcZGDSPwM1fdOPzdO29WEtQ/B3BTIFDJ5sE7AQhhSsqx2U0FOS+HXF/HeVFRkENK3Fj7XudvDPHcHMXTtvMydnLE41X7+eFwI59rMBjfbv7jqFzQxQAOB/zG8YzWyZuuPON5jd+XuD43vNDQXS8R4Dzq5bC2tlNe+ZbglwSq1mZNPwNLyMl+drz+XpFAVT/G9FAh7sq7DgAAIABJREFUAl4Pmb38VghdiilRbNRyvKL+OHEYlcXTAbx+FfgzuUDLdY/K9z6tirWHgN8AsBPAravA9WroMHDGEHgAwObI/Iet2q2xeU64bqI0brB/fhSH+Jw4Z/yJ3MBrzwaeUr+m7O5EKEPgyi3AB/Rk8AXpRxy/vTayl/VbMRsCD1mbKYOxyDVLkqeLQMM2JRDwyisvvyWgYlMi0DoEOI9aNyQMSN44d1KC8vLLQScCRQi0ISfXDmPf4BgO7N6K/Ryp5UWg8Y1qb6i9HjJ7+fXGm/67hQBL+HVrvNoYLRWo2jgqjIkI1I8Af+fUjzE9PIeAV755+eXYE4EiBJiTteUGCVS1QUvDdSDg9ZDZy28dGE6xOZVAJe2UJLQOnL8VeETOPQ78wxXgoJKJIvLT5y3JSQlIQ+BmJRTF5wxJ6V4lX8V+UwlUltQUE6PCdzdaYlV8TmNZBy5fybqPvQG/bevAlhXgg9JezgkxTK47AfhT+W/tY7Ap6tRj0lld47okeVoXfLRbgIBXXnn5ZSIQgT4h4DWPWMKvT1lUfV/c8tKJuFU9grTYFwS85oLFjwSqvmRTuX6QQFUOv+TWfLidDBUvdESABCpH8PvjetvmzZtv279//wukjJ+U77vsssu+feTIkevMg9VTQhm/a0MZv/eM3qx9xmud9PLbnyFnT4gA4DiPWMJvCRPQK9+8/C7hELPLiQgwJxOB4mVEoOcIeD1kTvCryoyPh3/3fQHAJQC+FIZEyEn6Vq/97pUAHg3XHAAg130TQN751wA4LShWvxDAh8J/PxaufwuAawCcCuA+AD8JILYpatIvBvC5cO1Zwb/E9Huj2F8Qzm9QoJIYp5CbxkQkJVSJ+pSoUFmyVR6ByhCuDgbVpg1KUnFapxCojGLWptD+qFW5yiNQaewac54fjcX2Rc4NgAyDIXDEEq0GwGZLqKpziibkaZ3uabunCHjllZffng4ju7WkCHjNIy+/SzrMneu2V354+e3cADHgxhBoQ072sYSf9EkGcc+WcZWnxsa0q45IoGpo5PhwuyGg6aYUAiRQlYKPjZ9DYNumTZtuOnr06CmbNm165ujRo1JGUN9KtThNEKluO/iVa687/2WN35e4PjN1iUB5BBznkdQMbXzdKI8YLZRBwCvfvPyWwYpt+40Ac7Lf48veEYFUBLweMif4FQKVkJY+HkhNVs1JSEo3GHKU/Lcc7wNw5+g/5AGvEK2kjRwPFpw/BODKkdiRlIYXkpT82/O3Afxu1FaIVfsCwUp8yb9FhVglcewyxC6Neceo9PyTAG4P/uXaXAJVXMYPwHctWWgV+K4hHV0B4J5RWb2MGCW2ZylQDYD7AXzStsnLjRQCVRHBScv4zVKgMkSor9kyhBqPlikUstXKcRWqcflAG5/BKNdOau6nXJeQpylmeA0RmEDAK6+8/HL4iUCfEPCaR15++zR2fe6LV354+e3zWLJv5RBgTpbDr6g1CVTz47p0G05eD5m9/M6fEmyxzAjk5Kk8WLzFYBJ/Xma42PfqEMiIVBfvuOHa+3fd0vh9ietzdQNJS8uLgOM8IoFqCdPOK9+8/C7hELPLiQgwJxOB4mVEoOcIeD1kTvArZKQ7AFwdyFCiEGXJUXZkhCglSlIxgUqvKWprz79oZF/+9xPBzk4AdwcDQsi6KihZ2bjkekvkEpUrVa0SwlT8OTebbDm9uFzdLDUpo2C12RrPKf83Jl3lBaHkpZzvxiUDLUFKrotVoGx5P2PniJb0i/tifZm2mT8AokI9i0CF1edIcrXM1IQ8rcUvjfYbAa+88vLb79Fk75YNAa95xBJ+y5Zp8/XXLS9Zwm++geLVtSPgNRdq75izAxKo5h+Axjeq5w+x2hZeD5nveur7D7/tjOddUG1vaI0IVIuA1/yothe01lUEdh368+GO1R9u/L7EvO9qxjDuNiHgOI9Ywq9NidBQLF755uW3IVjppoMIMCdrG7RM2nx06N/aHNEwEagCAa+HzAl+tYSfEpcs2emrQd1pu8FASunJC1yqAiXl9nab8nlF54UA9WkAWwE8PBJ1uigoX0nJ+F8F8PKIJBWTrixhyqpkJROopik7xSXw4s+27QC4N6hXXWpK5gnJq7QCVayMFXBXpehtopSVR7AC8HUhRK0Cf5ZXrlDsmBKFKCr1V6BAdfoqcG4V86DIRkKe1umetnuKgFdeJfiN1902jIAt1yrxnAdAyqxOO6YRbl37FKsOytooARmC6dNaGtUQW2+1qn1FxFkAH7ZlVY3Nc0Knx4TW4HNDedc8NULjT+S7X6uqg2KjgDgrBNsrtwAfULCDXSG9Xh/Hb6+N7GX9VsyGwEPWptdAJswjr9Dod4kR8MpLL78ND3X8+z53zZaY4t+6VayfOWv++OWGWUq0ds006+vEvcLcD+TlkYkjp2z4PQPgCrkPRC9fjGMy97lLxVj8b5J1YOdW4JG6xrANOdnHEn51jVef7Ta+Ue0NptdDZi+/3njTf7cQYJ52a7z6Fq1X/nn57dv4sT/LjQDn0XKPf9O998o3L79N40t/3UGAOVnbWJFAVRu0NFwHAl4PmRP8xgpU9vMqgFcZcpQqUFkFbIEr5byoRJ0J4MVBeeqtAL4TPisha5oC1TTFqSQFKrPRsCmM8VHZBA//LSSlbAMiOrLNjwGw2SpBmU2WMXEpb0M8NjarhN86cOYKcDAvB3VjJC7hZzZqdBN8A5nLbgrlbKLfKJv1pvSfuLe4UIGqjkWBNksjECvFbPjspNiRuO7a9a40FiUNyBoua6z8/SYAIUZJSVVZm6eRqFpLoBI8rOqgbiIrkTRHPVDIT+ONaWmfsmGeR1iN/c5a95XcZUlNMTFqVulW2WTXWNaBy1ey7mNMvl0HtqwAH5S1Xvom9zO5LlZjDH7WlJBbMq9KNU+YR6XsszERWAQBr7z08rsIRiXabCBQia2whr7ZEkvjdbbs+hnfG2K/um4OgZuVLJV3j4hITRNkWmNzrPyady7096XyWzys3QdD2W1d17PS2na9HgIXD4Ds97whXWU25OWLEmNS2LQNObl2GPsGx3Bg91bsr6OPtNkNBEigamic+HC7IaDpphQCzNNS8LFxSQS88s/Lb0m42JwItAoBzqNWDUfvg/HKNy+/vR9QdnBhBJiTC0M3qyEJVLMQ4vetQsDrIXOCX1WMenfYMLebF28wBKrnh+9lM/0jI3Dt5r+0CXsAuedlI178vAuAqFrdBOCs0Ub9L4826t8bNuh1w35f8COKVVJG/ppwrSVQ2c39J4NKlviXa0WRqvDI22ApUmyyGzZiMC6lp2+E60Z3FRvpoaTexCZRbDfeSDfqJy+ZQYQSgliuwkrYcP+iqGgNgT2yOWQ2gbKNmjonVEKe1umetjuKQJw3sz431c2EfI4VqIQE+miIzyr62fMHDMGp6PxJkWqgqkipv28BUEVB/a6ILGWJqbr+vzrEKEqEtxlfXwBwSVjfb8/xIc1szNJe13dVEczrv9wHhHgrtt8B4GxT5lXi/vWgYCikrw3HlDV5vMlslPluHd0/duaogDxgN8xnlXvNiyOFQFVE8NWN7zwCVayUOI3EW6TAGBNnY7JwU3Mmz0/CPKolPJbwqwXW3hh1y8vZhGBd5x8H8B4Aui5/KYBvVQbtd/PcZ14TSnkLuTa+d9h7xqlBZVZUauN7l6z/8jLF58xvfFn/JabfG8X+gvj3/BRyU0ZEMuqtEy9IpK6fMeE0j3CUQqgVnM1951Mj8dfX2ftH+IfSBkXCWaW77eTRdX4d+LkVQGzJseFFj/j+UMcE9JoLti8kUNUxst2zSQJVQ2PGh9sNAU03pRBgnpaCj41LIuCVf15+S8LF5kSgVQg4ziOW8GtVJjQTjFe+efltBlV66SICzMkujhpjJgLVI+D1kDnBb7yxbjc6dHNENs3l/PtHCh2iXiFEJSFX6du+dsPfbtDY87qx/5lAkMorYWXL/8UbLpZAJQNkN3yEEPDjgZg1lUCVV+IjT6VEHNgNmxXgszkEKlV6yohL4Y1vPaelnMYlNYo2TnQz5ETgrc8CvzVSghmXlgpthLwgSiKny0ZR/Ja5jVVLS40qecgGVbaxNABOltgBbLaZrcQvW9rPEqzyNouqnxnHLSbkaV2uabfDCMwiTHnlVYJfu/7JmnEHgKsNAemZoNR352h45N/SsgGuRNUHAeSdF6JqTDzdFchHMsr3AVCibHydfFb1qTgj8tZujVfK4tlYxI4csrkua7T6l+tU0SomvepG+w4A+p30X2zYOMWukLOEZCtEXrH/0+G63CyOy/jFJVJlk9yQjq4AcM9o3TyohNFZG+YD4P4qSrfa0quy2S6dsUoi8nmWApUhQuUSXpXwG1RM5D4+VkApKN1aO3F21tKTMI9mmVjoey+/CwXLRo0j4JUfCX71N/THw7poX4iQlxbsOq9r9fsK7idF95lDAK4Mv7dl7ZYXI34bwO9G9yhZ74teiND7gtzXNGa7/suYTrwQEZdeBSC/i8dls6eV6E5ZP+Wa+Dd+nFiz7geqSqVr9QrwxvXj/ZBjrAI1i1AblGgztUBbxlWMmH/DPLYOXL8CfFTvWTnk3uzfI/pSRB0TJSEn63A7YbOPJfykT9LJ0dss+sJg7Th23QEJVA2NIB9uNwQ03ZRCgHlaCj42LomAV/55+S0JF5sTgVYh4DiPhsefAfJYJgS88s3L7zKNLfs6HwLMyfnw4tVEoK8IeD1kTvCbR2Tq6zAsTb/CJss9A+CKeAMmFYRArBJVltdrianUtvNel5Cn85rk9UuAQE8IVKLoYUulqoqHEIhE5UkJVDqiRWXzlOikBCNLfJJNbyU9yaa1VQqRjfWYoDote6x/S6CyJCkhONl4xF5RGdbYv8SmG/1vD4Fo2VglkSlZ7NMzSgxOlPGLy9XNUpOypU8tIDnl/8akqzzglLyU8924ZOAsBRKrnmjsjMtDxX2xvkzbzF9QOpxFoBITtZV+SlmevO4LXn5TMOE1/gh45UeC37gk97QSq1p6OyZQzbrPWJtC0JH//UQg/O4EcHcwMK0ktyVyxSW4C0tyW1XYY8CPSLnrvNLW4j8mQ81aP1NeGCi6HwR/V0bKrdn6OQREUXaseCgnC+4HufcC+/vdrPHnyD0oJvAWEagsKbjq2ZOQk1W7XAp7JFDNP8xLt+Hk9ZDZy+/8KcEWy4wA83SZR9+/7175d9dT33/4bWc87wJ/BBgBEeguAl7z9/i/X0mg6m7mLBa5V77xfrHYeLFVfQh4zYX6ekTLRIAILIKA10PmBL8kUC0yoB1oEzZpsEj5PVVuGQIP6Vv1dXY5IU/rdE/bNSLwts/jx1ZOxFv/7lm45dcGWM82hgZZGU/5V+K79A37Ks5LHonNsX15g3+1+X+HJuSzXXeFQKVqfjoSqsAnm9OiHCVlkKyin1Xr0/NaZk/IRkJgkkM2qr98fM92orxqTKCapkAldqzin3zW8k95BCot86d9uSz8Rx5JTNUM7XcWGyFQSfxCmJJDvhP1EyGDvXNa+T51Pk2ZJC5xFH+2bQfAvUEJ8FLdtJ9GWrJTapbiSKyMFdqK6qAcGYkpj2AF4OtKcC0qRWsVBk3cEyWkChSoMsXDusmz05aehHlUy8rFEn61wNobo255mV7C76pRiWwpa2rJTlI+25ZXlfEQpVK5X+TdT0TNtei83C+EvLoVwMMjYaSLwn3q2rAmvzxSu4pJV5ZMa1WytJxrLqHXrs8rx9Vw4/J92XpZZv2My+3ZpE1RoIqvyWtj19ugNnVQ1WONKuJEKW+jpiiluD8c+jmhwjWFQPX06nMKlpXOQ6+5UGknWmiMBKr5B4UEqvkxW6gFH24vBBsbNYwA87RhwOluAgGv/PPyy+EnAn1CwHEesYRfnxIpsS9e+eblNxEWXraECDAnaxt0lTSntHltENNwlQh4PWT28lsldrTVfwSYp/0d47Un8AEM8Md7VrPN2kqPHilQnTatFF0ATRVDVI1JsdTzolZlS9zFClRWEcQSqPKIV2JbyUr/MqiKKDFrmgKVLednx3qaysgsBSpLoJI+Scmo/zAqKfviBMyEOaYlUDeFgI5Gm+yyIR0f2Qb1ANhslUwMSWlMXMojR8XGZhGozCb6hkDyFFZElcQoqtwqJNk8MpdVTFHVLHFgyVim9J98lUs+qHTSzmGM94U5wOKljSHglZcJfmMFKvt5NVI6nHU/KbrPaHnWM8MaLApWbwXwHbMmxy9m2DiEFFykRjiVQBWV8ROCZ6b8F5WhnsiDOdZPvU9k66AQmeKESiFQpagNxvcDbaNrdF65VmN3rFRl7m1ZzPH9KpXgW2biJORkGfNJbftYwi+p47xoAgESqBpKCD7cbghouimFAPO0FHxsXBIBr/zz8lsSLjYnAq1CgPOoVcPR+2C88s3Lb+8HlB1cGAHm5MLQzWpIAtUshPh9qxDwesjs5bdV4DOY1iPAPG39EC0U4NohnAfg3r84Cad99Ez8zUJGpjTqCYFKNpRteT1R9zhltBn9fgDXA1A1ES1fF6tJxWXtpK0oOwkxaReASwKERQQq2bQWG7KpLX9VuURUn6Qc4INBAUoJVHLNO4Jdq0AlpQEldjmsqskOAH9gbDwZiF5yncR5alAvkev0u2eCDVXQUgUqaSP+RbFLckuVtqamli3fpJvURYpNtkyUGI1LQcWb3Xl21F+R4pPYjVSfrhthNKE4EtuNN9XN5vhLBsBrpxChhCCWkawUJLW9Dly+AnwRwCeHwEgMDh8wm/JfW0S9sMo5zvtClWjSVlUIeOVlgl9VjHp3WG+tutMbDIFKSbOyfn5khIu9N6TcZ8SPEFlF1UrUJOVe88sjxav3hjVZSLZ6/9Byq/a+ZAlUeq3cM+J7g9ybJg5LUIrW11Lrp5BSlYhlyaaz7geRSuH9spaO7qVPWxLWrPtBTMxVQq32zxDExiVbFZRge03UAkO7D8r9QPqj9whd26vKf2snISfrcDthc+0w9g2O4cDurRuUPGv3TQftQYAEqobGgg+3GwKabkohwDwtBR8bl0TAK/+8/JaEi82JQKsQ4Dxq1XD0PhivfPPy2/sBZQcXRoA5uTB0sxqSQDULIX7fKgS8HjJ7+W0V+Aym9QgwT1s/RAsHuO1xbNu7FVqObGE7eQ17QqASwpItkafl++S8koWk+7aEX9F5VZ3aHvBSklGsCBIrQsnl1qZ8ltJ7Slyy34lt2TAXcpVueJ8bCFVxmShrQ/so5f9EtURsCIFKVUceDTHbfuYRqOYuO2s2qKWeY7a5HG9qa37ZTfQV4LM5BCohvMkmeUZcshvVAM5RO7r5LZ+nKVCdCLz1WeC34k13Q2TKSukNgYsHwI3qU+yajXUt6SQqb1lZqwFwssQOYLOdO0oOiFRbxgSrPJWVSiftHMa87gss4TfHIC3hpW55mV7C71sAZJ229xIlKkmJVTkvBF0pg6dlVLWM7Dz3mc+Ee0TemmzL/9k48u499v4ncf94IGZtIFCZdStTYgrpt4G0tMj6KapTVrUv2B6TlmYpUA2Bp1eAg5aAJTZiMmze/cAqCg6AD9r7ToGqlVWikpKsO8WXve/EJWnrmKpec8H2hQSqOka2ezZJoGpozPhwuyGg6aYUAszTUvCxcUkEvPLPy29JuNicCLQKAcd5xBJ+rcqEZoLxyjcvv82gSi9dRIA52cVRY8xEoHoEvB4ye/mtHkFa7DMCzNM+j259fYuJDhs+z95wriU45vNMWK1S1cyLowuKSk/Na6d314eN+nsGwBVC7Fqkg2HT/VYhJ6wCojDmdnjNIy+/bkDT8VwIeOVHgt+5yaVzdZwXN4ZAIE2hjApgIGVdWFSSsIrOJORkFW6m2uhjCT/pk3R6JAupLwzWjmPXHZBA1dAILsnDbSvfmCeFqDVfszcc9MdyVGc2qwVrGLC5UrDxWw4AsjcitI6ssalvaExIEc6qEa6x5b1JoiljZXptGsVsYHtjitnGOXXC7w62tM54htkQeEjkbutO1yXJ07phpP0FEfDKPy+/C8LEZkSglQg4zqPhSOJ56X7PtjIJGgzKK9+8/DYILV11DAHmZMcGjOESgZoQ8HrI7OW3JhhptqcIME/7N7Dbn8Abd2/Bxzx75pVXXn49sZ7h26qRyKVW5WSesIV4JWolWmpwnrZLcW2ZjXdVbWlqf2PWgHjNIy+/s/Dg9+1AwCs/EvySQNWOFCkdRVkyrO65rwM7twKPlA6owEBCTtblutd2SaCaf3iXbsPJ6yGzl9/5U6JUi6kEKrGcJ2Mb14GNyE9j2UBpP0vSUEhGVdQIVwJVXi1zRSiuEW76N5a9jWp/PyFkqNB+2zqwZQXI6sfKOZFQlBrhJwB/auUUbc3Zut/QWJI8LZXkbFwfAl755+W3PiRpmQg0j4DjPCKBqvnhdvfolW9eft0BZwCtRYA52dqhYWBEoFEEvB4ye/ltFFw66zwCzNPOD+FEB7YfwrXDAV6552z8E8+eeeWVl19PrOmbCFSNgNc8Ygm/qkeyX/bc8tJJUbFfo8feVImA11yosg9ttEUC1fyjQgLV/Jgt1CLh4bYyeR8H8B4AUrf7EgBfCg5tTXD7XVEt87zzrwFwGoBbAGh9Wvnvx8JbFm8J9WlPBXAfgJ+MatqKTal5/WIAnwvXSl1xqSUuMf3eKPYXmDrjG7CaQm4ak45MzVmRdd1pa6zmEagM4eqgyA/mqUvFgaQoUJmatptC+6NW5SqPQBXXgJ0Wi+2L2Nd640PgiCVaDYDNcV30hZIwoVFCniZY4SVEYDEEvPLPy+9iKLEVEWgnAo7ziCX82pkStUbllW9efmsFk8Y7jQBzsrbhU0lzSpvXBjENV4mA10NmL79VYkdb/UeAedqfMf6lz+A/P3YSvjw8ARfs/Sn8O8+eeeWVl19PrOmbCFSNAOdR1YjSXhUIeOWll98qMKONfiLQhpzsYwm/fmZLvb0igapefMfWEx5uq+TsxwPByao5CUlJpGRVRlbreb8PwJ0jJ/JgV4hW8r0cDxacPwTgypHY0U0AhCT1LgC/DeB3o7YfArAPgPwVX6cYstQuQ+zSmHcAeBLA7cH/NSPi04YSfvKdISVlZfwAfNeShUz5vvMBXAHgHgAZMUraz1KgGgD3A/ikbZM3xCkEqiKCk9b6nqVAZYhQX8urK6tlCoUgtnJchUr6nJU2tPEZjHLtVJnCCXlapTvaIgITCHjln5dfDj8R6BMCnEd9Gs3298Ur37z8tn9EGKEXAszJ2pAngao2aGm4DgS8HjJ7+a0DQ9rsLwLM0/6M7dohvGgwwDt3n41f8e6VV155+fXGm/6JQJUIcB5ViSZtVYWAV156+a0KN9rpHwJtyMm1w9g3OIYDu7dif/8QZo9SESCBKhWpktclPNwWMtIdAK4OZChRiLLkKBuBEKVESSomUOk1RW3t+ReN7Mv/fiLY2Qng7mBAHhhfBeCbI4KVjUuut0QuUaRS1SohTMWfc1GzZfzicnWz1KSMgtVma3wIXCnl++L2RcOm5KWc78clAy1BSq6LVaBseT9j54iU5BOS1bRYTNvMH4DrEghUWH2OJFcyI/ObJ+RpLX5plAgIAl755+WXo04E+oQA51GfRrP9ffHKNy+/7R8RRuiFAHOyNuRJoKoNWhquAwGvh8xefuvAkDb7iwDztL9j69kzr7zy8uuJNX0TgaoR8JpHLOFX9Uj2y55bXrKEX78SqQe98ZoLFjoSqHqQSBV0gQSqCkBMMZHwcFtL+ClxyZKdvhrUnbYbX1JKT8rvqQqUlNvbbcrnFZ0XAtSnAWwF8PBI1OmiUK7vWgC/CuDlEUkqJl1ZwpRVyUomUE1TdopL4MWfbdsBcG9Qr7pUy/zNSaAaKz4JrgWqT/LVtoD73vB3myhl5RGsAHxdVaTyyhVKe1OiECbu30ggUJ2+Cpybkm+LXpOQp4uaZjsiMBMBr/xL8BuvzzP70sAFtqyruDsvlGOd5noaMbeBkItdxOqEosQX1mUh7oqq4NNaQtUQYG+16n5FBFsAH7blV8194pwQ0Zj4Gt8LTBwTa7RcZ/xJCdaMOKs9LCDYChE3I/vqdaEvQo69Po7fXhvZy/qtmA2Bh6xNr4FMmEd1hcYSfnUh22K7Xvnm5bfhoYh/38tv5A1rcbQO3hutYwuvizlr+fjlhllKtHYtNOvmxD3ArPPy8sjEkVM2/J4BcEV4MULuA9pmHJO5f10qxuJ/k6wDO7cCj9Q1hkuSk3XBR7tEoDcIeD1k3nYID+9dxQW9AZId6SUCXvOjl2A6dmrtEF6+ZxV/4BjChGuvvPLy2xbcGQcRqAIBr3nk5bcKzGijfgS88sPLb/2I0kNXEWhDTvaxhJ/0SXJiz5bjf3nMRoAEqtkYVXJFwsPtWIHKfl4F8CpDjlIFKiFQ2SPlvKhEnQngxUF56q0AvhM+KyFrmgLVNMWpJAUqs9GwKQR/NCIpZRsQ0ZFtfgyAzVYJymyyjIlLeeX5YmOzSvitA2euAAfzBl83RuISfmajRje3dbNpQwlCHO/HeCPd2jKl/8T9BHmLClSVTEcaaSkCCetkLZEn+G0bgUrWelmLtayrEKOk5Kqs4Y9NAam1BCqJ2aoT6mazEk5zVAaF/DTewJb2KRvrecTW2O+s+4OSqiypKSZGzSrxKpvxGss6cPlK1n2MSbrrwJYV4INCzJK+yX1ProtVG4OfNSXu1jJBEo0mzKNES3NfNhyVJF6637Nzo9SzBl755uW34eHbQKAS/2FtfLMljMbrZ9l1MV7zY7+6Hg6Bm5Uslbf2R6SmCZKssVn4IoUpp/1S+S0e1uSDoey2rtdZaW27Dg+BiwfAjUaNVkhXmQ15+aKOcVySnKwDOtokAr1CwOshs5ffXg0eO1M7AszT2iGu3cG2w3j1YB137NmSvUTcisMrr7z8tgJ0BkEEKkLAax55+a0INpqpGQGv/PDyWzPFN1DzAAAgAElEQVScNN9hBJiT9QweCVTz47p0G05eD5kT/Kpi1LvDRrjdvHiDIVA9P3wvm+QfGQ25JTtJm7AvkHteNtjFz7sAiKrVTQDOGpXq+2UA7w0b77oRvy/4EcWqUwJ5S661BCq7af9kUMkS/9eM3tAWRarCI2+DpUixyW7YiMG4lJ6qkegGdhUb5KGk3sQmUWw33iA3b+e/RDZOphChhCCWq5wSNtK/KIorw4wMmpUllDGXjfVso2b+aZ7eIiFP043xSiIwJwJe+ZfgNyZQCVn00dA9q/xnzx8wBKei8ydF6oKqIqX+vgVAlQf1uyKylCWw6n3i1SFGUSy8zfj6AoBLwn3g9hwf0szGLO31PqBqg3n9l/uFEHTF9jsAnG3KwUrcvx6UDqU87IZjyto93ow2Cn63ihJIjlrIA3ZjfVZZ2Lw4UghURURg3SDPI1DFiorTyL5FSo3xfSUmFc855Sq9PGEeVerPGCOBqi5kW2zXK98S/Or6/TiA9wDQ9fZLAU6rHmi/m+f+8ZpQyltIs/E9wd4LTg0qs6JSG9+TZF2Xlyk+Z37jy7ouMf3eKPYXxL/np5CbMiISjhOE5PfqxAsSqetiTCTNIxylEGUFZ3M/+dRI/PV19r4Q/qG0QVVwVuluOx10/V4Hfm4FEFtybHjRI17365hSCTlZh1vaJAJEoGUIeD1k9vLbMvgZTssRYJ62fIASwtt2CI+urOM3d2/F/oTLG7nEK6+8/DYCKp0QgYYQ8JpHLOHX0AB31I1bXrKEX0czpr9he82F/iJ6vGckUM0/wiRQzY/ZQi0SHm7HG+Z2o0M3R2QzXM6/f6S8IaoUQlQScpX+A9Ju5NsNGnteN+w/EwhSecoqtvxfvOFiCVSChd3wkY3+Hw/ErKkEqrzSR3nqI+LAbtisAJ/NIVCp0lNGXAplNvSclmgal9QQm9M2yE8E3vos8Fu2ZFRoo0Sm02WjKH7L3MaqJaNGlTxkgyrbWBoAJ0vsoj5lk0iJX7a0nyVY5W0WLZSECY0S8jTBCi8hAosh4JV/CX7tOilryx0ArjYEpGeCot+do54LqVU2ypXQ+iCAvPNCaI0JqrsC+UgAvA+AEmrj6+Szqk/FYOet8RqvlMWzsYgdOWQTXtZy9S/XqaJVTI7VDfkdAPQ76b/YsHGKXSFnCRlXCL9i/6fDdbkJEpfxM5vxcn2m3mHW7isA3DNaXzco/BUpkwyA+0M5wHGbvEBSCFTTStGKzVkKVIYIlUuMVWJwUDuR+/1YKaWg3GztBNtZszphHs0ysej3LOG3KHIdbueVbwl+9Tf0x8N6Z1+IkBcR7Pqta/D7Cu4TRfePQyNS/ZXh97asyfJixG8D+N3o3iPreNELEbrey/1KY7brumTHxAsRcRk/HCf4S4nVbE0tuy6Kw/g3fpyiqQQqXYNXgDeuH+/H+D4i/zFrnQ9KtJkKoC3PKm3Nv2EeWweuXwE+qhjkkHazf4/oSxF1TLmEnKzD7TLYVElzSpsvw2j3oI9eD5m9/PZgyNiFBhFgnjYIdg2utj2JfzgY4oY9Z+Mf1WB+YZNeeeXld2Gg2JAItBABzqMWDgpDgldeevnlkBOBIgTakJN9LOHHjJsfARKo5sdsoRYJD7fbViJqoX6y0SQCYZPlngFwRbwBk4pVIFaJ2srrtXRUatt5r0vI03lN8noikIyAV/4l+LXrsyh/2JKqqvYhBCJReVIClfa7qGyeEp2UYGSJT7I5rqQn2dy2iiKxEuAsfK1/S6CyJCkhONl4xGZRudbYv8SmhIC3h2C0vKySyJQs9ukZJQYnyvjF5epmqUmZTe1ckmrcvgg4JS/lfD8uGThLqcSqLBo74zJS02IxbTN/QRFxFoFK3NRWImpWksn3CfMoxQyvIQJJCHjlW4LfuCT3tNKpWno7JlDNun9Ym0LQkf/9RCDy7pTpGAxMK8ltiVxxCe7CktxWFfYY8CNS7jqvtLX4j8lQs9bFlBcGitb54C8rjW3IuNm6OAREUXasZCgnC9b53DXe/n43a/c58gJETMwtIlBZsm9Sgs9xUUJOzmGNlxoESKBiOnQKAa+HzF5+OzU4DNYdAeap+xD0MgCvvPLy28tBZKeWFgHOo6Ud+lZ33Csvvfy2ejAYnCsCbcjJtcPYNziGA21SP3UdlCV1TgJVQwOf8HCbBKqGxqJpN2GTBouU39NNoCHwkGwK1R17Qp7WHQLtLzECXvmX4DcmUMWy8arUJ5vYohwl5ZKs8p9V9dPzWmZPyEZCYJJDNrS/fHxvd6IMa0ygmqZAJXasMqB81jJReQQqLfOnmXdZ+I88kpiqHtrvLDZCoJL4hTAlh3wnKilCBnvntPJ96nyagklcCin+bNsOgHtDKalLdXN/TgLVmLAksRWoPslX20LsUrYq+yxKWXkEKwBfVyJsUclaq0Ro4p4oNVUQS6aMWDfJdtrylDCPlnh1Y9erRsAr3xL8xr/nLdlJymfbsqkCiyiVyn0g7z4haq5F5+U+IKTUrQAeHgkjXRTuP9eGtfblkdpVTLqyJFmrkqVlWmPF2WwI7bq7clwNNy7fV3pdjMvt2dxJUaCKr8lrY9fRoDZ1UNVjjdrhRClvQ8ySUtwfDuv/hArXFALV06vPKVNWOh0ScrJSf0tkjASqJRrsPnTV6yGzl98+jBn70BwCzNPmsF4mT155te0QHt67iguWCWv2lQhUjYDX/GUJv6pHsl/2vPKS95V+5VEfeuM1Fyx2JFD1IZPK94EEqvIYJlngw+0kmHiRMwLMU+cBWHL3XvmX4DcmUJ02rRRdGEZVFlE1Jh1dPS9qVbbEXaxAZZVDLIEqj3gltpWs9C+D+ogSs6YpUNlyfjb7pqmRzFKgsgQq6ZOUlvoPo9KzL07ATIhKWip1UwjoaERSko3r+Mg2sgfAZqt4YkhKY+JSXtmm2FhiaSfZbN9w5CmxiHqJUV65Vci0eWQuq6yipV3FgSVjmdJ/8lUuectrGUmYR3WFxhJ+dSHbYrte+ZbgN1agsp9XIwXDWfeJovuHll09M6ytomD1VgDfMWttTOSycQjZt0hlcCqBKirjJ8TNrHxfVIZ6InPmWBd1/c/WNyEyxSmYQqBKURGM13lto2tvXhlWY3esVBWrXcX3oVTibpmplpCTZcyzLREgAh1BwOshs5ffjgwLw2wJAszTlgzEnGG87Qv4Lwbfx8MrJ+B1u38K/++czWu/3CuvvPzWDigdEIEGEfCaR15+G4SWrkog4JUfXn5LQMWmPUegDTnZxxJ+0idJnT1bjv/lMRsBEqhmY1TJFXy4XQmMNFIzAszTmgGm+akIeOVfgl+7ES0bz7a8nqiAnDLatH4/gOsBXAXgm3hOaSJWk4rL2klbUXYSYtIuAJcEkIoIVLK5LTZk81v+ii8hSYnqk5QDfDD8txKo5Jp3BLtWgUpKA0rsclj1kx0A/sDYeDIQveQ6ifPUoHIi1+l3zwQbqqClClTSRvyLYtd5s8r3aXLYMk+6mV2k2GTLSUn7uGRUvCmeZ0f9FSk+id1I9em6EUYTyiSx3Xjz3Wyiv2QAvHYKEUoIYhnJSvFQ2+vA5SvAFwF8cpj91p0oVfW1RVQOq1ySEuZRle6sreGIqLd0v2frArMrdr3yLcGvKka9O6yjVt3pDYZApWRYUSD8yAh3u+brfWLa/UP8CEFVVK1uCveQXx7dD94b1lp7X9AyqvZ+YwlUeq3cC+I1X+45E4clKEXrZql1UcimSsSyJNJZ63ykPni/rJGje+TTloQ1a52PCbeqSqX9MwSxcSnW6J61JiqAod0HZZ2X/ujar2t2HfMrISfrcEubRIAItAwBr4fMXn5bBj/DaTkCzNOWD1BBeGtPYDcG+PM9q/hf2tgDr7zy8tvGMWBMRGBRBLzmkZffRXFiu2YR8MoPL7/NoktvXUKAOVnPaJFANT+uS7fh5PWQ2cvv/CnBFsuMAPN0mUffv+9e+ZfgN1bysCXytHyfkqa0vJ8t4ackIgHZnlfVqe0BfSUZ5fmLyylZm9JcSu8pccl+J7aFnCXkKt0YPzcQquJyUtaG9lHK/4m6idgQApWqkzwaYrb9ySNQzV2e1mxkCysm24SON781W+1m+wrw2RwClRDeZDM9Iy7ZDW0A56gd3SSXz9MUqE4E3vos8Fvx5rxRIclK6Q2BiwfAjepT7JoNeC39JKW7svJXA+BkiR3AZjsTlUQQqbuMCVZ5aixeMzlhHtUVGglUdSHbYrte+ZbgV9e8bwGQ9dfeI5SoJKVT5bwQb6UMnpZHXeT+8Zmw9uettbb8n40jVhmUkbb3NYn7xwMxawOByqxHmRJTSJMNpKVF1kVRnbJqfMH2mLQ0S4FqCDy9Ahy0BCyxEZNc89Z5qxQ4AD5o7ycFqlZWiUpKre4UX/Z+EpearWNKJeRkHW5pkwgQgZYh4PWQ2ctvy+BnOC1HgHna8gHKCe9tn8O5KyfgdzDAaXtWN6qStqFHXnnl5bcNmDMGIlAVAl7ziCX8qhrBftpxy8tDGO5Z5Yup/cyqbvbKay50E630qEmgSsdKrySBan7MFmrBh9sLwcZGDSPAPG0YcLqbQMAr/7z8dmj4rVLVvGEXlaia107vrg8b+vcMgCuE2LVIB8Pm/K1CYlgFRGHM7XCcRyzh5zbqfo698i3B79ykUT8U6XkaAoE0hTLqfoGUdWFRScIqRiAhJ6tws4w2VNKc0ubLOPod7LPXQ2Yvvx0cIobsiADz1BH8Eq6v+RpOuv2l2QtcrTy88srLbysHgUERgQUR4DxaEDg2qxUBr7z08lsrmDTeaQTakJN9LOHX6aRwCp4EqoaA58PthoCmm1IIME9LwcfGJRHwyj8vvyXhqrO5VS0RP1Zlah6/QrwSVRMtNThP26W4tswGvaq7DIGHpJyfN2CcR94jsFz+vfItwS8JVD1JxbIkVy3ftw7s3Ao8UhcsCTlZl+u+2yWBqu8j3LP+eT1krthvnkJi4UgVKdTa0q9WyRZApgIraodi1JTYHqvSBmdjhUF1HisRWqXDuHS3tMk7Z/1ZtUK5Pkd9UV1PxGyJuQCkHLAoQGr8Y5VaWxI9GBrbyVFVlJcxbh6Vpd/bln9XVD09K87TqsOjvY4i4JVXXn47OkwMmwjkIsB5xMRoIwJeeenlt41jwJjagUAbcnLtMPYNjuHA7q3QagHtAIdRNIoACVQNwc2H2w0BTTelEGCeloKPjUsi4JV/Xn5LwsXmRKBVCHAetWo4eh+MV755+e39gLKDCyPAnFwYulkNSaCahRC/bxUCXg+ZK/Y7F4EqLs8qA2JISk8LWSoM0l4AlwIYl4SNrj2oaoOmfXYuLkcriq+x31QCVVFJbollVolaeVlCYxsCe8JnKR87UQ58HbhcSLuBJPXSWAHR9OdrscJi6MdaG5Rtq55cFedp1eHRXoTA2iH86/Vn8c/vOlemRnsPr7zy8tvekWBkRGB+BLzmEUv4zT9Wy9TCLS9Zwm+Z0qwTffWaCxYcEqg6kSq1B0kCVe0QH3fAh9sNAU03pRBgnpaCj41LIuCVf15+S8LF5kSgVQg4ziOW8GtVJjQTjFe+efltBlV66SICzMkujhpjJgLVI+D1kDnBrygz3hF6PAzKtC8CcB+AnwRwwKjVWgKVNLkdwPbQ9jwAj1nkppGbhsDNQjIyZKdPAXidnhc7MVkqnBNVJyFcybFtHdiyAhyMFaNsHKkEqkBqEsKTkLtOt0SlPAJVHF+eH43DXqtqUgA2kKRiEpbtR14M1Weqj8WEPPUJjF43ILB2CFdjgAv3nI2faTs8Xnnl5bft48H4iMA8CHjNIy+/82DDa/0Q8MoPL79+SNNz2xFoQ072sYSf9EnGfvQ2jr4w2PZUcI+PBKqGhoAPtxsCmm5KIcA8LQUfG5dEwCv/vPyWhIvNiUCrEHCcR7IZt3S/Z1s1+A7BeOWbl18HiOmyIwgwJzsyUAyTCNSMgNdD5gS/Whp8RyBAvRDAh0YEon3hr5T8PgXANQDOGpGL3hL++7oA2S2hJPguAJcA+JKFMi7jF5OM9PMK8Mb14z7kyMr4FRCohNwlZfFUgWqs8iTqU3nDmEKgsr7WgQdiUlaiApXEskFVSmJSHKS04AC4PyrtN1beyikVOC5XOE2dqub0rd18Qp7WHgMdzEbg7V/EDz77V/jy8Bj+u71bJa3bfXjllZffdo8GoyMC8yHgNY+8/M6HDq/2QsArP7z8euFMv+1HgDlZzxiRQDU/rku34eT1kNnL7/wpwRbLjADzdJlH37/vXvnn5dcfcUZABKpDwHEekUBV3TB2xpJXvnn57czAMNDGEWBONg45HRKBViLg9ZA5wa8qUF0dyE/yWd54vQrANwHY74W8JAQqIU3dHf6K6tRJQY1KSFcTKlS2nJ5RXpIxsuX7ss9D4M0D4MYB8NqzgacMqemcaFBvNSX9UglUEm98jIlLWr5PlKxWgC9akpY0yiE2ZbaEEBXK9U0oYwkBTJ2Z0oCZv2PAjyhBayXjVmWKWpni1RC4WDEYAt8IccTlDrEK/HwrE33BoBLydEHLbFY1Atsex5YukKek31555eW36rGmPSLgiYDXPGIJP89Rb79vt7xkCb/2J8eSReg1F/oOMwlU848wCVTzY7ZQi7ue+v7DbzvjeRcs1JiNiEBDCHATpiGg6SYXAa/88/LLNCACfULAcR6xhF+fEimxL1755uU3ERZetoQIMCdrG3SVNKe0eW0Q03CVCHg9ZE7wGxOmpEyfqE4JQUcIVKJIdecIC5lrMYHq1RFGlwXVqvFpo5qEFeD2deBjcfm+os+xAlUosbdTSUvixJTde31JBaoJIlZs1ypQDYB7A+npUi0daGLNyE5KoLLEKxu3xW1G6b9xXDhOysrIVqvAuVXmp7ethDz1DpH+O4iAV14l+I3XXW90VYlQyrbKsTsoDX5vSmC2pOu066b1Lb7fFF0r96Qvx/eXFNCUwBqvvwXqiEK0/bBdw819ZmfsLy4dq/covc76TFFC1HbGzpgsLN8VEXnjmIOvC20/LEl4K/BI6JcqOgpJeUwolu8UnxBTFofez4fAQ0IcTsG/zDUJ86iMebYlAgsh4JWXFfuda/2O18torZKXH7IXH8y6MbGOTnkhYqyymrP+ZacWWUetv3idXmQdBSAvSYj6rb7QMV6bo7VSQh73Pb4njF44uVVfJmlqHV0oyRMbVZyTiV4nL+tjCb+FgFjyRiRQNZQAfLjdENB0UwoB5mkp+Ni4JAJe+efltyRcbE4EWoUA51GrhqP3wXjlm5ff3g8oO7gwAszJhaGb1ZAEqlkI8ftWIeD1kDnBb57iVIoC1W0jgOW6iZJ9eaDrxjGATwF4nVGYEnLQhk1pANmGSrBly/XpZu9L1EbepnAcw6yNa7l+CDwAYHPcVjdu4hJ+ZgPm6yFWJTeJibgEoWy4TGyEWz8LEKioQNWq2b0cwWw/hFt+9CTc8mtn4m+60uOE9a+WriT4bROBKi7jKpjY0q1F5Ki5NuALgK6dQJVHbjXE3kz5z5BTL42JRBJ3HlHXnrPkVrEnZF6rvijko1n3ISEfBF+W1DRBLkgsJZu1HwJ7lORkN/gtmSD0ISs7C+DGUWnc8yX+AXCy3BPXgctPAP5U/luJzsHWmvazlgkUjCbMozrd0zYRyEXAKy8r9jvX+h2vZ9FaFaukblhHE0tyq5Jrti6XWUeN8quEmktE1TVNLojXVo1X11G73tv1Uciodh216rPTym43uY7WOY0rzsmFQl07jH2DYziweyv2L2SAjXqBAAlUDQ0jH243BDTdlEKAeVoKPjYuiYBX/nn5LQkXmxOBViHAedSq4eh9MF755uW39wPKDi6MAHNyYehmNSSBahZC/L5VCHg9ZE7wG2/ki+LUh0YqR1KOT/7ajfSzQgm/awBcFwCWcn55G/Bj/KO3vbM3s83b3BOKTfYt97xSemYjeEIRQ0vgLbLhsg68YgDcHW0s6yZ2Ft8A2Gw3kcPmUUYAM2X88lSshCA28SZ+VC5QS/iJyYkyhqaE30Gr/gHga1rCsFVJXiKYhDwtYZ1NyyKw/XFcOFzBnj2rWanJzhxeeZXgN0/579EArFV/kk1uPX/AKAMWnddyqtuDrfNCWVX19y0A8Xd5JKa80q73ARCFKo1P7wffBvAOADa+ojgkLKt2JaQd8S+Khy839xchbcm500KpWKtAZdtbn4V5GTa4xyop8Wa+uUdlJF+7sW7W+oxcpEqHlhBly7KqulMcTCqBymz8i1LJTntfyiNQxX2J/cTqKDmqidn9xd6XBsDpppTskaB8mN2j8u6FdS0ICfOoFtcs4VcLrL0x6paXs0v46botWA/DGiq/ZXXtju8hUpJbfs/LcXvOvWE8ZjHp1P7WjlVk9WUJu44WEKgmSl+vA1u0vHXZddQQnuQ3/JiQJR1aZB21yWv7YkqTb/hdHpOwrI28GLo4QbzmgsWKBKouZk71MZNAVT2muRb5cLshoOmmFALM01LwsXFJBLzyz8tvSbjYnAi0CgHHecQSfq3KhGaC8co3L7/NoEovXUSAOdnFUWPMRKB6BLweMif4zVNCKdqgtm+sxxsuG8r3KYpm4+VSJRsVlVWyb7kDEJWrsQKV2LO2cpQ0rJpVXF7jRlWtEju6yXwi8LPPHieDTWywBF9CiMo23eVzDoFqQhErELEyP4b8pOU+FA4lfln1rbHKiO1faDAmX/VlwyVvdiXkafWTkhaTEVh7AgdXVnDPb56Ne5IbteBCr7xK8GvXXVlH7gBwNYCvho3sZwC8z5RPFaU/IRTJ8WDB+TzC6y4Al4R2son+7hxirGxiS9uXhGtjVUFbxlW+UzLTVwK5S0haT5q4hVQr18gh/y33DY3jz3IIuvMQqKTvEqvYfSxRKQvx/SZWLtT7wQrwxvXnCAXjUqwJClRyD5kgWMXpn0qgMr6uALL5lhGcxF6iApXcWzJVKVFDEb9D4OlAihoThYtUFYX0MAD+nu1PgdpW7UTehHlUyyrj5beWztBo5Qh45UeC3/hlhkVeiLDr9cS9oKDs6fi39bR1NFGBauIlhLyBS1lHra914IGYlLXIOmpjURzk3zMD4P6otN+4FGpOqcC83/q1r6OVTwBjMCEn63Sf2e5jCT/pk/RtJCOpLwzWjmPXHZBA1dAI8uF2Q0DTTSkEmKel4GPjkgh45Z+X35JwsTkRaBUCjvNI3n5aut+zrRp8h2C88s3LrwPEdNkRBJiTHRkohkkEakbA6yGzl9+a4Wyled20WQd2Fr09XybwsOkvqiRjFZQy9trUlnnaptHYGMv2x/ELu7fi/2h3lBuj88qrBL+WQPUaAK8KSiCivKREVSEJ5ZVKjQlN2nFVfRL1QCEX6efPHOeejklasimeV75JCFpaAucLhkxVVOopVq5SxSghflmSk41LCFRxiVj9nKJAJaQtIWeJr28GNStrLzdF4zJ+tlydKb8nbSdUAE1Zvbxys3YzPHXj/+6cAMcb7jHJICZu5WzIZ+aMCuKEoostJxWTHyogUGV4WR9Vrw8J86hql5k9L7+1dIZGK0fAKz8S/OYpB6aU5JZ1SUmp8X1kjF/0gsPNVpkuXLQ3/N2wjpq1LfelAmmXR1SNBy9W1DPfj9fRSOX1i/GLGGXWUaMQmPmz6oMr2bsZEAyyFzKGwMVGye8bIY643GGnS3In5GTl828ZDJJANf8oL92Gk9dDZi+/86cEWywzAszTZR59/7575d9dT33/4bed8bwL/BFgBESguwh4zd8gH710v2e7mynVRO6Vb7xfVDN+tFIdAl5zoboe0BIRIAJVIOD1kNnLbxWYddFG2Ny5sOqNZVWmGgIPbQE+0EVspsXMPO3biLajP155leA3JlApcUmB01JLtvySLe1nVQL1vCpJ6Ua42FK1KCFQ2Y30IlKU+rfkqJjgZa/RElC25J4SqF4dZYGoFE4jQKUSqLSkoZq3ZK/CxCtSdppGJNK11m7srwNniqKJLc06x8Z/rhKiqiPGyljxZxvrALg3bNZfmlOWb6I0roBSA4Fqg2pj1bM+YR5V7TKzxxJ+tcDaG6NueZlWwi9e5y3h1JJv5d4i67fcL4RAlbdeCxF2fBiFVKwAt68DH4vL9xV9LiCHjktgi5Oq1tHYThERNajtJa+jlnilpNU4qfMUsvSaAiW/01eBc7s6ObzmQlfxSo2bBKpUpJ67buk2nLweMnv5nT8l2GKZEWCeLvPo+/fdK/+8/PojzgiIQHUIOM4jlvCrbhg7Y8kr37z8dmZgGGjjCDAna4NcJc0pbV4bxDRcJQJeD5m9/FaJHW31HwHmaTvHeNsTePPeLRlRo5OHV14l+I0JVKeFjexpOKvCk2x420PPi1rV7SP1iyIFqiIC1RuCMbtZnrfRfg0AIUrpEZOwrALVnaOLxF9cDjAuGWs/xwQqWwbQlg20pK3kvDTKIaLit9OQjvLUpcRuocJU2Agfb/7HRKe8oGaVnhoCR5QQldM+K+U6ADbbUrJmQ//rongSq2lNU6CKCQ22D6Hcn5aj1bgkrG0htrHSTB8VqJKTihcuJQIJ63stuCT4nba+qmKflou1BKo8pcPcPug6BuBTAF6n5E9dE3MaZetoOD8uyW3Wn5cUEUgXWUeljayRADbH7ZX0VESaBVC4jkYKWuMS4bGPBQhUVKAqOVv6WMKvJCRL2ZwEqoaGnQ+3GwKabkohwDwtBR8bl0TAK/+8/JaEi82JQKsQ4Dxq1XD0PhivfPPy2/sBZQcXRoA5uTB0sxqSQDULIX7fKgQSNj5qidfLby2dodHeIsA8bd/Qvu3/wYtX/hp/tD7A2XedjafaF+HsiLzyKsGv3eiWjWzd1BbCkZCFTgHwfgDXA7gqlKsTgpIcsZqUnhcClLYVstNZAHaFUnzSrohAdWrkX64Vm0JUkr958ck1nw7XKLHKErws+UnVsnYAeDKQvKSsoMYrRCxpK/wXSAQAACAASURBVAQqjVdK/cn3UopQCGNKoHowKg9o4xSCQOERbYDHm/oTik2xWtOUUnrxhvtYlcmWu1oFrp9FoJLAw8b/vXK9diT4frOQDPQaVXkJyZARwEwZv9xygnGfTNuXmtKFa0J2GAAnSyzrwOUrQFYCawjsEUUuo0LzNRvn7Nk4/xUJ82h+o2xBBEoi4JWXCX5jApUQYWUdFVJt3v1ByajXBUhkrbXrtay/E0dU/i4jdgIQ9UMhRxWuo7qOADio64Ypx5cRkszasvA6ug68YgDcrQTZsM7JPWwcX0xETVlHDUEs67MSR6NygVrCT0xOlDEcAlrCL+t/k+toyXSf2jwhJ+t0n9leO4x9g2M4sHvruARx7T7poH0IkEDV0Jjw4XZDQNNNKQSYp6XgY+OSCHjln5ffknCxORFoFQKcR60ajt4H45VvXn57P6Ds4MIIMCcXhm5WQxKoZiHE71uFgNdDZi+/rQKfwbQeAeZp+4Zo7TDuHAzxvd2reEf7okuLyCuvEvzGG91CItLSdFq+TwhBQhDS8n62hF/R+ZMCQWl7QOi8QELK82eVnGxJQGlqY5DPNj6NQwhaeSX8ZBM+jkPK96nClfV1bdiw/9VAEhOi1M3Bv8TwgxGBSmzY9knl+zRbzCZ4tmGvm99xOaaY/JRXWire/BcfOSosY6WSWQSqvI1/sWljXAE+axWogk8lB2RKLsHORKlAua6AQCXEB1GTuhTAEVWCsX4DduN+xOotaTNxsasS5tFihme0Ygm/WmDtjVG3vJy/hJ9gbtdLu65bBUG5TtQL9b5h1+uJcTPEn0t13UxZR0druahcjRWowto1Xn8iwlOsCpi0jp4I/OyzgJDBNpQXTSCiFq6jhvx0TpTESvyy8VrlQru+StMx+arJdbTOiec1F2yfSKCqc4S7Y5sEqobGig+3GwKabkohwDwtBR8bl0TAK/+8/JaEi82JQKsQcJxHLOHXqkxoJhivfPPy2wyq9NJFBJiTXRw1xkwEqkfA6yGzl9/qEaTFPiPAPG3X6F7xb7Hpecdwww88i3e991x8u13RpUfjlVdeftOR4ZV9RUCVttaBnVuBR6ruZyBLSBnE168CohRW2+E1j7z81gYkDVeKgFd+ePmtFLyOGOvTOlon5G3IyT6W8JM+ybiNZB/1hcE6h7EXtkmgamgYK364HdcCn9qLvDcBpIFlyJ4NPGXecJiQDIykaK2vMfNVT8ZvRNg3LWa9ESExhLiUmXuOZQnLd5Gco41lIubg68JI7lHZvDG7+G5jaGwn7+2O8LbK3iHwkMjLNpQ+jbmpOE8bi5uO+oGAV/55+e3HqLEXROA4Ao7zaAhg6X7PLnveeeWbl99lH2/2vxgB5iSzgwgQAUHA6yGzl1+OOhGYBwHm6Txo8dpUBLzyystvKi68rt8I2P0WLTVVRY9Vfaap/RaveeTlt4oxoo36EfDKDy+/9SPaTg99WUfrRJc5WQ+6JFDNj+vSbTh5PWSu2O9cBKpYHlbSxJCishqyIXVypVXNteNasvG5KmrJKoFK5RlDTGOyk3zOkyGMz2lspob2uEa3rbUtb0sEklRWk9v+8J9WLzbc5LLa3XW/ETH/lC7XouI8LRcMWy8dAl755+V36QaYHe41Ao7ziASqXmdWfue88s3L7xIOMbuciABzMhEoXkYEeo6A10NmL789H052r2IEmKcVA1rC3C8+gX/wm1vw70uYaE1Tr7zy8tsa4BkIEagAAa95xBJ+FQxej0245eXsEn49Rp1dayMCXnOhjVhUGRMJVPOjSQLV/Jgt1CLh4bbUjb0jGJfNQKk5LkpM9wH4yahG+LRaslqDfBznNHLTELhZlJQMyepTozLYr9PzYqSAQKW1VuWSbevAlhXgYKwYZcGaQ4FKCU9C7pqoLZtHoIrjy/OjcdhrVU0KwNekPrmNNSZh2e/6Uks2L5ET8nSh/GcjIpCCgFf+eflNwYTXEIGuIOA4j1jCrytJUmGcXvnm5bdC6GiqZwgwJ2sbUJU0p7R5bRDTcJUIeD1k9vJbJXa01X8EmKftGeO1J/AEBvhf96zio+2JarFIvPLKy+9iKLEVEWgnApxH7RyXZY/KKy+9/C77eLP/xQi0ISf7WMKPOTc/AiRQzY/ZQi0SHm4LgUrIUjsAPAbghQA+NCIQ7Qt/bwBwCoBrAJwF4C3hv68LAd0CQIhVuwBcAuBLNtC4jF9MMtLPK8Ab14/7kCNTZUpUoBqrPBWpMqUQqKyvdeCBmJSVqEAlsWxQlZIOKQ5SWnAA3A/gkwC0tN+RAfBaUcLKKRU4Llc4TZ1qoeRoUaOEPG1RtAylbwh45Z+X376NH/uz3AhwHi33+Dfde6988/LbNL701x0EmJO1jRUJVLVBS8N1IOD1kNnLbx0Y0mZ/EWCetmNs1w7hlzDARXvOxuvaEVG5KLzyystvObTYmgi0CwHOo3aNB6M5joBXXnr55bgTgSIE2pCTa4exb3AMB3ZvxX6O1PIiQAJVQ2Of8HBbFaiuDuQn+SwPbq8C8E0A9ntRphIClZCm7g5/hXR1EoDbA+lKPo8PW8bPKC/J97Z8X/Z5CLx5ANyoZCJDalKikdodl9cLpfDOn1bWTslLOZCPiUtavk+UrFaALwaC07h0YA6xKTMnhChR0jLkpqwvtiyfKQ2Y+TsG/IgStFYybhWkhGGmeDUELlYMhsA3QhxxuUOsHlcK682RkKe96Ss70j4EvPLPy2/7RoAREYHFEeA8Whw7tpwfAa988/I7P0JssSwIMCdrG2kSqGqDlobrQMDrIbOX3zowpM3+IsA89R/bKx7GD/ztv4PfwQretfssfNY/ovIReOWVl9/yiNECEWgPAl7ziCX82pMDbYzELS9Zwq+N6bDUMXnNBQs6CVRLnYLjzpNA1VAeJDzcjglToiYlqlNC0BEClShS3TkKVx7mxgSqV0fduCyoVo1PW2LRCnD7OvCxuHxf0edYgSqQpXYqaUmczEGgGhOzpF2sShXbiT9bBaoBcG8gPV2qpQNNrBnZSQlUlnhl47a4zSj9N1bYAvBdJVutAuc2lEKNuEnI00bioJPlRMAr/xL8xuuz9wCpYqGUd5Vjd1Ak/N6UwGzp12nXTetbfF8qulbuXV+O70MpoCnRNV6nC1QUhUD84Zgsq/eo2F9cYja+zvpMUUxU+8bOmFQs3xURfuOYg68LbT8smXgr8Ei4z8q9X1UTx8Rjcy8VPOTI4tD7/hB4SAjGKfiXuSZhHpUxP60tS/jVhWyL7XrlW8V+51qX43UwWoPk5YdMRdW8sDCxPk55IWKsspqzrmWnFlkfrb94/V1kfQQg5cOtcux4zc15SWPc95x7wq36MklT62OdU6ninKwzVNomAkSgRgS2HcLDA0BeaONBBIhAhMAQOLh3FRcQGCJQJQJem3tefqvEjraIgDcCXvPIy6833vSfhoBXfnj5TUOFVy0jAm3IyT6W8JM+ST7t2XL8L4/ZCJBANRujSq5IeLidpziVokB12yhAuW6iZF9e0LohDOBTAF5nFKaEHLQzp022oRLOy4ZFpgRlNkReojbyNntje7M2pOX6IfAAgM1xW924iUv4mQ2Yr4dYldwkJuIShKKgNbHBbf0sQKCiAlUls4NGiMBxBBLWyVqgSvDbJgJVXO5VMLElXovIUXNt1BcAXTuBKo8EawjAmUKgIbFeCmCCSCRx5xF67TlLglXVRKvSKPe5WfcrISkEX5bUNEFCSCw5m7UfZr9dj5OcLBHAkg5CH7LytABuHN2TM9XHAXCy3DvXgctPAP5U/lsJ0cHW2jR1yKomVcI8qspVzk8ELN3v2brA7Ipdr3yr2O9c63K8TkVrUKySumF9TCzJLSSlsSKrlOVedH00yq8Sai7BVNcquSBeMzVeXR/tOm7XPSGZ2vXRqs9OK7vd5PpY57yqOCfrDJW2iQARIAJEgAgQASLQGwS8Nve8/PZm4NgRIsBSacyBliLgtb57+W3pMDCsFiDAnKxnEEigmh/Xpdtw8nrInOA33qAXxakPhXJ88tdukJ8VSvhdA+C6MOxSzi9vY32cFdHb3tmb2eZt7gnFJvuWe14pPbPBO6F0oSXwFtlwWQdeMQDujjaMdXM6i28AbLabw2HzKCOAmTJ+Y7UoicO8eT7xJn5ULlBL+InJiTKGpoSfEsh0c+lrstE+/7Rrb4uEPG1v8Iys8wh45V+C3zyFwEcD4Fb9STbD9fwBoyBYdF7Lrm4Pts4DIOVX1d+3AMTf5ZGY8krA3gdAFKo0Pr1vfBvAOwDY+IrikLCs2pWQdsS/KCO+3NyHhLQl504LJWWtApVtb30W5mtYs8dqKvGmv7mXZWRguwFv7gkTJWUtIcqWb1V1pziYVAKVIQiIoslOe//KI1DFfYn9xCoqOeqK2X3I3r8GwOmm5OyRQH7I7mV598y6FoqEeVSX6yFAAlVd4LbVrle+JfjV9Vigk9yUtVF+y+qaHN8bpCS3/J6XQ8pwx2v+eAhiMqn9rR2ryOrLEnZ9LCBQ6W/abM1YB7Zoeeuy66MhPMlv+IwAKzGLo0XWR5uLti+mNPmG3+UxCcvayIuhrfk+La6EnOxitxgzESACRIAIEAEi0BME1g7hnuEQv793S/2qyE1C5rW55+W3SWzpiwjUjYDXPGIJv7pHttv23fKSJfy6nTg9jN5rLvQQyokukUA1/wiTQDU/Zgu1SHi4nadwUrTxbN9YjzdcNpTv04DNxsulSjYqKpdk3zYHICpXYwUqsWdt5ShkWDWruLxGbgm/E4GfffY4GWxigyX4EkJUtpkun3MIVEqyyhSxAhEr82PIT6I+ZQ8lfln1rbF6iO1faDQmX/VlwyUvkRPydKH8ZyMikIKAV/4l+LXrs6w3dwC4GsBXw4b3MwDeZ8qsiiKgbJrL8WDB+Txi7C4Al4R2stn+7kCktQRa2eyWti8J18bqg7bcq3ynZKavBHKXkLSeNHEL+VaukUP+W+4vGodsdMdE3nkIVNJ3aS92hRiWopSF+L4UKxwq6WgFeOP6c8SDccnWBAUquddMEKzi/EwlUBlfVwC4R5UaxV6iApXcgzJVKVFNEb9D4OlAihoTiovUF4UcMQD+nu1PgdpW7YTfhHmUsgwscg1L+C2CWsfbeOVbgt/4ZYZFXoiw6/DEGl9QznT823ra+pioQDXxEkJemqSsj9bXOvBATMpaZH20sSgO8u+ZAXB/VNpvrEyYUyow77d+7etjndMtISfrdN9n2yppTmnzPo8y+0YEiAARIAK1IrD9Sfw3w3Xs+4sv47SPvgnHanXWsHGvzT0vvw3DS3dEoFYEOI9qhZfGF0TAKy+9/C4IE5stAQJtyMk+lvBbgtSpvIskUFUOab5BPtxuCOjj5K6MULUO7Cx6e75MNGEzX9RGxm/Sl7HXprbM0zaNxvLF4pV/CX4tgeo1AF4VFENEeUkJrUISyiupGhOadGBV9WlfIBfp588cX8bGJC3ZPM8r8yQErf3B2BcMmaqoJFSsXKWKUUL8siQnG5cQqOJSsvo5RYFKSFtCmhJf3zTKWleFz7lJHpfxs+XqTPk9aTuhFmjK6uWVpbWb5qkEgbtzAhxvzMdkhJi4lbNxn5kzaokTyi+27FRMkqiAQJXhZX1UvcIkzKOqXdLeEiPglW8JfvMUAVNKcst6o2TT+P4wHunoBYebreJcuEjK7+Wuj2bNyn2pQBrlEVDjNIuV8sz34/UxUnn9YvwiRpn10Sj/Zf6squBKVgX1uRKEQ+Bio9D3jRBHXO6w0yW5E3JyiVeKUl0ngaoUfGxMBIgAESACRABYewL/Jwa4b88q7uobHl6be15++zZ+7M9yI8B5tNzj39bee+Wll9+2jgPj8kegDTm5dhj7BsdwYPfW8f6bPzCMoHEESKBqCHI+3G4I6OAmbO5cWPWGsSpTDYGHtqBf8tMCHfO02Tylt0kEvPIvwW9MoFLiknZASzLZMk22tJ9VE9TzqiSlG+ZiS9WihEBlN9yLSFHq35KjYoKXvUZLRdmSe0qgenWUj6JmOI0AlUqg0pKGat6SvQqnQJGy0zQika7JlgCwDpwpyicAxiqCcxAEchUTZcNeyFqxMlb82cY6AO4Nm/qX5pTlmyihK6DUQKDaoO5Y9fqTMI+qdkl7S4yAV74l+M0r+WqJpJZUK/cMWZflPiAEqrx1WAiu48MopGIFuH0d+Fhcvq/ocwHpc1wCW5xUtT7GdooIpkFFL3l9tMQrJaPG0yBPIUuvKVDoO30VOLer0ykhJ7vaNe+4SaDyHgH6JwJEgAgQgc4j8HMfwd/66JvwN53vSE4HvDb3th3Cw3tXcUEfMWWfiEBTCHjNX5bwa2qEu+lH1vfB8YoJPIjAUiMwBA56/9YhgWqpU3DceRKoGsoDPtxuCGi6KYUA87QUfGxcEgGv/EvwGxOoTgsb3tN6rApPsjFuDz0valW3j8qWFilQFRGo3hCM2U31vA35awAIUUqPmIRlFajuHF0k/uJygDERwH6OCVS2DKAtG2hJW8kZYhRGRO1vpyEd5alLid1ChamwYT4mCcREp7ygZpWoGgJHlBCV0z4jaw2AzbbkrNn4/7ooGMZqWtMUqGLig+1DKPenZWs1LglrW4htrEjTUwUqlvBLnln9uTBh3a6lswl+p62bqsSnZWAtgSpPwTC3D7o+AfgUgNcpqVPXupxG2foYzo9Lcpt1JSuBnUcMXWR9lDay9gHYHLdX0lMRGRZA4foYKWiNS4THPhYgUFGBqpbZQqNEgAgQASJABIgAEegvAm4EjEMY7lnF0u3n9DeT2DMPBDh/PVCnTyJABIhAdxDoYwk/6ZOMwJ4tx//ymI3A0v3gTtj4mI3aAld4+V0gVDZZYgSYp0s8+C3oulf+Jfi1G+Ky4a2b30I4ErLQKQDeD+B6AFqeTghKcsRqUnpeCFDaVshOZwHYFUrxSbsiAtWpkX+5VmwKUUn+5sUn13w6XKPEKkvwsuQnVcvaAeDJQPKSsoIarxCxpK0QqDReKfUn3z8WiGVKoHowKg9o4xQiQeERbZTHm/8Tik2xWtOUUnrxxvxYlcmWxVoFrp9FoJLAA0HgXrleOxJ8v1nICHqNqsGEZMgIYKaMX245wbhPpu1LTenCNSFFDICTJZZ14PIVICuVNcx+C+MDRq3mazbOOqZ7wjyqw22AmQ+Q6wK3rXa98i3Bb0ygEoKrrI9Cls1b95Vkel3AWki3dh2WdXXiiMrfZYRNAKJqKOSowvVR1wcAB3U9MOX4MkKSWTMWXh/XgVcMgLuV+BrWr6y8tsYXE0xT1kdDEBsrCkq7qFyglvCTrybKvA4BLeGX9b/J9bHOeZSQk3W6p20iQASIABEgAkSACGxAYO0JvOMY8MjdW+SnWj8PEjD6Oa7s1XIgwPm7HOPMXhIBIkAEiMBzCJBANX82kEA1P2YLteDD7YVgY6OGEWCeNgw43U0g4JV/CX7zSjJpaTot3yeEICEIaXk/W8Kv6PxJgaC0PQBxXiAh5fmzSk62JKA0tTHIZyE5aXwahxC08kr4yWZ9HIeU71OFK+vr2rCx/6sApL9ClLo5+JcYfjAiUIkN2z6pfJ8mhdkszzb2dZM8LtsUk5/ySlDFJAHxkaPWMlY0mUWgyiMIiE0b4wrwWatAFXwqiSBTfAl2JkoFynUFBCohSIia1KUAjqhijPUbsBv3I1Z5qXPJSZhHdbkfAiRQ1QVuW+165VuC33j9FgjtOmjXa6sMKNeJKqHeD+w6PDEMhvhzqa6HKevjaI0WlauxAlVYk8brSkR4itX+ktbHE4GffRYQMtiGsqEJBNPC9dGQn86JclKJXzZeq0ho101pOiZfNbk+1jmPEnKyTve0TQSIABEgAkSACBCBCQR2fB4v/P4K/mh9BefddTb+777CQwJGX0eW/VoGBNzm7xP4NSp/LEOGsY9EgAgQgfYhQALV/GNCAtX8mC3Ugg+3F4KNjRpGgHnaMOB0N4GAV/55+eXwEwFV2loHdm4FHqkakUCqkDKIr18FRCmstsNxHrGEX22j2l7DXvnm5be9I1FfZH1aH+tDCWBO1oauSppT2rw2iGmYCBABIkAE+ojA9kP439flzZ9V/Eof+6d9ciNgsIRfn9OKfWsIAa/521D36IYIEAEiQARKItDHEn4lIVnK5iRQNTTsfLjdENB0UwoB5mkp+Ni4JAJe+efltyRcbN4TBILa1IVSbmoV+G5V3VKVmiHwkJTzq8pukR3Oo7oRpn2LgFe+efld1tHvy/pY5/gxJ2tDlwSq2qClYSJABIgAEegzAr/47/BTJ/w1vrrrnEy1ureHFwHDy29vB5IdW0oEOI+WctjZaSJABIhAMgJrh7FvcAwHdm8dV5tJbssL+4MACVQNjSUfbjcENN2UQoB5Wgo+Ni6JgFf+efktCRebE4FWIcB51Krh6H0wXvnm5bf3A8oOLowAc3Jh6GY1JIFqFkL8nggQASJABIjAEiPgRcDw8rvEQ82u9xABr3kkiiYs4dfDhGKXiAAR6B0CJFD1bkgX6hAJVAvBNn8jPtyeHzO2aB4B5mnzmNPjcwh45Z+XX449EegTAo7ziCX8+pRIiX3xyjcvv4mw8LIlRIA5uYSDzi4TASJABIgAEWghAtuexGsH63hkz2p1qsot7OY4JDcCBkv4tTktGFtHEOD87chAMUwiQASIgBMCfSzhJ30SOEnkTU8qEqjSsSp1JR9ul4KPjRtCgHnaENB0k4uAV/55+WUaEIE+IeA4j4YAlu73bJ9yZ5G+eOWbl99FMGKb5UCAObkc48xeEgEiQASIABFoOwJrh/FvBut47+4t+O22x1pFfCRgVIEibRABHwQ4f31wp1ciQASIABHwQ4AEqvmxX7oNJ6+HzF5+508JtlhmBJinyzz6/n33yj8vv/6IMwIiUB0CjvOIBKrqhrEzlrzyzctvZwaGgTaOAHOyccjpkAgQASJABIgAEYgQ2PY4tg0GeNOeLfhvlwUcEjCWZaTZzz4i4DZ/WcKvj+nEPhEBIkAEOoEACVTzD9PSEajueur7Dw+A8+eHii2IQP8RGAIH33bG8y7of0/ZwzYisOvQnw93rP5w4/clbj62MRsYU9cQcJxHLOHXtWSpIF6vfPPyWwFkNNFTBJiTtQ1sJm0+OvRvbY5omAgQASJABIhA1xHY9iTesvIsjuzeit/vel9S43cjYFRbwu+VAN4C4BoA30vte3zdIeD5APaG89sGwOYh8ACAxwBsWwW+exg4Q84NgZvlugFwd56/deD8rcAji8bCdkQgBQGv+ZsSG68hAkSACBABfwT6WMLPH9XuRdD4RnX3IGLERIAIEAEiUDMCpwC49uIdN1x7/65bGr8vcfOx5tGl+aVAgPNoKYa5NZ30yjcvv60BnoG0DgHmZG1DQgJVbdDSMBEgAkSACBCB7iPgRcDw8jttxKYQqDYrIcoSqLYAHxB7h4AXAfjkiMT1tBKtup8Z7EEXEGjjPOoCboyRCBABIrAsCKwdxr7BMRzYvRX7l6XP7OdGBBrfqOYgEAEiQASIQO8R2LZp06abjh49esqmTZueOXr06LvM22i28xlxKvzvPbcd/Mq1153/ssbvS9x87H0+soMNIMB51ADIdDFGwCvfvPxy6IlAEQLMydpygwSq2qClYSJABIgAEegLAlc+ic13n4UjfenPPP3wImAk+P37o37I75jHAbwHwBcAXALgSwBEcepGAC8G8DkAHwHwJqNAdQOCQhSA84KC1EkAbgewPeCj58dwTSNQAfj8iCv1+gFwsipQkUA1T6bx2joQSJhHdbiFKJrs2UKF21rApVEiQASIQIUIkEBVIZgdNtX4RnWHsWLoRIAIEAEiMBuBbZs3b75t//79LzjvvPPw6KOP4rLLLvv2kSNHrjMkqgniVHio84zXJqCX39lQ8goi0B0EHOcRS/h1J00qi9Qr37z8VgYcDfUOAeZk74aUHSICRIAIEAEi0BkE1g5hLwb4kz1n452dCbqiQN0IGLNL+AmB6j4AHwdwC4CfB/CqQJI6C8CuiFClJfzeAOC00EZJWFcBeHuATGwJAcu2z74qIlANgacGwGuGwJUrwGdJoKoo+WimNAItnr+l+0YDRIAIEAEiUB6BPpbwkz4JMiTypucHCVTpWPFKIkAEiAARmIHApk2b/vgTn/jEKUKe0kNIVBdddJEoUV0IYE0Vp5Q4pdd5bQJ6+WUyEYE+IeA4j4YA+Hu2T8mU0BevfPPymwAJL1lSBJiTSzrw7DYRIAJEgAgQAWcEtj2O/3qwgo/97R/Cj733v8RfO4fTuPsWEzCE/HQHgKuD6tQLAdw5Akg2zaRknqhMCanqm4EQJQSqfwbgXwDYF1SnFE9p+6FAqnoMgKpRTVw3RYFKFLDOGdk9fR3YuQJ8cAjcTAWqxtOVDiMEWjx/OVZEgAgQASJABGpBgASq+WHlhtP8mLEFESACRKDPCPzA6AHHAwDOB/BVAJtDZ08FxtLs086fOhwKn2HyGAyy280jowc5Pzx6E+6/Ct9O2Ll4xw1H7t91S+P3pbue+v7DbzvjeRf0eVDZNyJQNwKOm/gkUNU9uC20L+v24Ph9igcRWGoEhsBB/oZZ6hRg54kAESACRIAIuCCwdhi3Yoiv7FnF+10CcHbaYgKGVY8SklRMoFLFqe8ZApWoS91tiFKKrhKoXh3BfVkgVmWnpyhQ3azKUwD+REoHkkDlnLh0nyHgNn9Zwo8ZSASIABEgAk4IkEA1P/CNb1TPHyJbEAEiQASIQMMInAngi4v4pALVIqixDRHoPgKOBCqW8Ot++rAHRIAIEIG2IZBJm48O/du2+BgPESACRIAIEAEi4IiAGwEjrYSfVaCyilSiQJVHoJqmQKXqVV8qgnsagUrUpg4BvwFgp7SXcn5UoHJMXLrOEPCav4SfCBABIkAEuoFAH0v4dQP5dkVJAlW7xoPREAEiQAS6OXRgEQAAIABJREFUjsC2zZs337Z///4XSBk/Kd932WWXffvIkSPXAdgbOndKKON3bSjjJ7Lez3gRMLz8dn2gGT8RsAhwHjEfiAARIAJEoEcIkEDVo8FkV4gAESACRIAIVI2AFwEjwa8Qpu4D8O6gEiXl+l4F4BoAZxUQqOQ7eWYnh6hRWdLVm6LzYnuHLfU3i0B1GDhjeFzpfjMJVFVnIu0tgkDCPFrELNsQASJABIhATxBYO4x9g2M4sHsr9vekS+zGAgiQQLUAaGxCBIgAEegpAi8AcAzAd0r2b9umTZtuOnr06CmbNm165ujRo+8y5ClreoJIddvBr1x73fkva/y+ROJHydFmcyIgev9PfX945RnPa3z+EnwiQASIABEgAjUgQAJVDaDSJBEgAkSACHQfgbXD+BUM8WN7VvE/dr83i/fAi4CR4FdL+H0LwHYABwAIiUrK+b1yCoFKwLg9tJH/Pi+QpE6Kzk+U75MLZxGo5JongH86AO4mgWrxnGPL6hBImEfVOTOWRNFkzxYq3NYCLo0SASJABCpEgASqCsHssCludHV48Bg6ESACRKBiBC4H8DMA3lCx3VnmMiLVxTtuuPb+Xbc0fl8i8WPW8PB7IjAbAcd5xBJ+s4eHVxABIkAEiAARIAJEgAgQASJABEohsHYIPwTgy+sD/OO7zsbhUsY63tiNgJFWwk/+jXxVIE11HGmGTwSqR6DF87f6ztIiESACRIAIzI1AH0v4SZ8ECBJ509Oh8Y3q9NB4JREgAkSACDSMwL8G8K8A7GvYb+Zu16E/H+5Y/eHG70uOxA8PmOmTCNSCgOM8GgJofN2oBUQaJQJEgAgQASJABIgAESACRIAItBSB7Yfw7uEAJ+05OyPnLPXRYgKGKlCRQLXUGcrOT0OgxfOXA0cEiAARIAJEoBYESKCaH1ZuOM2PGVsQASJABPqIgJTv+78A/DSAv/TooBcBw8uvB8b0SQTqQsBxHpFAVdeg0i4RIAJEgAgQASJABIgAESACRMAgcMXjeMk9W/H1ZQeFBIxlzwD2v8sIuM1flvDrctowdiJABIhApxEggWr+4SOBan7M2IIIEAEiQARqQMCLgOHltwYIaZIIuCHgOI9Yws9t1OmYCBABItBbBDJp89Ghf3vbUXaMCBABIkAEiAARmB8BNwLG7BJ+83eGLYjAkiHgNX+XDGZ2lwgQASLQWQT6WMKvs4PhGDgJVI7g0zURIAJEgAg8h4AXAcPLL8eeCPQJAc6jPo0m+0IEiAARWHoESKBa+hQgAESACBABIqAIrB3CPx4OsHnv2dhLVI4j4EXA8PLLcScCfUKA86hPo8m+EAEiQASqR2DtMPYNjuHA7q3YX711WuwKAiRQdWWkGCcRIAJEoD4EpHzffw/g4wC+U5+b6Za9CBhefr1wpl8iUAcCnEd1oEqbRIAIEAEi4IQACVROwNMtESACRIAItA+B7Yfw+8eGuOuuLfit9kXnE5EXAcPLrw/K9EoE6kHAax6JosmeLVS4rWdUaZUIEAEiUB0CJFBVh2WXLZFA1eXRY+xEgAgQgWoQuBzARQDeWI25xax4ETAq9vtKAG8BcA2A7y2GBHAIeD4wfrtz2wDYPAQeAPAYgG2rwHcPA2fIuSFws/gZAHfn+VsHzt8KPLJoLGxHBFIQqHgepbjUa1jCbx60eC0RIAJEgAgQASJABIgAESACRCARge2P4xfWV/DWvau4ILHJUlzmRsBgCb+lyC92sl4EOH/rxZfWiQARIAJdR6CPJfykTzIuJPKmZycJVOlY8UoiQASIQF8R+B0AHwN8JSm9CBhefqcl0xQC1WYlRFkC1RbgA2LvEPAiAJ8ckbieVqJVX5OW/WoXAo7zaHicP8iDCBABIkAEiAARIAJEgAgQASJABKpE4NeGWPn/nsAFu7fioSrtdt0WCRhdH0HGv8wIcP4u8+iz70SACBCB5USABKr5x50bTvNjxhZEgAgQgT4h8EMAfhHAnZ7l+wRQLwJGgt+/P4pPGNqPA3gPgC8AuATAlwCI4tSNAF4M4HMAPgLgTUaB6gYEhSgA5wUFqZMA3A5ge0gkPT/Oq2kEKgCfH3GlXj8ATlYFKhKo+jQlu9mXhHlUV8dIoKoLWdolAkSACBABIkAEiAARIAJEgAgQgQ0IkIDBpCAC3UXAbf6yhF93k4aREwEiQAQ6jgAJVPMPIAlU82PGFkSACBABIlADAl4EjAS/QqC6D8DHAdwC4OcBvCqQpM4CsCsiVGkJvzcAOC20URLWVQDeHuATW0LAsu2zr4oIVEPgqQHwmiFw5QrwWRKoakhEmlwIgYR5tJDdhEYs4ZcAEi8hAkSACBCBuRDIpM1Hh/6dqzEvJgJEgAgQASLQdQT+6ZP4uyc8i5ft3Yp/0/W+1BG/GwGDJfzqGE7aXDIEvObvksHM7hIBIkAEOotAH0v4dXYwHAMngcoRfLomAkSACBCB5xDwImAk+BXy0x0Arg6qUy8Mil2yqSYl80RlSkhV3wyEKCFQ/TMA/wLAvqA6pR2Vth8KpKrHAKga1cR1UxSoRAHrnJHd09eBnSvAB4fAzVSg4kzyRiBhHnmHSP9EgAgQASJABFIRIIEqFSleRwSIABEgAr1EYNshvH8wxLf3bMHOXnawZKe8CBhefkvCxeZEoFUIcB61ajgYDBEgAkSgdQisHca+wTEc2L0V+1sXHANqDAESqBqDmo6IABEgAq1DYBOAD45IQf8DgO96R+dFwEjwa9WjhCQVE6hUcep7hkAl6lJ3G6KUwqsEqldHeF8WiFXZ6SkKVDer8hSAP5HSgSRQeWcu/QsCCfOIQBEBIkAEiAAR6AoCJFB1ZaQYJxEgAkSACFSOwLZ/+/+z9/ZxdlXl3ffvDGDBj2AoqFRQEHxDW6lhEkCxBLmr0AdpxVoRFDQxE1BKq+gNaoUCtUhF8IW3TEwEAwj6iN6oleBdCBVBySSf4iNGevPqyy1VaAP4AQpkzjPXmb2GNTvnzFn7nLPP2i/f/U8y+6y1ruv6rrVn9tnrt69LCxqb9Z2tH9WeFx2s3w3cQAUGjCXAWDqhG1eM6uAKICQECEQjEOv6tYwm4wvIcBtt4jEMAQhAIJAAAqpAUBVvhoCq4hNMeBCAAATmIPBeSX8m6e1FoBRLgBFgN52Byv/ZMlC1E1DNlYHqginetjF3ZyfucwmoLNvUhPQpafpNUCvnRwaqIqzgevsQcB3lBYgSfnmRZVwIQAACEIAABCAAAQhAoHYExib0Rw1p0fJRfaF2wQcGHE2AQQm/wBmiGQQ6E+D6ZXVAAAIQgMBcBKpYws9ispgR8oavfQRU4axoCQEIQKBqBK6VdJWkK4sQWCwBRoBdE0xdLenTSZYoK9f3BkkflDS/g4DKPvtwwtWyUfmiq79KnbexP+CX+usmoFov7d2UvitpdwRURVi9+BBwHeUFqSmJ+9m86DIuBCAAAQhAAAIQgAAEIAABCMwigACDBQGB8hLg+i3v3OE5BCAAAQj0RgABVXZubDhlZ0YPCEAAAlUh8DJJvypC+T4DGkuAEWDXlfB7WNIySWskmYjKyvm9fg4BlYV1ftLH/n9gIpLaLnV+Vvk+a9hNQGVt1kmLG9JKBFRVuRzLHUfAdZRXgAio8iLLuBCAAAQgAAEIQAACEIBArQgc80PtcMX+eqRWQfcQLAKMHqDRBQIFIRDt+qWEX0FWAG5AAAIQqB8BBFTZ5xwBVXZm9IAABCAAgRwIxBJgBNh1AqoTE9FUDtEzJATKTSDgOsorQEr45UWWcSEAAQjUl0ArtfnU4f6tLwkihwAEIACB2hAYW6cT1dCh46M6vDZB9xhoNAEGJfx6nDG6QeAZArGuX+YAAhCAAATKQaCKJfzKQb5YXiKgKtZ84A0EIACBYRH4fUn/OSxjIXZiCTAC7CKgCplA2tSaQMB1VGs+BA8BCEAAAqUigICqVNOFsxCAAAQg0C+BsQk9W9K9ko4YH9WP+h2v6v1jCTBi2a36fBJfvQhwHdVrvokWAhCAQFYCY+u1urFZa5Yv1OVZ+9K+OgQQUFVnLokEAhCAQCiBHSX9ZqqM3HOLUr7PHI8lwIhlN3SyaAeBMhDgOirDLOEjBCAAAQgEEkBAFQiKZhCAAAQgUA0Cyzbonc2mDhrfV8dXI6J8o4glwIhlN1+ajA6B4RKIdR1ZRpPxBWS4He5sYw0CEIBAdgIIqLIzq2IPBFRVnFViggAEIDA3gcWSDpX0V0UCFUuAEctukdjjCwT6JRDxOqKEX7+TR38IQAACEIAABCAAAQhAAAIQCCYQTYBBCb/gOaIhBDoRCL1+3/5VbbXjnjrdjTM+qtPs/72eb0p/t2JUI8wMBCAAAQgUm0AVS/hZTEYdIW/42kNAFc6KlhCAAASqQuBbkq6U9JUiBRRLgBHLbpHY4wsE+iUQ8TpqSuJ+tt8JpD8EIAABCEAAAhCAAAQgAAEIBBEIFWAEDZahUSy7GVykKQQKTyD0OkqEUh9zAY2P6iz7fz/n3RiFh4SDEIAABCBQKQIIqLJPJxtO2ZnRAwIQgEAVCGwn6fEiBRJLgBHLbpHY4wsE+iUQ8TpCQNXv5NEfAhCAAAQgAAEIQAACEKglgbEJHayGTh+f3/rXvltxBBAIFWAEDJWpSSy7mZykMQQKToDrqOAThHsQgAAEIDBwAgiosiNFQJWdGT0gAAEIQCAHArEEGLHs5oCQISEQjUDE64gSftFmHcMQgAAEKkugldp86nD/VjZQAoMABCAAgXoTGJvQDc2mLl+xQKvqTSJb9LEEGAF2X5Hcv5wo6aFsUQ28tfnyeUknSbrTG91e6Dxf0mpJPwi06se1c48xHiPpDZI+6L9Qept00Ii0dlJaNCLdIenbiU+Hj0oPTkhmz86tlXRu8v/92vh95ahkNjgKTiDgOmpFYJvNlDoq+GTiHgQgAIEcCFSxhF8OmCo/JAKqyk8xAUIAAhCYRWCppG9IerBoXGIJMGLZLRp//IFAPwS4jvqhR18IQAACECgYAQRUBZsQ3IEABCAAgcETWLZe75qc1PErFujAwY9e7RFDBRiDphBgtwwCqn6x9BpjFgHVfk1pyQJplS+gGpVOdc6vkxY3pJUmvFoo3dRvUPQfHoGA66jlTGi74XmOJQhAAAIQGAaBsfVa3disNcsX6vJh2MNGMQkgoCrmvOAVBCAAgTwI/L6kByTtIOmJPAz0M2YsAUYsu/2woi8EikaA66hoM4I/EIAABCDQBwEEVH3AoysEIAABCJSHwJL1eunKfXVXeTwuhqexhBUBdtPiotdLujmhttzLvuSfX6PpzEmWsarTeZc1alkylonuLHuUs/ewpHafdctAZS932n3XbVPPKs+TdLukD0j6hKQ3SzpN0lmeHfv5C8lnzm/LEHX11Mui+0jyYzFXXTw27vXJ89CQDFSWYer+hnRYU/qty0CFgKoY11+/XgRcRy0Toe369Yf+EIAABCBQLAIIqIo1H7G8QUAVizx2IQABCAyfwBJJb5L0juGb7m4xlgAjlt3uRGgBgfIQiHgdUcKvPMsETyEAAQhAAAIQgAAEIAABCJSeQCxhRYDddKk7J2D6eVI271eSLpJ0wdQk2HdpK63nys5d1+H8FYmgaddEgDVf0oXes0UTL31aUrrdiwNK+JmAKt3/bd7Yzn9bM+avlSb0S/jZebNrIisTdJnwyvlp9m1sE2RtSOK39iECKtsze4Gkq7yyfWsRUJX+0m0FEHAdTbejhF81JpwoIAABCGQkUMUSfhaTYaA0bfhiQEAVzoqWEIAABMpOwB4S/Dp5AFC4WGIJMGLZLdwE4BAE+iAQ8TpqSuJ+to+5oysEIAABCEAAAhCAAAQgUB8Cx9+u5zef0ulbTeqsixa2spRzZCQQKsDIOGzX5gF2fQHVoZLekMo69e5EbHTulDEnoHJ2d0oJqNx5l31qdSJScj9/X9JESiRlGZ/Mhj1/DBVQ+VmqTMy1Z+Kj74/50k5A9cpENOUyaPnx22fOl8eTbFT+z634bpMOGpHWWim+EekOl20qCf6oSem4EekcSQiouq7QcjQIuI7KEQheQgACEIAABAIJIKAKBOU1Y8MpOzN6QAACEIBADgRiCTC+uPGpG9+39zYH5xASQ0KgNgRiXb+SEFDVZpURKAQgAAEIQAACEIAABCDQL4GxdfpCs6EnV4zq5H7Hqmv/WAKMALtpAdXlqTlqV/bOL+1n/V05PHf+2aksTzakZXq6JxFQOWGTKwGYVUDl9+9FQOVKFLpQrVyfZd4f7SAgC8lAtdbLPDWTjYoMVNW44gOuo2oEShQQgAAEIACBhAACquxLAQFVdmb0gAAEIACBHAjEEmDEspsDQoaEQDQCEa8jSvhFm3UMQwACEKgsgVZq86nD/VvZQAkMAhCAAATqReD4dXrtZEM3PHsrveSzr9WmekU/uGhjCTAC7KYFVC6b01zB+6Ilv507b9mqzpfUKQNVbAHVFlmlkiD8bFiZM1CZWGqdtLghrUzGOwcB1eCuoZgjBVxHLfco4RdzlrANAQhAIB6BKpbwi0ezvJYRUJV37vAcAhCAQBYC30kedlyVpdMw28YSYMSyO0y22IJA3gS4jvImzPgQgAAEIDBEAgiohggbUxCAAAQgMFwCy9bpz5cv0P8artVqWQsVYAw66gC7voBq51R5PcsataukiyWdKulESZY1yoRSdlg5vnQ2KDt/RZJxyvpa9qb5ki5MsjzZ5zEFVM6/s5LyghaLCapcTOa7fbYhEYFZ+6AMVCaWmpCM4bcl7ScJAdWgF3Sk8QKuo5Znoe0ihYFZCEAAAhDIicDYeq1ubNaa5QuVzuSZk0WGLSIBBFRFnBV8ggAEIDBYAvaF/1eSdpD034MdenCjxRJgxLI7OHKMBIH4BLiO4s8BHkAAAhCAwMAIIKAaGEoGggAEIAABCFSPQCxhRYBdX0DlSuq5EneufJ8TTblNQb+EnwmP2p3fLhEgLUtm88BEsNTOnl/Cz5UDdIvAyusdJ+mE5CXPB6c+yFrCz8YyYZQd5q8983R2XPm+O5PPLQuVi998f6mk0yVZRqrWcZt00Ii0dlJaNCLdkQim1rpsU+5zBFTVuY4DrqNWsKHtqkOGSCAAAQhAoPX7HwEVC0ESAiqWAQQgAIHqE3jf1AOD/yHpqCKHGkuAEctukecC3yCQlUDE64gSflkni/YQgAAEIAABCEAAAhCAQO0IjE3ohPHRVvYhjj4JxBJWxLLbJy66Q6BQBEKvI0r4FWracAYCEIDA0AhUsYSfxWQAxxdM/8vRnQACqu6MaAEBCECg7AReLOmA5I2swsYSS4ARy25hJwLHINADgYjXUZMXAnqYMLpAAAIQgAAEIAABCEAAArUhMLZey9TUkeOjenNtgs4x0FABxqBdiGV30HEwHgRiEuA6ikkf2xCAAAQgEIMAAqrs1BFQZWdGDwhAAAIQyIFALAFGLLs5IGRICEQjEPE6QkAVbdYxDAEIQAACEIAABCAAAQgUncDb79CzdnxC96ipo8ZHZ8qZFd3tQvsXS4ARy26hJwPnIJCRANdRRmA0hwAEIACB0hNAQJV9ChFQZWdGDwhAAAJlIrCLpAfK4HAsAUYsu2WYE3yEQCiBFT95orn0D7c9y2t/WvL/rSSdnuN5SviFThLtIAABCEAglIBLaU5q81BitIMABCAAgUITGFunj48v0CcL7WSJnIslwIhlt0RTg6sQ6Eog9DqihF9XlDSAAAQgUEkCVSzhV8mJyjkoBFQ5A2Z4CEAAApEJ/LOkSyV9NbIfXc3HEjLFstsVCA0gUCICiYDKiabMcyemMgHVx7xQBn2+RJRwFQIQgAAESkIAAVVJJqqMbo6t171qao8y+o7PECglgYbuG99XLyml7zhdWAKhAoxBBxDL7qDjYDwIxCQQeh2FtosZC7YhAAEIQGDwBMbWa3Vjs9YsX6jLBz86I5aFAAKqsswUfkIAAhDITuB5kn4u6blTAoYns3cfbo9YQqZYdodLF2sQyJcA11G+fBkdAhCAAASGSgAB1VBx18uYbcbVK2KihUB8AuOjqu3z7xPW6w0X76vvx5+FankQS1gRy261Zo9o6k4g9DoKbVd3nsQPAQhAoGoEEFBVbUZ7i6e2XyB7w0UvCEAAAqUiMCbpYEnvLIPXsQQYAXZfMcXPNtJOlPRQZJbmy+clnTQ1r3d6vmw3JZQ7X9JqST8I9NGPa+ceYzxG0hskfVDS487ubdJBI9LaSWnRiHSHpG8nnx0+Kj04IZk9O7dW0rnJ//dr4/eVo5LZ4Cg4gT8/8bTm/7rgTO4rCz5PuAcBCEAAAhCAQFwCCKji8sd6PQnUVUA1NqEDJX3lhVMZuP6+oafrOfv5RB1LWBHLbj4UGRUCcQiEXkeU8IszP1iFAAQgEJtAFUv4WUzGdXzB9L8c3Qmw0dWdES0gAAEIlJnAbpJ+WYYAAoRMuYQRYLcMAqp+2fQaYxYB1X5NackCaZUvoBqVTnXOr5MWN6SVJrxaKN3Ub1D0HyoBy6bAfeVQkWMMAhCAAAQgAIGyEUBAVbYZw98qEKixgGqNGvr6+L4ar8I8FimGUAHGoH2OZXfQcTAeBGIS4DqKSR/bEIAABCAQgwACquzU2ejKzoweEIAABCCQA4EAIVMOVqUAu2lx0esl3Zw4s9zLvuSfX6PpzEmWsarTeZc1alkylr0datmjnL2HJbX7rFsGqgenxjMl+W2SzpN0u6QPSPqEpDdLOk3SWZ4d+/kLyWfOb8sQdbWkfST5sZirLh4b9/opGzsEZqCyDFP3N6TDmtJvXQYqBFS5LOsYgyKgikEdmxCAAAQgAAEIlIoAAqpSTRfOVoRAHQVUyzboVc2mPjG+bzkykpdtqcUSYMSyW7b5wV8IzEWA64j1AQEIQAACdSOAgCr7jCOgys6MHhCAAATKQMDK91mJtP9bBmfNxwAhUy6hBNhNl7pzAqafJ2XzfiXpIkkXTDlowiUrrefKzl3X4fwViaBp10R8NF/ShZLekQRp4qVPS0q3e3FACT8TUKX7v80b2/lvplxpQr+En503uyayMkGXCa+cn2bfxjZB1oYkfmsfUsLP7jleIOkqr2zfWgRUuSzroQ9KCb+hI8cgBCAAAQjkR8ClNCe1eX6MazsyAqraTj2BRyRQRwFVRNy1MB1LgBHLbi0mlSBrQyD0OqKEX22WBIFCAAIQmEWgiiX8mOLsBBBQZWdGDwhAAAJlIPBdSV+S9NUyOGs+BgiZcgklwK4voDpU0htSWafenYiNzp1y0AmonK87pQRU7rzLPrU6ESm5n78vaSIlkrKMT2bDREqhAio/S5WJufZMfPT9MV/aCahemYimXAYtP377zPnyeJKNyv+5Fd9t0kEj0lorxTci3eGyTSXBHzUpHTcinSMJAVUuq3r4gwZcR8N3CosQgAAEIACB3gggoOqNG70CCCCgCoBEEwgMmEDdBFRLbtHvr3yd/nPAGBnOIxAqwBg0tFh2Bx0H40EgJoHQ6yi0XcxYsA0BCEAAAoMnMLZeqxubtWb5Ql0++NEZsSwEEFCVZabwEwIQgEA4gedLum8qO9BzJT0V3i1uy1gCjAC7aQFV+sapXdk7v7Sf9Xfl8Nz5Z6eyPBl8y/R0TyKgcsImVwIwq4DK79+LgMqVKHSLwsr1WXas0Q4CspAMVGu9zFMz2ajIQBX3uhuU9YDraFCmGAcCEIAABCCQNwEEVHkTrvH4CKhqPPmEHo1AnQRUJ/xYO25+Uvc2t9KiFa/Vv0WDXnHDsYQVSyd044pRHVxxvIQHgVwJhF6/oe1ydZbBIQABCEBg6AQQUA0deSENIqAq5LTgFAQgAIG+CCyT9CdeGbm+BhtW51gCjAC7aQGVy+Y0FxpftOS3c+ctW9X5kjploIotoNoiq1QShJ8NK3MGKhNLrZMWN6SVyXjnIKAa1hWWrx1K+OXLl9EhAAEIQAACEKgGAQRU/c3jpvulf/motM+7pZce1t9YefZ+4Hbp2iXSESulXfbJ0xJjhxCok4BqbL3Oa05q6xULdFIIG9r0RiCWsCKW3d4o0QsCxSQQeh1Rwq+Y84dXEIAABPImUMUSfhaTcRtfMP0vR3cCCKi6M6IFBCAAAQgMgUCAkCkXLwLs+gKqnVPl9Sxr1K6SLpZ0qqQTJVnWKBNK2WHl+NLZoOz8FUnGKetr2ZvmS7owyfJkn8cUUDn/zkrKC1osJqhyMZnv9tmGRARm7YMyUJlYakIyht+WtJ8kBFS5rOoogzYlcV8ZBT1GIQABCEAAAhAoCwEEVP3NFAKq/vjVtXddBFRjE/ojNXXlU1vpjV+ar9/Wdb6HEXeoAGPQvsSyO+g4GA8CMQlwHcWkj20IQAACEIhBAAFVdupsdGVnRg8IQAACEMiBQICQKQerUoBdX0DlSuq5EneufJ8TTbnyfn4JPxMetTu/XSJAsoxhdhyYCJba2fNL+LlygI6Hldc7TtIJSUarB6c+yFrCz8YyYZQd5q+JnJwdV77vzuRzy0Ll4jffXyrpdEmWkap13CYdNCKtnZQWjUh3JIKptS7blPscAVUuSzrWoAioYpHHLgQgAAEIQAACpSGAgKq/qeomoHriYemGv5N+eeu0HT8D1IYvShOXTJ/f+0jpgJOlrX9PSvd541mzs1t16mfnLdPUiw6Qbj1P2unl0iFnS/N2nz7vMlDN22Pap51eJj35O2njNdJuB0iv+kvp+pOn/fFtOns23m77S7/84TPj9kevvr3rIqCq7wwPP/JYAoxYdodPGIsQyI8A11F+bBkZAhCAAASKSQABVfZ5QUCVnRk9IAABCBSZgAlaniXpC0V2sp1vAUKmXEKKZTeXYBgUApEIUMIvEnjMQgACEIBAHgRcSnNSm+dBt+ZjIqDqbwHMJaB6+r+lWz8zPb6Jo+67Qbp99bT46IlNzwiatp03uwygE0K98R+kX97yTB8TQvmf2bgmhLKazEGZAAAgAElEQVSSfPPfN/2ZCbJMpOVEUu6zdgIq6282Nt037YsTcf14tXTvDbP9NEHVHm+cjuc3P0FA1d+qkRBQ9UuQ/mkCsQQYseyyAiBQJQKh1xEl/Ko068QCAQhAIJxAFUv4hUdPS0cAARVrAQIQgEC1CFwn6YuS/t+yhRVLyBTLbtnmB38hMBcBriPWBwQgAAEIVIgAAqoKTWbRQkFA1d+MzCWgSn/mfn79KdM2TbRkh5+Vyn52QijLCmUCp22fO93OZaZyoig7d9d3nxFY3fO9Z4RPz9lltnjrwZ9tmYHKjZP2s9OYJuDyP7OfOXojUAcB1dIJ3TwyqX9YvlD2TIgjZwKhAoxBuxHL7qDjYDwIxCQQeh2FtosZC7YhAAEIQGDwBMbWa3Vjs9YsXzhTVWbwRhix8AQQUBV+inAQAhCAQDCBF0yVcrtX0vaSNgf3KkjDWAKMWHYLgh03IDAQAlxHA8HIIBCAAAQgUAwCCKiKMQ+V9AIBVX/TOpeAymV9SlvwszlZ+Tx3OCGVG/Ohf5/+xAmpLGvVv3xU2ufdz5T0S4udzKaJrrbednACKjemCbkQUPW3Xlzvqguolq3TkuaI3jm+r/7HYIgxSjcCsYQVsex248HnECgTgdDrKLRdmWLHVwhAAAIQ6E4AAVV3RnVogYCqDrNMjBCAQF0I7CLprZIuLmPAsQQYseyWcY7wGQKdCFDCj7UBAQhAAAIQgAAEuhNAQNWd0VwtsmSg6jSOiZJu+MQzQimXccqVADSR1ejx0qvePrtkn403DAGVK+dHBqr+1orfu8oCqmZTjWUbdM/IpN57yQKtHRw1RpqLQCxhRSy7rAYIVIlA6HVECb8qzTqxQAACEAgnUMUSfhaTERhfMP0vR3cCCKi6M6IFBCAAAQgMgUAsIVMsu0NAigkIDJNAUxL3lcMkji0IQAACEIAABEpHAAFVf1M2l4DKCaDMwgEnS/fd8Ey5vQd/+sz//XJ7C0+Ubrtg2ifr87sHZmedsvJ+LiOUtbnh7yRXis//bFAZqCzrlZUatKxZu71u2t7jD0mHnC1Rwq/3tVNlAZVROf5W7XHJAbqvd0L0zEogVICRddxu7WPZ7eYXn0OgTAS4jso0W/gKAQhAAAKDIICAKjtFNrqyM6MHBCAAgSISsOxTDxTRsVCfYgmZYtkN5UI7CJSEAAKqkkwUbkIAAhCAAAQgEI8AAqr+2KfL7bnRLGPU/PdJTzw8LTr65a3Tn7gyffZ/EzxNXDJ9fqeXPyNKSvfZ+8hpMdXWvzfd1u/n7Ljzgy7hZyIpZ8983G1/6Zc/REDV36qRqi6g6pcP/bMTiCXAiGU3OyF6QKC4BLiOijs3eAYBCEAAAvkQQECVnSsCquzM6AEBCECgiAROkPT6qaoC7yqicyE+xRIyxbIbwoQ2ECgLAUr4lWWm8BMCEIAABAIIuJTmpDYPgEWTbAQQUGXjVbfWJsiyDFRO+OVnuXKlBuvGZBDxVlVANbZOyyc366wv7q9fDoITY4QTiCXACLD7iqko7P7lREkPhUeUW0vz52pJ+yQWlkv6oKTHJYX6GtpuziAmpGdLWiFpL0mHj0oPWocJaWdJ35Z0t6Slo9JjE9Knpnw8RdI5o9KpbuD10t5N6buSdk8Zu9L1TY25X9Lu/oZ02L7SxuRzG39Ryo8tznn2LN33TH8bY520uCGtTAfdlJYskFa580kssjjS/vttvZhd11bsHh8XiyalRSPSHcZtUjploXRTbisoh4EDrqOWVUr45QCfISEAAQiUgEAVS/iVAHvhXERAVbgpwSEIQAACPRFYYyVsJX29p94F6BRLyBTLbgGQ4wIEBkaA62hgKBkIAhCAAATiE0BAFX8OKusBAqrKTu1AAnNlCDde88xwfhatgRip4SBVFFC9b732H2nqm5L2HB/VYzWc1lxD7iScOP4W7br5WfpQQ/pQjHUVIPwYiNhoQHCdeOoDkn6QjPmJKRHTromI6sVT50LEXgOLyYmOTADkRD+3SQeNSGudmCglGPqRL3JyAqSmdKYTKaXPeSKlq5z4Km03ESt1FVD5Iqm0MCr57DRfWJU+53yZlI4baWmuWgIyO5ZOSgtGpMusf1O6P/nsF75gzBr6Y6SFUkkcL/LFYwNaO7kOE3AdteyHtsvVWQaHAAQgAIGhExhbr9WNzVqzfKEuH7pxDBaGAAKqwkwFjkAAAhDomYCV77tL0g6SvQhUziOWACOW3XLOEl5DoD0BriNWBgQgAAEIVIgAAqoKTWbRQkFAVbQZwZ86EIghdMmb69IJfafR0D+P76sL87ZVx/HTwonj/027bn56WjjVlM4rkYDKMtXfnMyhn/3JP28vZB6TZKzqdH47SedLWpaMdWAiinLipofbfGZjmWDKjW1drf3np55dnibpDElvluTsv9Lz1dqajZ9JusJrd7qkv/UybJmNdyeCLOvj+2gZ+q3vzDGHuGlGiOQEVZZ9yrJQ+WKrdgIqT3C1NsnYtEUmqfQ1FCKg8jJmzUv6b/KFSu0EVM5353M7O84XP5aGdK1lk2pK4372KmubjNkSWrkMWm6MtL2y/K4IFUaFtitL3PgJAQhAAAJhBBBQhXGqeisEVFWfYeKDAATqQuD5kn5T5mBjCTBi2S3zXOE7BNIEKOHHmoAABCAAAQhAAALdCSCg6s6IFhAYNIFKCqjW6/AV+7bKjnHkQMAJJ9LCqa221nmX/LF+FUtYEWDXz9ZkpelMrHSSpJ8n4qJfSbpI0gVT2EwwfmcicDKK13U4byIkP3PUfKkl3HtHgt5K9H06ESv57axknvW1lz6trdnyj06+Op/e0CZTlcXkZ63yBVRHWkY2SWdJ2knSJyV93C9lmC7jJ7Wyt81kZfLK91l2qPdIunSq1F5LGGWOd8tA5YRIfp92yzNEQOXbsjEa0pzZpqyNL6qaK6uUtXUl+0xstZX0m1RpwpnMW21KBc6UNXTisXbCqxwuy4ENGXAdtWxRwm9gyBkIAhCAQKkIVLGEn8VkkzCllHYvDJZqTmI4i4AqBnVsQgACEIDAFgRiCZli2WUJQKBiBJrTz/Q4IAABCEAAAhCAAAQ6EUBAxdqAwPAJVFFANXyK9bJov6tdpin71wmnHIVQAcagqQXY9UVJh0pyIqTHJTmxkQmMzp3yzQmonJsmOvKFVe68yz61Osk65X7+/rQOZ0akZcInX9BkNu2wDFSuBM7tnphqrtJ8/jh+qb9QAVVH9H45PSccciX5umWT8jJY7e4baFP+b0Z01c4RJ15q81lauNQSTVk7Ezj5pQPbCJus2f0uU1Q6Ft+W17dlrykd4QRaTem3lo1qKrPX3ZL+RtLnkr6u7F+7codzxjvo66Df8QKuo35N0B8CEIAABCBQKAIIqLJPBxtd2ZnRAwIQgECRCNibXPbw4t4iOdWLL7GETF/c+NSN79t7m4N78Zk+EIDADAEEVCwGCEAAAhCAAAQg0IUAAiqWCASGT6BKAqqlE/rrFaP6wvApFtPi4pu1/dbb6pHEu0fHR7WD/b/f85K2b0rrm5v1wZGt9K/p8WMJMALspgVUTrjkJtCVyzMhkmWO2keSX9rP+qfPu0xSJrz6QTKQZZq6JxFQdcoI5QRU/uLxy/qlxVA25pleY+dXqIDK7PljuDKDsxbvXJmd0iXp0j+nyt5dlWSvOtormWcxmfgoREBlWa4OH5UeNAf9rFTpzFhJALMyZfnZpuzzJIPUA27MduUKrZ1XolB+eUIfUqfSf20EZi7eu0enhXKlOAKuo1LEgZMQgAAEIACBUAIIqEJJPdMOAVV2ZvSAAAQgUCQCJ0g6YOrBxbFFcqoXX2IJqGLZ7YURfSBQVAKU8CvqzOAXBCAAAQj0QMClNCe1eQ/w6DI3AQRUrBAIDJ9AVQRU779Dz3n6cd3bGNFhy+e3Mv9w5ESgQhmoXEm7uUiZ8KVdO3feslWdL6lTBqq5SuqZXSvj5w4/y5Wdc31fmYifzOZDqUxWcwmorL2fZaudnVmlA70yfvOSxpskLU3+byKlo9vAutLaNKTd/UxQnkhpRrjUSXzkj9mthN+k9OoRaW27SXOiJ19Ata+00csq1Sqx1y4DlZ9By2XNamejBwFVJTNQUcIvp1+wDAsBCECg4ASqWMKv4MgL6R4CqkJOC05BAAIQCCZwvaRLJF0T3KOgDWMJmWLZLeg04BYEeiLAddQTNjpBAAIQgEAxCSCgKua8VMIrBFSVmEaCKBmBqgioxtbrHDW1/fio3l+yKSiduy5DzfH/pl03P60PNaQP+aX8YmWwCbDrZ6Cy7ECfl3SSJBMRWXamXSVdLOlUSScmYiWXOchEeb4Yyp03AZTr+0FJ8yVdmJTis7ntJKAy4ZNv39ramO9O/vUzUPkCqscSwZa1N3tpAZVlyPqApA2pdh9OsmKZvybU+qSkjycxzlqDfvk7JyTqlLEpERMd1amUnivHN9c4ftnAhdJN3QRUkiyWlk0TR5nzaf/SAipPMLWL9WtK9ycZsqx7WiDWElk5KP5YXgk/E3BZRrCZzFeT0gITdqUzbjWl8QXSqrJc6AHXUSuU0HZliRs/IQABCEAgjMDYeq1ubNaa5QtnShCHdaRVpQggoKrUdBIMBCBQMwJ/IOmLlp55OltzuY9YAoxYdss9W3gPgdkEuI5YERCAAAQgUCECCKgqNJlFC2VsQv8lyWW9KJp7+AOBKhLYND6qHasQ2NhES/Bw2fiofl2FeAYRw9iEHnFl+wYxnhsjLZxIC6lMUBVDmBcg6PAFVC6T081JXK58n503IZMr7+eX8Ot0frtErLQsGcuVx2tnzwRSJnyyknp+SUDr6vtgIieXnWpJItKy8W+fesZ5ugmIEpGX9XPtzL9DE9+t3UWJoMvsuVKDb075uMXS8MRIciKltMjJdXIl70wgNSLd6megsjZp4ZIJnrxz+7lx/HJ5cwmotpaOfVr68pTQ7G4TPo1KJigzOxafiZn2sufATemIhnSaL7LyyvO1MmZJOm2qnGCrVGBDel5S5m93H4jF1ZBmyhEmn7X6m20/a5V95meuSpc4HOQ1mOdYAddRy3xouzx9ZWwIQAACEBg+AQRUw2deRIsIqIo4K/gEAQhAoIYEYgkwYtmt4RQTcoUJUMKvwpNLaBCAAAQgAAEIDIxAzM24mLYHBpCBIJCRAOs+I7CSNc9rfjuV7jr+Fu26+VnTGakKKqAq2Qzibp4EEvHTpQ3pPS6T1SDtJaKzQ3yh1yDHz2us0N8blPDLawYYFwIQgECxCVSxhJ/FZNSnUka6FwaLPQkF8A4BVQEmARcgAAEIQECKJWSKZZc5h0DFCFgWPO4rKzaphAMBCEAAAhCAwGAJhG7aDdbq9GgxbecRD2NCIIRAFdb92IQOHh/VjSHx1q1NrPmtm926rasqxZtku5Jfsm8Q8bksW5PSKVaWcBBjDmuMWNfvsOLDDgQgAAEIQCBNAAFV9jXBRld2ZvSAAAQgUAQCL5T0TkmfKYIzg/AhlpAplt1BMGMMCBSIAAKqAk0GrkAAAhCAAAQgUEwCMTftYtou5mzgVR0IVGHdj63X2qZ06Yp9dWkd5ixLjItv1varDtSjWfoMom2sdRXL7iCYMQYEikKA66goM4EfEIAABCAwLAIIqLKTRkCVnRk9IAABCBSBwAckLZR0XBGcGYQPsYRMsewOghljQKAoBCjhV5SZwA8IQAACEBgAAZfSnNTmA4DJELMJxNy0i2mbdQCBWATKvu6XbdCxzaaWjO+rg2IxxO6WBGKtq1h2WQMQqBKB0OuIEn5VmnVigQAEIBBOoIol/MKjp6UjgICKtQABCECgnAT+t6QLJH2znO5v6XUsIVMsu1WZN+KAgBHgOmIdQAACEIBAhQggoKrQZBYtlNBNuzz8jmk7j3gYEwIhBMq+7sfWa3WzoctWzJc9A+IoCIFY6yqW3YJgxw0IDIRA6HUU2m4gTjEIBCAAAQgUhoDdfzc2a83yhbq8ME7hyNAJIKAaOnIMQgACEOibwI6S3ippVd8jFWiAWAKMWHYLhB5XINA3Aa6jvhEyAAQgAAEIFIcAAqrizEXlPIm5GRfTduUmkoBKQ4B1X5qp6snRsQk9Mj6qHXrq3EenWOsqlt0+UNEVAoUjEHodhbYrXIA4BAEIQAACfRFAQNUXvsp0RkBVmakkEAhAAALlJhBLgBFg9xVTZG0j7URJDxWAsvlztaR9El+WS/qgpMclhfoa2m7OcCekZ0taIWkvSYePSg9ahwlpZ0nflnS3pKWj0mMT0qemfDxF0jmj0qlu4PXS3k3pu5J2Txm70vVNjblf0u7+hnTYvtLG5HMbf1HKjy3Oefbk97cx1kmLG9LKdNBNackCT7CYxCKLI+2/39aL2Q3Zit3j42LRpLRoRLrDuE1KpyyUbirAWgt2gRJ+wahoCAEIQAACEIBAjQnE3IyLabvGU07okQmUdd2/d4Oe96X5+m1kfIU3H2t+62a38AsBByGQgUDo9UsJvwxQaQoBCECgQgSqWMLPYrIpGl8w/S9HdwIIqLozogUEIAABCAyBQICQKRcvAuwORGw0IOedeOoDkn6QjPmJKRHTromI6sVT50LEXgOLyYmOTADkRD+3SQeNSGudmCglGPqRL3JyAqSmdKYTKaXPeSKlq5z4Km03ESt1FVD5Iqm0MCr57DRfWJU+53yZlI4baWmuWgIyO5ZOSgtGpMusf1O6P/nsF75gzBr6Y6SFUkkcL/LFYwNaO3kP05RMk8YBAQhAAAIQgAAEINCJQOimXR4EY9rOIx7GhEAIgbKu+2UTulDSz5eP6pyQOOvaJtb81s1uXdcXcVeTQKzrt5o0iQoCEIAABMpAAAFV9llioys7M3pAAAIQiEnAhDJfk/S6mE7kYTtAyJSHWQXYTYuNXi/p5sQZP/uTf36NpGOSjFWdzm8n6XxJy5KxDkxEUc7ew20+s7FMMOXGtq7W/vOSTpsSsJwh6c2SnP1Xer5aW7PxM0lXeO1Ol/S3XoYts/HuRJBlfXwf35X0nZmLOcRNM0IkJ6iy7FOWhcoXW7UTUHmCq7VJxqYtMkmlF0OIgMrLmDUv6b/JFyq1E1A5353P7ew4X/xYGtK1lk2q2RL2zy63mYzZElq5DFpujLS9XBZ9PoMioMqHK6NCAAIQgAAEIFAhAgGbdnavf2YqZP87h31u9+vu+4D/ncJ9n2hLLMC2e1nj0+l7/j6mwPlnQ7isuf5wFsdHJL1D0p3uA+++3U4tbUi7J1lr7SWSVoZb/97bGrXLJGvn/e8efcRB15ISCFj3hYts2Y80qq103bOe1p5f2F+PFM7BAjm0+GZtv+pAPTpsl2Ktq1h2h80XexDIkwDXUZ50GRsCEIAABIpIAAFV9llBQJWdGT0gAAEIxCRgZeQWSDouphN52A4QMuVhNquAykrTmVjpJHsbNBEX/UrSRZIumHLQsj/Zg3/bCLDjug7nTcDkZ46aL7XeMLWNAzusRJ/buPDbWck867tLepMh6eeLvXxfnU9vaJOpytr5Wat8AdWRkvaUdJaknSR9UtLH/VKG6TJ+kh7zszJ55fssO9R7JF06VWqvJYwyn7tloHJCJL9Pu4UQIqBqs8kyZ7Yps+OLqubKKmVtXck+26TZSvpNqjThTOatNqUCZ8oaOvFYO+FVLhfAgAalhN+AQDIMBCAAAQgUgYBLaU5q8yLMRsV8CNi0Swuk3MsY7kUG/3O773YvO2zxokMaXYDtPGgPWkC1uxNEdXkRY6aUeB5BMWZ5CERa930BWjqhb45INy4f1ef6GojOuRGIta5i2c0NJANDIAKB0OuIEn4RJgeTEIAABApAoIol/AqAtXQuIKAq3ZThMAQgUHMC/zsR5HyzahxKIqA6VJITIT2evP1t2ZpMYHTu1Jw4AZWbHhMd+cIqd95tJKxOsk65n78/rcOZEWmZ8MkXNJlNO0ygdXny/9s9MdVcpfn8cfxSf6ECqo5Lzi+n54RDriRft2xSXgar3X0Dbcr/zYiu2jnixEttPksLl1qiKWtnAie/dGAbYZM1u99likrH4tvy+rbsNaUjGlLLVlP6rWWjmsrsZRs5fyPNPAh3Zf/alTucM96iXf+xrt+iccAfCEAAAhCoBAEEVJWYxmIGEbBp1ynDlAVkGZw+7GWgen+SraqreMo6B9j2M1DZiyD24saPJe2QZMa1LLcXS3LfRX27/vcTy4xrWbQsI9aGROTl/LfvMy7Lln2PuV7SmzJkoLLvDK377Yb0vPT9vHe/joCqmJfA0L0KWPdD9wmD5ScQa13Fslv+GSMCCDxDIPQ6Cm0HWwhAAAIQqBaBsfVa3disNcsXzuy/VStAogkigIAqCBONIAABCBSGwHOnHpxbabfKHbEEGAF2fVGSCaiccMnNgSuXZ0Ikyxy1jyS/zIbbiPDPu0xSJryyMhR22EbCPYmAqlNGKCeg8uffL+uXFkOlS4A4v0IFVP4Gh9lsWxZkrsxO6ZJ06Z9TZe+uSrJXHe2VzLOYTHwUIqCyLFeHj0oPmrN+Vqp0ZqwE4Irk31YZED/blJ1PMkg94MZsV67Q2nklCjuWCOlU+q+NwMzFe/foM5nMCn+9B1xHhY8BByEAAQhAAAIJAQRULIXcCARsxoUKqOw7yHlJGW/7TtH1CLDdTkBl45o4ypUGd98nTMj1tlQG3a8nL5a47yDtBFSWedfKoZv46ppEXLV/qICqKW1sSIfayxYj0q0IqLpOe+0bBKz72jMqM4CxCT0yPtoSeQ71WDqhGxuSPX/ggAAESkagKa1dMaqDu7nN349uhPgcAhCAQDUJIKCq5rxmjQoBVVZitIcABCAAgVwIxBJgBNhNC6hcSbu5ONgmQ7t27rxlq7JyG50yUM1VUs/s2tvg7vCzXNk519c2OWzzwmw+lMpkNZeAytr7Wbba2bHMWDOHV8ZvXnJyk6Slyf9NpHR0G1hXWpuGtLu/8eGJlGaES53ERykfPjUlsuoooJqUXj0irW03aU6s5Quo9pU2elmlWiX22mWg8jNouaxZ7Wz0IKAqVQYqSvjl8muRQSEAAQhAAAIQqBiBgM24kBJ+lt3JHX422jlpBdhuJ6Cylz1MoOV/Zt9F7DvDRxLh02jykol72cKVHWwnoPIzaNl3FH+cme8Y3vcLi2nmO0MiGttv6nvUXpPSKSPSZX5GWTJQVeyCGUA4Aet+AFYGM8TSCb2/Id0/PqrvDGbE6o9Spvmt/mwQIQSqRYASftWaT6KBAAQgEEqgiiX8LCaLf3zB9L8c3QkgoOrOiBYQgAAEikLAHlrPEq4UxbFB+BEgZBqEmS3GCLDrC6gsO9DnJZ2UzIVtcOyalLI4VdKJiVjJNgLssHJ8vhjKnbdNB9fXSnHYm9gXem9wdxJQmfDJt282bEwrI2j/+hmofAHVY6nSGWkBlWXO+kCbEhu2wWFZscxfE2p9UtLHkxhnsfTL3zkhUaeMTYmY6KhOpfRcOb65xvHLBi6UbmonUEploLJYWjZNHGXOp/1LC6i8DZhdklJ89ycZsqx7WiDWElk5KP5YXgk/E3DZhtdM5qtJaYEJu9IZt5qt+1mtymXR5zNoUxL3lfmwZVQIQAACEIAABCpCIGCzP51B1iK3knguy5T73M59NcmA+8OkvF+7bLUz5AJs9yOgcmIqV4LcskwNXEBlYimXeUrSf0x9D3sBAqqKXBw5hRGw7nOynG3Y99yrbZ/1kO5tjOjI5fN1a7be9W1dlvmt7wwROQQgAAEIQAACEIBAbAIIqLLPABtd2ZnRAwIQgEAMArtJ+okkl+Enhg+52gwQMuViP8CuL6BymZxsQ8AOV77PvT3tyvv5JfxM2NTu/HaJqGlZMpZ7Y7udPRNImdDKNkX8koBpH0zk5LJTLUlEWja+vZl+ugmIEpGX9XPtzD9XmtDaXZQIusyeKzX45pSPW8yFJ0YyFU1LpJQWOblOruRdQOmNlnDJxvLETPbGeetwoiP7/1wCqq2lY5+WvjwlNLvbhE9Wri/pY/GZmGkvK9PXlI5oSKf5IiuvPF8rY1aygdXKdNWQnpeU+dvdB2JxNaSZcoTJZ63+ZtvPWmWf+Zmr0iUOc1n0+QyKgCofrowKAQhAAAIQgECFCARs9qczUKWjT3/uBFVWEs/PUrsFtQDb/Qio7PtOaAYqV/rPxFaZMlA5sZR74SJ9L00GqgpdLAMKJWDdD8hSf8OMrdcn1dTzx0dnXtTpb8Ca9F58s7ZfdaAerUm4hAkBCEAAAhCAAAQgAIHMBBBQZUZGpoDsyOgBAQhAIAqBv05ELe+NYn0IRgOETLl4EctuLsEwaO4EEvHTpQ3pPS6T1SCNJqKzQ3yh1yDHz2ssSvjlRZZxIQABCEAgAgGX0pzU5hHgV91kgJgjq4DKf4HCle5uizHAdq8CKrNnGW2/LsmVKreXONploLLMu/Yyigm+rkleKNk/ycTbtYSfE1B1KqONgKrqV1D2+ALWffZBc+jxvtu128hTGhkf1c9zGJ4hIQABCEAgIwFK+GUERnMIQAACFSFQxRJ+FZmaoYZBBqqh4sYYBCAAgZ4J2MPlS6dEVNf2PELBO8YSMsWyW/DpwL05CCRvvMsv2TcIYG7DZ1I6xcoSDmLMYY3BdTQs0tiBAAQgAIEhEEBANQTIdTURIObIKqAylC7jrV/qbwvEAbZ7FVC5TFIu6675YWWr2wmoLKOu89ey314v6U1ZBVQWnMt262dzRUBV1yurc9wB6x5oEIAABCAAgV7um6AGAQhAAAIVJDC2Xqsbm7Vm+cKZqjIVjJKQuhFAQNWNEJ9DAAIQgMBQCMQSYMSyOxSoGIHAkAhwHQ0JNGYgAAEIQGAYBBBQDYNyTW3EFHPkaNsXXlkZwbZl+Wo65YQdmUCO634gkS29TQdttVn3X3KA7hvIgDUbZGxCj4yPaoeahU24EIDAEAgU/e/HEBBgAgIQgEAtCSCgquW0bxE0AlrNUuIAACAASURBVCrWAQQgAAEIFIJALAFGLLuFgI4TEBgQAUr4DQgkw0AAAhCAAAQgUGkCMTfjAmw3e4RvzxYtc5ZlnXKHlegzMVWvY94q6YAe/Ul3+6aktw5oLIYpGYGAdR81orH1+p6aunp8VF+M6khJjRd9fkuKFbchAAFJlPBjGUAAAhCoJ4EqlvCzmGw2xxdM/8vRnQACqu6MaAEBCEAgNoGPSfrGVFmDjbEdydN+LCFTLLt5smRsCEQgYJtj3FdGAI9JCEAAAhCAAATKQyDmZn9M2+WZITytGoEir/uxCR2tpk4cX6DXVY37sOIp8vwOiwF2IAABCEAAAhCAAAQgMBcBBFTZ1wcbXdmZ0QMCEIDAMAm8SNKPJe04TKMxbMUSMsWyG4MxNiGQIwEEVDnCZWgIQAACEIAABKpBIOZmf0zb1Zg9oigjgSKv+2W36dDJhhorFui7ZWRbBJ8X36ztVx2oR4vgCz5AAAIQgAAEIAABCECgiAQQUGWfFQRU2ZnRAwIQgMAwCZwk6Y8lLR6m0Qi2dl658anfLtl7m6H/XUJAFWG2MVk5ApTwq9yUEhAEIACBOhNwKc1JbV7nVZBT7DHFHDFt54STYSHQlQDrvisiGkAAAhCAQBsCsUr4ja3XvWpqDyYFArUi0NB94/vqJbWKmWALS6CKJfwKC7vAjg19o7rALHANAhCAQBEJvEvSw5K+VUTnBuDTCySdLOnplRuf+igCqgEQZQgIRCCAEDECdExCAAIQgEBeBBBQ5UWWcRVTzBHTNlMPgVgEirjuxya08/ioHozFBLsQgAAEINCdQKy/H2a3u3e0gED1CIyPCr1C9aa1lBGNrdfqxmatWb5Ql5cyAJweCAF+IQ0EI4NAAAIQgEBC4D3z5s07c9OmTS+aN2/erzdt2nSWpIvb0HHCqQ9JukDS+Ss3PnUfAirWEQTKSQABVTnnDa8hAAEIQKAtAQRULIzcCMTajLOAYtrODSgDQ6ALgSKu+7EJfU5NTY4v0AeZwP4IjE3okfFR7dDfKPSGAAQgsCWBWH8/EFCxGutKAAFVXWe+eHEjoCrenMTwCAFVDOrYhAAEIFBNAse+8IUvvOCKK67YftGiRbr11lt17LHHPnzXXXd9XNKFSci7SDLR1IxwStL99lksAUYsu9VcAkRVVwKU8KvrzBM3BCAAAQhAAAJZCMTajDMfY9rOwoi2EBgkgaKt+2U/0j7NrXTT5ie158rX6T8HGWsdxyra/NZxDogZAlUlEK2EHxmoqrqkiKsLAQRULJGiEKhiCT+LyfiOL5j+l6M7AQRU3RnRAgIQgEAsAmslnSvp27EcyGJ3xx13vPtrX/vanocccshMt3Xr1umQQw757aOPPjoq6URPOHWepJ/748cSMsWym4UtbSFQAgKWYpz7yhJMFC5CAAIQgAAEIBCPQMzN/pi24xHHct0JFG3dL53QhzUprVjYetbD0SeBos1vn+HQHQIQgEBL8A4GCNSRAAKqOs46MQ+LAAKq7KTZ6MrObFaPlRufvFdq7NHnMHSHQM0JNO9bsvezXlJzCOnwd5e0QdJOkbhYKnkTOdlxfiJ8sv93PL/11luf9+ijj2rbbbed5fI222yjp59+2s79VtKfS7q13TixhExf3PjUje/be5uDI3HGLASqQgABVVVmkjggAAEIQAACEMiNwBk//kRzt21Oy218BoYABGYT+OVTZ+r015zF8++KLozFN2v7VQfq0YqGR1gQgEANCSCgquGkE3KLAAIqFgIE8iOAgCo7W75AZmc2q4dt+Pc5BN0hAAFJS/beht9Hs1fC30h6jaEZ8gI5eyqLzBmSnshqt0sGqn2TDFQnJ+X8TJzVKt3njlgCqlh2s/KlPQSKTIASfkWeHXyDAAQgAIGMBFxKc1KbZwRH8+4EYmZLiWm7OxlaQCAfAqz7fLgyKgQgAIGqE6CEX9VnmPiKRgABVdFmpL7+VLGEX31ns/fIESz0zq7VEwFVnwDpDoGEAAKqLZbCdpKsFt6wy/c9LmnHXgRUko594QtfeMEVV1yx/aJFi3Trrbfq2GOPffiuu+76eCKasiBfkGSz2kJIFUvIFMsuFz8EqkSA66hKs0ksEIAABGpPAAFV7ZdAfgBiijli2s6PKCNDYG4Cbt0ff6v2aG6tly1foO+16zE2oZ3t/PioHsyD6dhtGmuOaNGKUR2dx/iMCQEIQAACgyUQ676JDFSDnUdGKw8BBFTlmauqezq2Xqsbm7Vm+UJdXvVYia8zAQRUfa4OBFR9AqQ7BBICCKgKsxT6EVBZEO+ZN2/emZs2bXrRvHnzfr1p06azpkRTF7eJzhdSXWBlAldufOq+GOsA4Udh1h6OlJgA11GJJw/XIQABCEAgTQABFWsiNwKxNuMsoJi2cwPKwBDoQsCt+/et05KRhj6kpn7e2FrnLX/tbCHV0gn9aKum/vqSBbpt0FD//kZt/X+31z2NSb1r+UL966DHr/N4YxN6ZHxUO9SZAbFDAAL5EIh134SAKp/5ZNTiE0BAVfw5qouHCKjqMtNzx4mAqs91gICqT4B0h0BCIIZwpsDwrXTfjyP5d6qkz/aYgaoXl52QavPKjU99NMY6QPjRy7TRBwKzCVDCjxUBAQhAAAIQgAAEuhOItRlnnsW03Z0MLSCQD4H0up8RUjX088akznMZqfIUUC2d0Bkj0ouXj+q9+URZ31H5vVbfuSdyCORNgBJ+eRNmfAjMJoCAihVRFAJVLOFnMRnf8QXT/3J0J4CAqjujOVsgoOoTIN0hkBCIIZwpMPybJH06Qvm+mEh2Xrnxqd/GWAcIqGJOO7YrRKApifvKCk0ooUAAAhCAAAQgMHgCMTf7Y9oePElGhEAYgU7rPi2kmmzoH/LKQGWejk1or/FR3R3mNa1CCfB7LZQU7SAAgbIQIANV95nadL/0Lx+VHvr36ba7HSC98R+kbZ/bvW+6xdP/Lf14tfSqt0tbbyvd+pnpFgecLG39e9L/d6X0otdL83bPPjY9shFAQJWNF60hkIUAAqostKbbstGVndmsHgio+gRIdwgkBGIIZwoK327HN0jaqaD+5eZWLCFTLLu5gWRgCMQhgIAqDnesQgACEIAABCBQIgIxN/tj2i7RFOFqxQi0W/dj6/UFF+bkpO7eqqHjm5I9i/mWGvoP++yphs780nz91v7vt+/nfMXQFiKcxTdr+1UH6tFCOIMTEIAABAZAAAHV3BAfuF26don0xrOklx423XbDF6V7b5AOOTu70Mn62pgmwEoLqO67Qbp9dW/jDmAp1G4IBFS1m3ICHiIBBFTZYSOgys5sVg8EVH0CpDsEEgIIqGaWwt9K+kNJ74u0OM6eEteeMcQSfjNhxhIyxbIbaX4xC4FcCFDCLxesDAoBCEAAAnEIuJTmpDaPw7/SVmOKmGLarvSkElyhCbQVUK3TiS2nG3qOpD+QdHzyDORSNfV/7KOnttLVMwIq177P84UGhXMQgAAEIDCLACX8ircgLFtUOkNUOy9NFDVxyfQnfnYqJ5ba/g+kjddI85dKG1ZMt9vp5dKiM6Sffm365z3/VPrOCc+MfsRKaedXTtu3vnY4EdcTD0s3/J2008ukJ383/bnZfdVfStefPLtt8agWxyMEVMWZi7p7UsUSfnWf017iR0DVCzWvDwKqPgHSHQIJAQRUs5bC70n670iL43FJOyKgikQfsxAoKQGEiCWdONyGAAQgAIF2BBBQsS5yIxBTxBTTdm5AGRgCXQi0W/fv3aDnbb1ZJzdG9EFNanxyUuc1ttJVeZbwY6IgAAEIQKBcBGLdN5GBqvM6caX79nn3M9mn0q0tm9T/+c50Cb7fPTBd6u8lb5Tmv286U5UJq0wMtcs+0z2zZKDy2266bzoTlo01b49pAZUdlsnKfbb3kdN+WInAXjNkleuq6c9bBFT98aP34AiMrdfqxmatWb5Qlw9uVEYqGwEEVH3OGAKqPgHSHQIJAQRUhVkKCKgKMxU4AoHyEEBAVZ65wlMIQAACEOhKAAFVV0Q06JVArM048zem7V550Q8C/RLw170Jp7aZ1IckndyQLtm8Wed/cT/dazaWTuhHCKj6pT38/mMTemR8VDsM3zIWIQCBqhOIdd+EgKrzygoRULnefhaq0eOfEVC5cn3bPne6ZaiAatt50yIpE16ZGMtlnXr5n0m7vW72Z2k/7/oupQBDfl8goAqhRJthEEBANQzKxbeBgKrPOUJA1SdAST/81pVa8T+PmzXQHx74Ji399Jf1nHk79W8gxxGuv+xzes2fHKZdXvLyHK3UY2gEVK15/qCkGyX9W8RZP1XSZ8lANWsGXjH1k22kWZr/hyLOjZk2X66WlLwn0/LmdknvkHRnF9/sF+oFSSxztfXjfaWkd0v6mKR/lLRa0g8GxWBCerYkS5a8l6TDR6UHbewJaWdJ356yfbc9yx6VHpuQPiXpFEnnjEq2TlvHemnvpvRdSbun/LrS9U2NuV/S7v6GdNi+0sbkcxt/UcqPLc559uT3tzHWSYsb0so0n6a0ZIG0yp1PYpEfR9L3NH/M1HgzcXvcjrYxJ6VFC6WbHLdJ6RT7eVDzFDJOrBJ+Kzc+ea/U2CPER9pAoDoEmvct2ftZL6lOPEQCAQhAoD4EAjbj2t3vG6DTJJ0l6RMJLfu/O+zc2yT98VwkA20X6XtPJ19en3A4xv9+5u7Tm9KZdu/tvj+4e2X/nn9SevvI9PeL1v106vjRqLR/fVZltSN1695Kcaihj6mp5ZZxygmnXPQIqMq5DgJ+r5UzMLyGAASiE6CEX/Qp2MKBEAGViZVu+IRkoqlXvX22sMkXS2UVUJkzls3qoX+f7VY7Owioels7CKh640avwROoYgm/1nchSeMLpv/l6E4AAVV3RnO2QEDVJ8BEQHXdqs/o+PO+0hIiPXDvv+uSD71T+77pSL3lhI/3byCnEUz45fudk5naDIuAqjXV/6rph7j/XJuJ9wKNlcEmwG7RBFSfl3SSJ5iyDYQLA0RUoQIqf/nZ2CagMnGfZScb+OFEQv7Gxm3SQSPSWic88gRVJn76kS9ySm+UmIPpc57o6SonWkrbTTZYugqofFFTWhg1hwhqRhjlfJmUjnMiJ08cNiPq8tttJf3GRGJuMyixM2YcmtIRDWlm/GSsF/nisYFPWvsBm5JpyoZ7cB82XN5YKw4B7puKMxd4AgEIQCALgYDNfvvukb7f902kBVT2864h9+uBtisnoJI082JFu3v+9HePLPNJ2+ITcOt+8c+0/cjD2jktnCp+BHg4F4GA32sAhAAEIFAqAmSg6jxdT/+3dOtnpj+30nhb/97stunPn35icAKqdAYq37LLRuWyUyGg6u2SQ0DVGzd6QSCEAAKqEEqz2wx9oyu7i8XuwcZd//PTToj0rYs/qbs23NLKQmXHio8cq5/cfH3r/39x0t+3hFXpfk54dejik1vtTNx08DtP0JdPP6H187FnXKz7f7pBN129Qn6GqyefeFxXferk1nk7lv7TZdr/LUfLnbdz2z1nB1238jMz/R64506dfcxBM8F/9Iqb9NL5r+sfRo1HYCNQlkli3VSGIMu8U8sjQMiUC5cAu2kBlYmKbk6cWe5tVvjn10hyb0R3Or+dpPMlLUvGOjDJ7uTsPdzhs3YbKv5GSrtxN3i2XMYqy/Z0haQ3J/bdW+3dMlBZP9tYuU3SeUkGrA8kb4HbWG4cG9aP3c5vsbkzh7hpRhTkNjUs+5RlofLFVu0EVJ7gaq0JptptlKQXU4iAysv8NC/pv8kXKrUTUDnfvSxRs7JaeeIpG3JGQOWP1ZTuTzJ1WZu/kfS5xP7ShrS7L65K28vlomk/KAKqIcLGFAS4b2INQAACECgngYDN/iwCKvu+8YYQ8ZTRCrTtC6hif+/xffEzc9n3CvMtKAOVxe69mLFFhlkEVOW8lkK9Dlj3oUPRroAEFt+s7VcdqEcL6BouQQACEOiJAAKqubFZCb5rl0hvPEt66WHTbS2z1L03SIecLd3zPcmV6fvlLc9ko7Kye/1koJq3++z+m+6b9uOIldK8PSjh19NiT3VCQDUIiowBgfYEEFBlXxkIqLIzm9UDAVWfANtkoLIRfQHVjV+5RM/b7SUtUZMr92eCpefsuHMrU5UJptxnLiPUfT+ZaJUFNDHU/D9964xAyu/nMlz5tpwwytq9+FWvbfW75/YftbJj2dHJHiX8+l8HbATq7ZLeZGKM/mn2NcLZU1lkzqCE3yyGvqDIBG5OwPTzRJT0K0kXpcrj2cN8O67rcN6ES/7b4vO9LFLWz8r0fToROPntXtzhjXQ/U9SHE9tW1sPPTmXCJ1fCz/n+/cSGv1Fj3d1mRbsSfjZO2j8rGWJlBO1wfJxAy/xwAi77fFY2q3QZP0mPeWIhv3yfZYd6j6RLp0rttYRRNli3DFQN6dqkHOBMn3ZXSIiAyrdlY/iZn+znbhmoPCHULzz/rTziN5qS1bI9ypXwS/vjft5aOvZpydTFThzmyh3O+rnZysj6TNnAvn4rBHSOV8LvKRNucUCgdgS4b6rdlBPwcAm4lOakNh8u91pYCxBzhAqo7kkyxc4SEc0FMdC2+x5QhO89zhcLy74/WTlx9z0qVEB1lKT/mNZQ6XBJ9l1pVtZZBFTVvvQC1n21ARAdBCAAAQj0RIASfj1hG0onl+HJldPb6eXT4ikTOfmf2fntfl/a/oXTGat+vPoZcZUr4ecEWeb4/3PxtADLDmv/uweeKdtngq093jidAWvjNdNtnIiLDFSDmXYEVIPhyCj9E6hiCb/+qdRvBARUfc45Aqo+AQaW8PvdpodmZaHyBU7mwZF/e5au+ex0ApajTv2MNnzvG7PK67XLaGUZow5+5/Gtce3/ltXK2TngiGNmhFcP/er+WZmwXFtK+PU/9/4IbAQOlmcfo1mZth0RUM0i6AuoDk295e2ESyYSOneqlz3kv9Pr3alsnssSZZsAP7BEd4kYywRNEymRlC+O6iagMj9WSrJ//XHNzs9SYi4/SN9PO99NQOVnwbJNmz0Tm/44tunil//rWA7QL6eXLlfXLZuUl8Fqdz+gNuX/QgRUp7S5dmZKBvoCKWvnZ36yn/3yft44M1ml0rH4thKB1MAEVL7IrI/fB8FdAzK5BY+VpSH3YVlo0bZKBLhvqtJsEksBCSCgKuCkVMWlADGHn2nJhe1nvbUHH2cmH/hZb7siCrTtvgcU4XuPL+ZKZ6PaotRg+sUK74UEK/byVft+0JBejoCq61KpVIOAdV+peAkGAhCAAAQGQyDW3w8yUA1m/hilfAQQUJVvzqrq8dh6rW5s1prlC3V5VWMkru4EEFB1ZzRnCzbu+gSYCKgsW5R/HPSOpS0hlB2uvJ6Jpuyw0nmuZJ6JmG699oqW+Onys/66bTYqyw7VSUC14NC3t7JK/eJnP55l38oEvvm9H2rZtsN8efKJx2aJrRBQ9T/3/ghsBA6WZx+jIaDaEl5aQJW+cXIbFyYYssxM+0jyNzn8TRB3/tnJ29NO6GRWbTPE3iQ3AVW6dIYTInUSULnyHU5A5cryuWje1SYbll+Sw9q50n72/24CKt+/TgKq0Q5is1kZqMzYXJmd0iXp0j/7fRvSVUn2qqO9knmzMjR1uja6ZaBKZ8ZKxpmu/Sq1MmW1E1hJesDedh+VHmxXrtD5k4OA6u7R6bImQzkQUA0FM0YgMEOA+yYWAwRyJYCAKle89R48YDMuJAOVy770/nYlsjsRDrTtC6hif+/xv5PYdyWXbStdYr0V8hwCKpd5alY2Krs/t35koKr2NRmw7qsNoOLRjU3okfFR7VDxMAkPAhCIQCDW3w8EVBEmG5OFIICAqhDTgBOSEFCxDIwAAqo+1wECqj4Bdijh50Z94N5/n1U2764Nt8wSULnPrRzf+uuvaZXaM8FUWtwUmoHKj+bJJx5HQNX/9AaPUPONwA9JmifptGBg+TW0smifJQPVLMBpAZXLtjTXLPiiIr+dO2/Zqs5PylC0y0CVVUA1nYJvy1KCvm0/O5RfXs/sZ81AFSKgCs5A5ZXxs+vAjk1eOUsTKR3dBvaV1qYh7e5ngvJESjPCpXbiqPR43QRUk9KrR6S17SbdibXSJfy8jFTnWMm+LBmo/LG80n9m/m+mssR9LvFji/jnspHfrw2JEn550mVsCGxJoOb3TSwJCEAAAqUlELAZFyKgsvjtxQk/i62VtpvzCLTtC6hif+8ZVAaqwxvS8+w7gyTLWjuTYdaAIaDqtnLK/XnAui93gDX3nvmt+QIgfAjkSIASfjnCZWgItCGAgIplURQCVSzhZzEZ3/EF0/9ydCeAgKo7ozlbIKDqE2AXAZUrqWdl81xGqJuuXjGTgcqJnOycy1r1rG23CxZQWeYqX1z1wD13zgi0Xvyq1yKg6n96g0eo+UaglW37R00/0K3tETODTZf15wuoTBTkl68z4dKuki6eEp2Z+OxESQ8lb0fbXKazSbmMQLbB4fpaRqb5ki6U9I5kAWQRUNkb6K6vlQ90YirbVHHZrz6QKuGXFlCZXx9pY/+VSRm+jyVr1EoBWt8QAZVvY0MiGLPwtshAZSf98neu/F6njE1+tibrmy6ll3x+ylzj+GUDF0o3dRNQSfqwJSRsSIftK200u2n/0gIqT8y0i/VLCaFaWavcBZ/OQOXGnpSOG5HukPTtZuseV6sSO2OW2SoRdl3m/HI2Xdsh/kJpxhDmcx82xBnGVKEI1Py+qVBzgTMQgAAEshAI2OzPIqAy0/79vr0Y0fEItO2LlmJ/73G+2D2zvXxi35vd9yiXhcu+e7WOuTJQWbYp9x0BAVWWFVv+tgHrvvxB1jgC5rfGk0/oEKgoATJQVXRiCasrAQRUXRHRAAI9E0BAlR0dAqrszGb1YOOuT4BdBFQ2umWTciX+Xv36P9UjD/3HTKk+//Ol/3SZ9n/LdJKS0AxUJqDyRVjW143TLQOVy35l5f982/0TqecINd4ItLd6fziVOej59Zz5Z6IuiYDKHtD7pe9c+T4nmnJlLvwSfiZOanfevTG+LKFwoCTb9EiXpDB7fgk/VybQwXOl90w8ZUd6XCvfZxsN7vz+iVDKSuw5v8wHE3GlBVL9CKjMH8fKfLwosdFWQOWJkSw9ZkuklBY5uYD9t8RHpFvbCKhc2b6WcMnG8sRM+7lxXOYo+3kuAdXW0rFPS1+emoe7Xbm+pI+VYrQMWXuZmKkpHdGQTvNFVs5XSa2MWUmmuUWurJ/zJS2gsvNeX/uxlcUq1f4U+9mPI13icIi/VxBQDRE2piBQ4/smJh8CEIBAqQkEbPZnFVAZD/d9Y85nfIG20y9y3JwAj/G9x/fFL4tuGZzt548nL6+0XAwQULnvCNa8VWLbv+d2L1+UeoHh/BYEAtY91EpMYPHN2n7VgXq0xCHgOgQgAIFZBBBQsSDqSgABVV1nnriHQQABVXbKCKiyM5vVAwFVnwAH0D0tlhrAkAwRgUCNNwK3kvQXkr4eAXs7k2dPZZE5gxJ+BZmNarnhZ8aqVmQZokk2di5tSO9xmawydO/aNBGdHeILvbp2GkADSvgNACJDQCADgRrfN2WgRFMI9EzApTQntXnPCOnYiUBMMUdM26wICMQiwLqPRR67EIAABMpNgBJ+5Z4/vC8fAQRU5ZuzqnpcxRJ+VZ2rPONCQNUnXQRUfQLsozsZoPqAV8CubAQWZlIel7QjAqrCzEeZHfHfErc4/KxcZY6rb9+TbFPyM0r1Peh0Fq3WW/WT0ilWlnAQY4aOETODXKiPdW3n3y8Zgz888E1a+ukv6znzdsqMxLJzrvnSeTr4ncfrWds+e1apYyuhfP1ln9Nr/uQw7fKSl2cemw7ZCHDflI0XrSGQkQACqozAaB5OIKaYI6btcEK0hMBgCbDuB8uT0SAAAQjUhUCsvx9koKrLCiPONAEEVKyJohAYW6/Vjc1as3zhTPWWoriGH0MkgICqT9gIqPoESHcIJARquhFo5fvuKdgiQEBVsAnBHQiUgQACqmLO0l0bbtHZxxw0q9Twty7+pNZff42OP+8rmYVO1tfGNAFWWkC14Xvf0HWrPtPTuMWkV2yvanrfVOxJwbsqEUBAVaXZLFgssTbjDENM2wWbBtypEQHWfbUne2xCj4yPaodqR0l0EIBADAKx/n4goIox29gsAgEEVEWYBXxofW9GQMVCmCrThICqz2WAgKpPgHSHQEKgphuBJ0uyNB3LCrQQTpX0WTJQFWhGcAUCJSBACb/iTZJli7rqU/ZnRjrq1M/IMkS1O0wU9c3PT2sF/OxUTiy1066766arV+iI9/+drr3oH1rtXvTK12jJp76kG79ySevnBYe+Xee+900zw3/0ipv04le9tmXf+tqx9J8u0/5vOVq/2/SQVnzkWO32ij/S4797pPW52V101DJdcOLbZrUtHtXieFTT+6biTACeQAACEOiRQKzNOHM3pu0ecdENAn0TYN33jbDQAzC/hZ4enINAqQlQwq/U04fzJSSAgKqEk1ZRl6tYws9isukaXzD9L0d3AgioujOaswUCqj4B0h0CCYGabgTeLMl2o69jIUgxM9jUdP2x7CAwSALNGMJ87sM6T6Er3Xfo4pNbwqV2h2WTuuXay1sCq//89S90yYfeqX3fdKTecsLH5YRVJoZ66fzXtbpnyUDlt33gnjtbmbBsrF32fEVLQGWHZbJynx30jqUtP6xEYK8Zsga5oIs+Fn+3ij5D+AcBCECgPYGYm/0xbbMeIBCLAOs+Fvnh2GV+h8MZKxCAwPAIkIFqeKyxVCwCCKiKNR94Uy0CCKiyzycCquzMZvVg465PgHSHQEKghhuBe0m6RdILWATTBBBQsRIgUGoCCKgKNn0hAirnsp+F6i9O+vsZAZUr1/eceTu1moYKqJ6z404tkZQJr0yM5bJOHXDEMfrDN7x51mdpP3/4rSspBRiwlmp43xRAhSYQgAAEik8gHuxbpAAAIABJREFU5mZ/TNvFnxk8rCoB1n1VZ3Y6rsU3a/tVB+rRakdJdBCAQJ0IIKCq02wTq08AARXrAQL5EUBAlZ0tAqrszGb1QEDVJ0C6QyAhUNONQPsdbKKDIh1nT2WROYMSfkWaEnyBQPEJUMKveHMUIqAysdKK/3mcTDR18DuPnyVs8sVSWQVURsOyWf3iZz+eBaadHQRUva2dmt439QaLXhDITsClNCe1eXZ29OhCIKaYI6ZtFgYEYhFg3ccij10IQAAC5SYQsYTff0maV256eA+BzAQ2jY9qx8y96ACBHAhUsYRfDpgqPyQCqj6nGAFVnwDpDoGEABuBhVkKj0utm9Unhu0RGaiGTRx7EBgcgZjX7+CiqNZITz7xuK761MmtoKw03rO23W5WgOnPn3zisYEJqNIZqHzDLhuVy06FgKq3dcd9U2/c6AWBQAIIqAJB0Sw7gZhijpi2s5OiBwQGQ4B1PxiOjAIBCECgbgRi/f2om926rSvibU8g1rpnPiDQjsDYeq1ubNaa5Qt1OYTqSwABVZ9zj4CqT4B0h0BCoGYbgS+V9PuSbivgAkBAVcBJwSUIFJ0AAqpizpCV4Dv7mIO09J8u0/5vObrlpGWWWn/9NTr+vK9o3XVfkyvT95Pvr5nJRmVl9/rJQLXLS14+q/8D99zZ8uOjV9ykXfZ8BSX8BrBcanbfNABiDAGBTAQQUGXCReMsBGJuDsS0nYURbSEwSAKs+0HSLN5YYxN6ZHxUOxTPMzyCAATKTiDW34+62S37OsH/wRCIte4H4z2jVI0AAqqqzWhv8SCg6o3bTC8EVH0CpDsEEgI12wj8iKS9JB1fwAVw6lSa4M+SgaqAM4NLECgwAUr4FXdyXIYnV07vRa98TUs8ZSIn/zM7v8NOL9DOu+3Ryli15kvnzYirXAk/J8iyaD/ypet123VfawVu7f/z17+YKdtngq35f/rWVgasm65e0WrjRFxkoBrMWqnZfdNgoDEKBCAAgQIQiLk5ENN2AdDjQk0JsO6rPfHMb7Xnl+ggEJNAxBJ+zfFRDX3flt+nMVcbtll/rIEiEahiCT+LyRiPL5j+l6M7gaH/Ie7uUrlaIKAq13zhbXEJ1Gwj8BZJZ0haU9wZGb5nMTPY1Gz9DX9ysVgHAs2p32tDv6/kPqwOS4sY2xHg7xbrAgIQgEA5CcTcHIhpu5yzhddVIMC6r8Isdo6B+a32/BIdBOpIINbvtVh26zjHxLwlAdYfqwIC+RJAQJWd79A3urK7WOweK3/61H+poXnF9hLvIFBwAk1tWvKqbXYsuJeDcs/K9/2dpPcMasCqjPPFjU/d2JAWVSUe4oBAnQgs2XsbC3fo95UIqOq0yojVJ4CAivUAAQhAoJwEYm4OLJ3QjStGdXA5yeE1BHojEPOa681jemUhsPhmbb/qQD2apQ9tIQABCBSZQKy/W7HsFnku8G14BFh/w2ONpXoSQECVfd6HvtGV3cVi9yBjSrHnB+/KQSDWdVQOOkP38uwkO9YTQ7eMQQhAoMwELP3r0FPAIqAq85LB934IIKDqhx59IdCVgPt7NvS/a109o0HpCcTcHIhpu/QTRwClJcC6L+3U4TgEIACBqAQo4RcVP8ZrRoD7tZpNeMHDrWIJv4IjL6R7CKj6nJZYwo9YdvvERXcItCXAei7UwnhckmUDQ0BVqGnBGQhAoB0BBFSsi7oSQEBV15kn7iERQEA1JNB1NBNzcyCm7TrONTEXgwDrvhjzgBcQgAAEykYg1t+Putkt27rA33wIxFr3+UTDqGUnMLZeqxubtWb5Ql1e9ljwv3cCCKh6Z9fqGUv4Ectun7joDoG2BGq0nl8m6X2STinwUkBAVeDJwTUIQGA2AQRUrIi6EkBAVdeZJ+4hEUBANSTQdTQTc3Mgpu06zjUxF4MA674Y85CXF2MTemR8VDvkNT7jQgAC9SUQ6+9H3ezWd4URuU8g1rpnFiDQjgACKtaFEUBA1ec6iCX8iGW3T1x0h0BbAjVazx+RtKekEwq8FE6V9FkyUBV4hnANAsUkQAm/Ys4LXlWUAAKqik4sYUEAApUnEHNzIKbtyk8sARaWAOu+sFMzEMeY34FgZBAIQKANAUr4sSwgMDwC/D0fHmssdSdQxRJ+FpNFPr5g+l+O7gQQUHVnNGeLWMKPWHb7xEV3CLQlUKP1fMsUAPsDdT1LAQIQgEDFCDRjCPPJQFWxVUQ4wQQQUAWjoiEEIACBQhGIuTkQ03ahJgFnakWAdV/t6WZ+qz2/RAeBOhLo8nvtFZKulrRPis2Bkn4gyX3+aUlXJG1eL+lmScslHd+J6ZB/n5qffybp/DY+byfpw5IukvTQgNaAY+A4+cN2/Ow26aARae2ktGhEukPSt5OOh49KD05IOyfn1ko6N/n/fm18vnJUOmZAsVRymCGvv0oyJCgIzEUAAVX29YGAKjuzWT1iCT9i2e0TF90h0JZAjdbzWyR9i2UAAQhAoIIEEFBVcFIJqbgEEFAVd27wDAIQgMCcDy4n1BwfjZMNno0J1mYdCbDuqz3ri2/W9qsO1KPVjpLoIACBOhEIFFA5gZSJjUyEtIemBTom6DGBlfvciYPWJJ93FCQN8e/lTom4ywRfZ7URUH1Ckvlt8RRRQLVfU1qyQFrlC6hGJavq0TrWSYsb0koTXi2UbqrT+u011iGuv15dpB8ESk0AAVX26UNAlZ3ZrB6xhB+x7PaJi+4QaEuA9VyohXH2VBaZMyjhV6g5wRkIlIEAJfzKMEv4WBkCCKgqM5UEUkwCLqU5qc2LOT+l9irm5kBM26WeNJwvNQHWfamnD+chAAEIRCNQ0BJ+c2WYsuxKD3oCqonk/w+EiJEC/16mM2D5GZ1M+HRmMmFOsPVYIvB6bnL+1ZJ+Kukdyc+WFetiSZcloi87fXny2e1JO4vJsmm9OTnvbDpx2DJJ70+ycp2WtDE/XP87E0GWZeFyfU2c5exYH2u/RXaqDhmoLMPU/Q3psKb0W5eBCgFVf5dq4Prrzwi9IRBIoIol/AJDp5lHAAFVn8shlvAjlt0+cdEdAm0JsJ4LtTAel7QjAqpCzQnOQAACHQhQwo+lUVcCCKjqOvPEPSQCCKiGBLqOZmJuDsS0Xce5JuZiEGDdF2Me8AICEIBA2QjE+vuRMQOVYfVL0DkBlQmSTHC0SyJCMhHRnEdAvC5z1OpE0ORninqlpHdL+qCkFyfCra8nZe0sQ9b+nh9ZMlA5AZb5bmMfKekjyViWbctEUSaAskxWTsD1ril71yU+3pf0m5+09UVm5p/fL1RAZXvqL5B0lVe2by0Cqm4rrO/1158BekMgA4Gx9Vrd2Kw1yxfOCC0z9KZpVQggoOpzJmMJP2LZ7RMX3SHQlkAN1vPLJX1n6sb9ZSVYAgioSjBJuAgBCEwTQEDFSqgrAQRUdZ154h4SAQRUQwJdRzMBm1O5YYlpO7egGBgCXQiw7qu9RMYm9Mj4qHaodpREBwEIxCAQ6+9HRgFVpxJ++3jMnMBoTowB8ZpQ68Iugiw/C5XZPTfJQGW2TQBl+w5ZBFTpkoQuA9YHkmDSWaWcuOrnKbu+gMrKHbp27bJTzXDqkIFqbdLgqEnpuBHpHEkIqPq8SAPWX58W6A6BcAIIqMJZVbklAqo+Z7eL8COd0tJZc2rmuVJuWvrK4zu5V2HBid30fVjSRZLSCnO7wfIPS7Xp3+y0PpuQni1pRdJwaUPavSl9V5LVVV46Kj22XtrbzjWTtKJWk7gda+oU93mBBHav8Hp2BE6RtHuSTjaQSrRmVq/7s2SgisYfwxAoK4E4Jfx++tR/qaF5ZYWG3xDoiUBTm5a8ahvLFskBAQhAAAIlIxBzcyDAtj2jsnu6EyU9NAC0fmYCN96gbXR1c0KyzbdvT2VGuNs9E7JO7rmQZRCwrAHez7KyLPtKG93g66TF7Z4bNaUlC6RVrp03hn3/t+NHU4+pDh+VHvSfQ7k+7c5ZJ8/elb7P9tmE9KmpDUh7xjDr8J9fJeNe2pDe4+LwOMxs8nnPz462wfwxvPYzpWpsrMS3Q9J+dZ2ISA0C1n0kzzA7CALM7yAoMgYEINCOQMFL+PkCKb9UndtvtJCsTN5fdSpPl4454Pdp2724ZBxXEs9EU7avZyX3bC+uXwGVZbYykVT6sCxTll0qloDK4rJ7y5lsVGSg6u/3SMD6688AvSGQgUAVS/hZTIZgfMH0vxzdCSCg6s5ozhaBAqpPJzcNnRTh7nOXbtPVCO74wKrCghP/AdugBVS7u4dB7R5SdXqo1ucSoXsAgQqvZxf9rUk62e8F4KAJBCAAgTISaCYPDobqe6y/H7HsDhUuxgpLgPVX2KnBMQhAAAJdCcTcHIhg2y+lYhtpdgxdQGVGE9HRUb4wyomU3HMiXySVFkYln53Wpv/MOZelwO/r2zU/3It8cwmoUqKm+9NirmTMRU6Y5cU3cy5p86L0S4TJi13nuE2+JK4xG6spHdGQZuLxx0ieZ7TGb0jPszgs68JC6aauiz5ygwjrPnLE9TLP/NZrvokWAnUgkDEDVRpJOmGD+/kBSSZy6rjfGPD71C8VaOIod7g9T/vZskxZcoNBCajSGaj8eNP++AKvbhmoLpfkklx0ikudMlDZfVRKXD9zb2UOpu8x67Bu+40xYP31a4L+EKg1AQRU2acfAVV2ZrN6ZBRQWd92NYlNQDWR1AbuejNjgwRsnLibo+slvUmSqdItq5VLlZnOjmWq7WvapNT0bzxGk4xPpiK3sexYJslSYNq/vvDLpeK0Wst2pLNuuTrM9rlLI+qU6tbelPPHSToh6e/8dg/g7HMXm6npZ+o4z5GByt4AbL395x74WAYq9+AKAVWfF0Mf3QPWcx+j0xUCEIAABIZAAAHVECBjAgKB3wMABQEIQAACBSUQc3MgwLYvbrI3/t8t6ZHkOZA97zkrKd1iz5fsGZITRblnOe45zaNJW3t+s33yPOqk5LlNWkDlnpG5GfM3s0Lt+2P4z71mVsEc4qaWKCjJgG6ZzF1m001+hqV2AqrUpto6PxO6ZT5PL8HQDFReFqt/lvRn/nMrG7OdgMr3z9r4Qq02WbFam3ydnp2ZvYZ0bZJZoZWtKmusRbr8AtZ9kdzFl4wEFt+s7VcdKPudwwEBCECgEgQGLKAyJu4+zb9324JVwN/LdOk9f9/QMl3Z/ZidO1SSCZQGUcIvnWDhSK8ijYmreslA9WCyD/t17371TG//cov7RxPbj0h3+PdGqUydCKj6vPoC1l+fFugOgXoTQECVff4RUGVnNqvHgARUTky0S5cawjO2AwQnTiD1w0Q05er8+kKp1UkqTXuo9bbEthNJmSgprdS2GxS7+fHHMOGUPeDybzzSqTn9GxuL4eqpGynnl/+ZiaDmykDVLob908zmeAi0sSEdam8Djki3pt/8Q0DV58XQR/eA9dzH6HTNSODsqSwyZ1DCLyM1mkMAAnFK+G18qrlk722Gfj/L3y0WfEwCrL+Y9LFdEwIupTmpzWsy4cMMM+bmQIDttIDKbUptSF622yPZGDNxlT27sU0y27z6vCQTSNlzIZdxwMRW1uaehO+eySaVb8Pva8+DbLw3pJ5h2fOmUPvuGdavElszU5t+3pNkR7DSKy2BkC9usk5+Jib7uVsGKmuTfsaUXlehAipna0T6y8nplyDtWOpEWd0yUE1Krx6RLnOZq8zu1EuKb50Ssn3DfHQlC9Ml/fyfG9Jl7URYTszlZ66y8oTDvIay2gpY91mHpD0EIAABCNSAQMFL+LmKNumZSGegss+d8Mn2Hv+409QF/r1MJ2VIJ00wkb0J6v9jKjnCvZI+JukfE5suQYL96JIkmED/9CRZQ7pKj7Wz8X+W3F+mEzX0moHKsmf54nsTemUWUJlzTmAuCQFVn78TAtdfn1boDoEwAlUs4RcWOa18AkPfcKoa/owCqk4l/PyaxS4b05yoAjZO0jdL6VSajyep003M5G5sTDRlh53zs2K5m5d0nWNf7GT93IOyr3pj2DnnywdSQit7oJa+0ZlLQPVhT8lu6Ubb1l2eIwPVeZL2k7TXpHSKPVAiA1UxrsiA9VwMR3vzwm7029Xq7m20/HvZ74YdEVDlDxoLEIBA/wRi/f2IZbd/YoxQBQKsvyrMIjEUnAACqoJPUJndi7k5EGA7LaByIil7/uLEUO4Zj10nJyZZBpw4yqbGntO4n12f65LnRfYMyMQ2rm+6jIw9H7KsU7bBZi/Qhdp3oiv7LuuPYT/PHH45vc3S80ektanyfa3yddYhLYZKlWlxY86U12snjkqv0zaZoGaauLJ/6edZTcnKDs4qHZjEcUpq/Fa2dRMztRN7WVvP/lVJBioTsM2IyHoQUM3yq6jXZcC6L6rr+AUBCEAAAhEJxPr7UTe7EacY0wUiEGvdFwgBrhSIwNh6rW5s1prlC1sJZThqSgABVZ8THyig8gVSpsB2JeecsMi8sHOW6rKt2jntZsDGyVwCKntotVKSy3jVLuuUvbFnbwp+xPM3VEB1QwfBiGWucqUK04pyp1bPTUBlYimXeSpRwb8AAVWfF8CAuges5wFZGvowdh3a9bDr0C33bhABVe/s6AkBCAyZQKy/H7HsDhkv5gpKgPVX0InBrSoRQEBVpdksWCwxNwcCbLcr4eeyBXQSUL0/QWzPmexoJ6Ay0ZUTNl0iycQ/Jr5ywix7DuYOV4LPBFROTGXfUecScKUfbFs2A/NjlkArVYbOhFLp8n3mw9LEESvn1/rZMj+1K5En6QEnWsoioPKfQ6X7dfvZHPIzUCXZptZKutL56gvF9pU2OrA5CKhWOgFawS6zWe4ErPsiu49vXQiMTeiR8VHtACgIQAACgyYQ6+9Hge02B8244OOZON2SMQzqYC9+DpKx1v2gJpdxqkUAAVW15rPXaPil3Su5pF+ggCo0paYTPdlDmC0e9viuBmyczCWgsgxR/+LV9U0Lo+xne1B1X2LTPTALFVClM1D5rqf9ypqBypUadOndfYFXy84cJfzOXCCt8t/Wc2/5Jf3c23d3++nR+1widA8gELCeA0YpZJNTJe2WPBwupINtnDKfP0sGqrJMF35CoDAEKOFXmKnAkaoTqPB9U9WnjvggAAEIKObmQIDtXgRUh3oZp2yGOwmoXFb0R6Ze6HtR8h3ZLwVoYqd0BqpQAZWfAavjKkuV8dvLle/zyq9s0bddhioTJXkZqVolW9LPoVy5PX/AkBJ+HbJL2TAzGabSJfxcH/d8K0MGqmdPvew1IxRrSLu7zFsN6Vo/O5UvPlso3dTJRhEv8YB1X0S38SmQAPMbCIpmEIBAZgIFLeGXOY7QDvw+DSVFuzwIsP7yoMqYvRKoYgk/i8l4jC+Y/pejOwEEVN0ZzdliwAIq97DJ3p6zbE32ll7bI2DjJC3GsgdTVkYsnQXKpVJ32ahMmOTXMvb9CBVQnSvp/MRxE18d6WWystOuRKB7C9H8CslAZW8guhiuSWzs72XIapnsJqDy06YjoOrzAhhQ94D1PCBLQx/G3p51gsWhG8cgBCAAgSESsDfRhn5fGevvRyy7Q5xPTBWYAOuvwJODaxCAAAS6EIi5ORBguxcBlb2I9nlJJyXl+ew5zw8kWUYqP2uUkWn3nMqV6Xss9RwpNAOVb9+eZ9l4lgHavQg4a0Z8gZITR7XL2JTO1pQWDHlirF2s7J+JqpzIKPWc6VOaLsPXtjSgL6ryREuzXupzYq2Uv63sWVayz/O1lRHLZaVKZ4dKx2RgkrHHvH6XuXgSLiZ2W5qUEmy188oEzvxc5As/YN0X2X18K/DvVCYHAhCAQB4EYv3d+v/ZexsgS67qzvNfbeMxBJLRIgxrgZsBj42M1j0W1S0ImkEYx/ARGmaNP1BgGJgGlRi+bHnAkseWFGrskWUwkjGN3SXUgaYlQoAZ1g6tcTNr1AzN8FXNWGsxMrMrjDB4JSxtGMkr2UN31b7zKm/pVna+9zLfy8yTefOXEdBdr/Lec+7vnNeZyvvPc7zsNsGQOftHgPzrX8zwuF8EEFBVj1frG13VXez2iAYEVI/PhFMmaPqnk1ZfYuMkPJi6UdKLsv9dkT3EsmntoVIok26CJmshGERM4c3AvDiprIDKHpSFdZhtO8LcsypQhYpUNuaFWVtD+3tcBcsEZtYK8ROS/nlVAVX0kOgGBFTd+H6VyOduOIoXEIAABCAwiQACKnIDAi0R4L6pJdCYgQAEINAAAc/NgRK25xFQWeUoe1Zkz2msdZ7977ETBFRGNFQ8tz+DaOri7BnPlSY2iqpTlalAFSpX2ct2dhS27wuhjKpNjSs6ZZ/fOqrCvk20FL2YZ5WqLtiQXrYkXRHERTYummurfV78wl42991hzKwKVBvSXTuko/FzKpujoPWeibK2BFTxMy5J1yxJN4ZKUlaFPay9SEBlvysSlWWfhwpVr5S0tY4y1bYa+OrMPWWJvJ97bgb6E9h3TKcd2qsH/T3BAwhAAAL1EPC6bnnZrYcas/SdAPnX9wjif9cJIKCqHiEEVNWZbRvhtYFRwm5eqFRlpUFAZWMK39qrMhnnQmAWgRL5PGsKfl8fgatHVWSuooVffUCZCQIDIUALv4EEmmX6E+C+yT8GeJA8gVDSnNLmyYe6/QV6bg60YDs8S/r0tIrq7VMfnsVMFCVrL1j36kP1rXXpUmvnV/f8dc/XQt7X7TLzQQACEIBABwjQwq8DQcCFwRDgfm0woe7FQlNs4dcL8B1zEgHVggHx2sAoYTcvoLLKELMOy4fw5qBVeLKqVFYCvczYWXO3+XsrF2+VrOo47E3Ef1HHRMwxmUCJfO4jPmtj+TFJ/7lnzj8s6QwEVD2LGu5CYKAESlYC3ZXDM6kqpp0WKmFaC9Y3TMLa8nXL7ulemrW1yd/f2Ubl2yS9T5JVYKjjCAwCp3jOib8LVRisXcwO6cuS7B7KjnGrl6jVzdFRZQpr92y/P6/A4Q8ub96Pckwg0HL+EQcIDJEAAqohRr2lNXtuDjRkO64ibhTjyuctUcVMnkBWbeoDS9Jrrb1gnYSytn9WMf6i5c0qYp0+Gsr7Tq8Z5yAAAQhAYHECXtePodldPFLMkAIBr7xPgR1rqJ/AynEdXjqpIwf3jKsscwyUAAKqBQPvtYHhZXdBXAyHQCGBBPP5GaO2lf+HpCf3MOQIqHoYNFyGwFAJlBRQvTOrghCqIjw1E4yfKcnaGIffhw3Aqa1fjHWL163QEtnE4dYiOS+gspbM5rcJjroooDovtKGJBVRxNYRsE+4GE171oYpBF75rLeZfF5aLDxDwIICAyoP6QGx6bg542h5IeFlmBwmQ9x0MSo0urazpgdVlnV7jlEwFAQhAYEzA6/oxNLukGwQ8v2/Qh0ARAQRU5IURQEC1YB54bWB42V0QF8MhUEggwXz+FUk/MNrMfksPQ24l/q+jAlUPI4fLEPAl0MUWfkXtjOMKSvdFAqq17O/3lBEjlbxuBfuhAlZc0cmET/uzkAXBlr3Bb9ULvy/7/JmS/ltWEdQ+sqpYvyfpxkz0ZZ+FN2FC5VBb082SXpTNEWyGdV8s6Y2jConmk1WIsMP8iCuP5qtMheqkdq6NsfNPqU41oQKVVZi6e0l6yYb0N1nVqaMIqBb7spbMv8WMMBoCEIAABBoh4LUpZovxtN0ITCaFQAkC5H0JSD0+hfj2OHi4DoGOE6CFX8cDhHtJEeB6nlQ4e7+YFFv42ZosMKu7N//kmE0AAdVsRlPP8NrA8LK7IC6GQ6CQQIL5bBvX35H0SUIOAQhAYCAErN1v6/eVFStQWSiKBFQmSLJ/t58UtS9e9P4vVI46nAma4kpRVqXw1ZIukfSDmXDro1lbOxNQPTvyo0oFqiDAMt9t7pdLens2l1XbOha11QkCrleN7P1J5uPXsnHnZueaSCqIzMw/q4AVxpUVUFlOPFHSLVHbPgRUC/6jkOB904JEGA4BCECgPwQ8Nwc8bfcnQniaGgHyPrWIbl8P8U07vqwOAkMk4PXvmpfdIcaYNZ9KgPwjKyDQLAEEVNX5tr7RVd3Fbo/w2sDwstvtaOBdXwmQz32NHH5DAAIQ2CLQBwHVpBZ+oUKULcYqLJlQaOpR4rplQq0DMwRZcRUqs/uurAKV2TYBlLVUrSKgyrckDBWw3pQtxgRUQfhkVaWCuOrrObuxgMraHYbzvpIToFlbwa1jQgWqo9kJF65Lr9khXSMJAdWsBFs8/xa0wHAIQAACEGiKgOfmgKftpngyLwRmESDvZxHq9+/3HdNph/bqwX6vAu8hAAEIPELA67rlZZfYQ8AIkH/kAQSaJYCAqjpfBFTVmW0bUWIDbUELxcO97DayGCYdPAHyuVMpcPWoisxVtPDrVExwBgJ9INDlFn6xQCpuVRcERsb3FaN2eT83qT1dPgAlrluxQMmER/ERWuKZaOp9WfUnEyMtKqCyylYmksofVmXKqkt5CahsXbdmFcrG1aho4bfYV7pE/i1mgNEQgEAoaU5pc3KhdgKemwOetmsHyYQQKEmAvC8JitMgAAEIQGAbAa8Wflf9n5dvPPlR9riIAwLDIfCN7+zXlT/2DvQKwwl5p1eaYgu/TgPvqHP8g7RgYLw2MLzsLoiL4RAoJJBYPn9hJD66rMft+6ziyRkIqPiyQgACfSAwRwu/eFlBQPXOTMQUfr5Hkomc7p/EoMR1K24VGFdqClWwbGqrMvWYGgVU+QpUsft5f6pUoLopqlw1aV2aVIHKxFJflPYtSTdkDl2DgGqxb1eJ/FvMAKMhAAEEVORAYwQ8xRyethsDysQQmEGAvCdFIAABCEBgHgJe14+h2Z0nNoxJj4BX3qdHkhXVQWDluA4vndSRg3tkz8Q5BkoAAdWCgffawPCyuyAuhkOgkEBC+Xy2pE9IekqPQ42AqsfBw3UIDI1AzQIqwxeqQ1nVppsn8Sxx3cq33osFS1bpyoRI9tmLpfF/jNXRwu+hXCu+l0e3hDGAAAAgAElEQVTt90xcNU8FqvskfUjSR7PWhqHtYGgFuIVomoBqTTL7VoXqPEkIqBb8opbIvwUtMBwCgyeAgGrwKdAcAM/NAU/bzRFlZghMJ0Dep50hK2t6YHVZp6e9SlYHAQh4EPC6fgzNrkdssdk9Al553z0SeNQFAgiouhAFfx8QUC0YA68NDC+7C+JiOAQKCSSUz/9O0pMkvbXHobbqWddRgarHEcR1CPgQ6HILv1BhKk8mX4HKfh+ET/Zv+T+dhLLkdSvMH1oIBtFR/Lm1FLxX0l9KsmvIv89sWnUqE7TaEURLRyRdKemgpLCmUBHKzrP5/yITfr0oGxtszluByqpnxTZM6LU/qki1hWiagMpOCr9HQLX4F7Rk/i1uiBkgAAEIQKB2Ap6bA562awfJhBAoSYC8Lwmqp6cR354GDrch0AMCXi38vP5d87Lbg1TAxRYIkH8tQMZEaQIptvCzNRmA1d2bf3LMJoCAajajqWd4bWB42V0QF8MhUEggsXx+gaTbCDUEIACBgRHYkNT6faXX9cPL7sByiuVOIED+kRoQgAAE+kvAc3PA03Z/I4bnfSdA3vc9gtP9J75px5fVQWCIBLz+XfOyO8QYs+ZTCZB/ZAUEmiWAgKo639Y3uqq72O0RtoHRbQ/xDgL9IPC6sx/Fv0f9CBVeQgACECgigIBqO5Wh3R9+PmvPV9e3g3uCKSQRUNWVZswDAQhAoH0CnpsDF63ptuuXZS/8cEBgMAQ8v3ODgey40H3HdNqhvXrQ0QVMQwACEKiVgNd1y8turfCYrLcEyL/ehg7He0IAAVX1QLE5UZ3ZthFeGxhedhfExXAIFBJIJJ9fKOlPEwjx1aMqMlfRwi+BSLIECLRLoIst/BojkMh1qzE+TNwsAfKvWb7MDoERgVDSnNLmpEPtBDw3Bzxt1w6SCSFQkgB5XxIUp0EAAhCAwDYCtPAjISDQHgHu19pjjaXZBFJs4Td71ZyRJ4CAasGc8NrA8LK7IC6GQ6CQQCL5vCbp7Qm073tY0hkIqPiyQgACfSDgdf3wstuHmOBj8wTIv+YZY2HwBBBQDT4FmgPguTngabs5oswMgekEyHsyBAIQgAAE5iHgdf0Ymt15YsOY9Ah45X16JFlRHQRWjuvw0kkdObhHN9UxH3P0kwACqgXj5rWB4WV3QVwMh0AhgQTy+Ucl/YmkH0wgxAioEggiS4DAUAh4XT+87A4lrqxzOgHyjwyBQOMEEFA1jni4Bjw3BzxtDzfirNybAHnvHYFm7a+s6YHVZZ3erBVmhwAEhkjA6/oxNLtDzC3WfCoBr7wnFhAoIoCAirwwAgioFswDrw0ML7sL4mI4BAoJJJDPvyrp+yX9QgIhvkzSdVSgSiCSLAEC7RKghV+7vLE2YAIJ3DcNOHosHQIQGDoBz80BT9tDjzvr9yNA3vuxb8My8W2DMjYgMEwCtPAbZtxZtQ8Bruc+3LFaTCDFFn62Jlvt6u7NPzlmE0BANZvR1DO8NjC87C6Ii+EQKCRAPpMYEIAABHpPYMNDmO91/fCy2/ssYQG1ECD/asHIJBCAAARcCHhuDnjadoGNUQhIIu/TTgPim3Z8WR0Ehkhgxr9rj5d0s6QX5dhcIekdki6X9FxJPy/pfkmPlnStpIsl7ZX0mUlMW/r39EdG9m3z/s2ZH+/Nfv5Kzq+wTlvTls9r0mMkXZ+de9GStHND+nh2zkXL0kPHpbPtsw1pv523JN1QtOZ16fw90qeGmGNdXHNL+dfFpeMTBFohgICqOmYEVNOZ5Uv3n1LK32sDw8tu9RRjBARmEyCfZzPiDAhAAAIdJ4CAquMBwr10CHDflE4sWQkEIDA8Ap6bA562hxdpVtwVAuR9VyLRjB/7jum0Q3v1YDOzMysEIACB+gnkK1ud8vOaNlaXJ3YOCsIiExWZuCh/xAKqhyLx1Ksy4dXEBbV0vWxKQLUzCKJiAdVu6ZAteE06U9Ktku6SNBZa1R9ZZlyEQEv5t4iLjIVArwkgoKoePgRU05khoKqeU4yAQGUCPd8I/DVJnx+93fGfKi+8mwOuHr2ccRUt/LoZHLyCQIcJ0MKvw8HBtbQI9Py+Ka1gsJpUCZzy4lSqC2Vd7RPw3BzwtN0+aSxCYJMAeU8mQAACEIDAPASaauGXvy7N+jnnexUB1Ru1WYVppniqwvUyroB1JKp0ZVWvjkW+hmpX9rlVx3qipD8bVY86a3TeT0qysW/J/LP/9rIKVHG1rIOSnpqJxMpUoNqZ7c9csCQ9IVSgQkA1T+b7jOF+zYc7VosJpNjCj1hXJ4CAajozBFTVc4oREKhMoOcbgccl/ZLSKfn6sKQzEFBVTmMGQAACDgS8rh9edh0QY7KDBMi/DgYFl1IjgIAqtYh2aD2emwOetjsUAlwZGAHyfmABZ7kQgAAEaiLQ1PVjlmCqZAu/WRWoTKD07ky8VFSp6hRKJdYbBE6Hs5Z51ibwaZI+LOk9kt6aCaHs8+dJukTSuZIOSHpF9rtpFaisepYJrMI4E2Rtazs4qYXfhnTnkvTiDel1O6TPIqCq6UvQ4jQl8q9FbzA1dAIrx3V46aSOHNyjm4bOYsjrR0A1PfoIqIb87WDtrRHo8UbgOVn5V3sjIpUDAVUqkWQdEBgAAa/rh5fdAYSUJZYgQP6VgMQpEFiMAAKqxfgxegoBz80BT9skBQS8CJD3XuTbsbuypgdWl3V6O9awAgEIDIlAU9ePmgRUL4picXskUDIRklWdCkf8u6nhK7HeWPx0/5TJrOrUqyMhlPlkoiobM0lA9fWs3WAQZ+XFWmNzkwRUmVjsPElPX5cu3SHduCHtpwJVf76xJfKvP4vB094TQEDV+xDWsoAUBVQfkfQzGZ2flfQH2d/r+NwepNqcPxrmv+HO73zkdWc/ahrH/E2LDQ03Lvb3WJ1tP9tNxIckfXRCH+Ox6YY3TmKVuIkpyhxWvvO9oxNDyc14TCjtaWr3MiU37ZxxL+K4Z7FNuCTdUORM6HFcxlHO6R6BhvO5yQWfPyo/+79K+sUmjbQ892WSrqMCVcvUMQeB/hNwa+HXf3SsAALVCcz474/qEzICAhCAAARaIeC5OVCz7XhzbNJzo7Ibbfbc7KuSbq4pCDaf+Rc262zasr7U5MJ4k+/M7IWru8IzLps8POeSdMuydFn0sz3zesmzpDuDE1+U9hU9B7MKC2FTMDentbCx4/OjfcYLlqX74udqYUzRZzYosvfB2Gf73Zr0m5IuzQOKn8dl835gSXptWEfE4aitN5vrMaMqE9dLeqX9HM8RnW8boXcHJplvL8z7NStgNef9LHP8vmUCxLdl4JiDwIAIxC387O9a0pXj5W/oqtXd4z0w1fG5/Ttmc27NL2l12W4JCo8yLfxMQGVt86wylO0zfi4TM03d5yvx76ndW8ViqNjB/B6oteALlaSCmMrsTxJQ3ZfdB4b9w0oCKhNLhcpTku61loEIqPr1ZS2Rf/1aEN72mkCKLfzG1yu7vmTXr14HqCXnUxFQNfWGaB0VqOzmwY6iUpl2wxALqIJ46k2x0KgoFxoWnHgLqHaGhydFD3UmPYRq6TuDmQYINJzPDXjMlBCAAAQgkCOwsalzbvfwun542W2XLta6SoD862pk8AsCEIDAbAKemwOetmeQaUJAZZuHr4pEWa0LqGzNmejowlgYFURK4blXLJLKC6Oy311RMH7rsy9Iz98hHY3HxnbNj3wrmwnP2mJR05ZwKcQum9NeIhsLs6L1bX2WnfOU/EuRkkzYdU0QUGXrWrG5NqSXLUlb64nnyDaAx/MvSU+wdaxLr9kjfWr2t23zjA7nfdklcN4UAsSX9IAABPpGoKYKVLNa+AUReRA2xfdEhchK/Hs66V4qL6zKV6AqI6BaqAJVEEvFYu/cfVGhqL1vuZOyvyXyL+XlszYINE4AAVV1xK1vdFV3sdSIFARUeZX11IWX3DgJgqxdkqzvcbhxspsYU6E/MVKgWz9i6yts1bE+MSp7aeWPTSVux7WSLs7+HvoOB/FX9ixGb8nKg4YKVEElbuNMcW4tzspWoLIHK+O35cIDEhTjpb4HvT2pZD73dn04DgEIQGAABBBQDSDILLEbBLhv6kYc8AICEIDAPAQ8NwdK2i77HMmqGvxc9tzIhDdWPcraydjzn+8bsYmf0715VG3pGZLsTzsujCqzfyWrZhAqUIVNtwckvT17lmXPkg5Ismdb8QagPeO6KXqO9WD23Mk2C0/Lzn+rJLOR3/QzO/YMLBzhWVcV+/EcodLCtuoOU8RNY1GQpIeySkyPyxz527jCUpGAKsxpAqwd46JR40pOdowruefzsmwFqqgS1h9Lemn8HM7mLBJQxf7ZObFQK5ovVMUaC6gmtd8xe0vSH2VVu8bVqqquteg7WTLv5/k6M6YDBPYd02mH9sq++xwQgAAEekGgZQFVqFhlbOLKnKewKnG9zHeZCUUY7J7wl7P57T7E9hLtqFKByu7V4qIOYa8y3J+NJ5x2D2FVNuN7DwRUvfg6bDlZIv/6tSC8hUDHCCCgqh4QBFTTmbVVgcrejLMHPNbjt1TJ8hIbJ+GGJsxp858V3bjYw6dXRA+SrJynVb76Uu4m520ZIntgZQ+Hwjj7OIwxxXu+hV/enj2YKnvDc+eS9GK7yQmlNxFQVf9y92lEiXzu4nIsx/+nSGjYRR/n8enqURWZq2jhNw86xkBg0ATcWvh5tDLr6XVr0Ama0uLJv5SiyVo6SqCpF7Q6ulzcapOA5+ZACdtVniPF1QXi50a2+WXCJ3veZId9n4KAKjwXCs+dvhkJnmIBVf48eyHP5jURVmgdY5UEQkX38EJiqMYQKlqZ/adlNmIBVTx22oZd8HOW/VA1IaxnK6XyFdQlmdjsVkljgVAsbrJBcSUm+3lWBSo7J19dKp/PZQVUwdYO6WfWH3mhckuUNasC1br0zB3SjaFaltkdidt+aiRk+5j5GFoW5lv6xT8vSTcWibDCM8G4clWogjXr+1si72dNwe8hAAEIQAACtRFoWUBlfgfBuRVUKOqSM15byetlkdA+iKaskIIVZ7BWhyaWD/d/cQWqWNA1qyCDien/MO7UM0tAFd073YCAqraUbWWikvnXii8YgUCKLfyIanUCqQiozsmWfkd1BFNH1CWgMoFUfMRVnEyEZG/R2TGzlGaYpMTGSf7turhdoD0sivsVxw++7G258LPdUN0QVY6Kew/bA6q4/WAsoFqo5Oao+tW7JZ03EpQ9fV261B7AIKCqObM7Nl2JfO6Yx2N37GHqL0r6z110bgGf7N+AMxBQLUCQoRCAQGsEvK4fXnZbA4uhThMg/zodHpxLgwACqjTi2MlVeG4OlLA9z3Mke270rhHsUI08fjZkMYgFVPFzKNvMC+KmuIVfvg1M/LvYvxdH481O0Xx/kr2kaD7aM6zgy/255Mi3mon9nGb/edkLVfFzNKu2sK0KVdxO76T0/dZuL9e+b9y+znzKi6Hi9n6Rz1vt9YrEUfnEL6gEtXVK2FzMb0huSNZ2cFvrwLgtTmRjXD3exExFYi87L7J/S1aBKrTRGYvI5hBQbfNr1he9RN7PmoLfQwACEIAABGojYBvzq7u3KnXqlJ/XtLG6bJrqdg+ul+3yxtp2AuQfGdElAivHdXjppI4c3DOudswxUAKtX4hT41xiA8MetthRpO4Oiu13blag3FbRaSqqEnbzD53ih1j2sCJWfsflMYsEVFaGPT5M6GX+xg+f4vnz7Qhj4ZW9ETg+pinGQ+UpSfdaq0EEVKl9c7avp0Q+dw3A/6LN0vL/uGuO1eAPAqoaIDIFBCDQDgGv64eX3XaoYqXrBMi/rkcI/xIggIAqgSB2dQmemwMlbFd5jhRER783qqr0W5JCq7xpAqr8c6hJAqr4vEkCpjdmMQ7P2qYJsmy+3x8Jmy7NqiGYgMrmjV92DC34rGVMGfsm4Mo/UD9S1B4n14bOhFL59n22lIuy9Wxrx1fUIk/SPUG0VEVAFT9Xy4+b9XP2DO83g+9Ztamjkj4YWgfGQrFnSXeG72ADAqobggCtzPe8RN6XmYZzOkpgZU0PrC7r9I66h1sQgAAEKhPwum552a0MiAFJEiD/kgxrbxeFgKq3oavVcQRUC+IssYExS0AVV3HKP6ya6F0Ju7PeHIwfCE2rQBW/SRj7k5+/tgpU4aFO/HYbJTcXTNSODy+Rz11cwT9LsPqUcb5M0nVUoOpiyuETBDpNgBZ+nQ4PzqVEoKf3TSmFgLVAAAIQmJuA5+ZACdvzPEeqUoGqTgFVmQpUN0sKL/RZG5inRO1kJlVlryKgCgKwqfmQa+P39NC+LwirigYXVagyUVJUkeqarHqTtQTcJrrKz1emhd+E6lI21VaFqXwLvzAmPK+rUIFqm89L0s5QeWtp80W1rRaHsfhsj/SpSTamBaBE3s/9fWagPwHi6x8DPIAABOol4PXvmpfdeukxW18JkH99jVyafqfYws/WZNGKKyCmGb36VpWKgMrtDdESGxhVBFQWWTv/rKgMeGG0S9gN/YQPZyXL43nzD4TCufbgy9qSXZsZtdLjb8v+br8LFbPeVFD+PBZQfSV76y6UMzd7xySF1oXjKWf1LI7LjCOgqu9L38WZSuRzF93GJwhAAAIQeITAhtR+iXGv64eXXRIOAkaA/CMPIAABCPSXgOfmQAnbVZ4jxS/ixc+NrBLU2yW9IotS3MKvTgGVVVYPLySGKuhW8dyeXcVVq8yN8CzLKjeZf8/IzrG/P5R7BlZWQBXbt2dgU5/lxQKlII4qqtiUr9aUFwxFYqwnWds/E1UFkVHuuZlVi7I2fIWtAWNRVSRauitUkzJoQayV83dcPcta9kW+jitihapU+epQ+TVFc69E424M68m4mNjtoqyV4Pi8qE3g1s9l/iUokfdlpuGcjhIgvh0NDG5BAAJzE/D6d83L7tygGJgUAfIvqXCymA4SQEBVPSgIqKoz2zaixAZGVQFVeGD1tVFZ7jdMcq+E3fgh0S5JcSnxfMUpO9c+M5GTHRePSpH/kKQrs59NUGWf2WHt++wtvmkVqOzhUXjLz8ZZKXR72+8PJZVq4bdbOhQ/sEFAtWCidnx4yXzuyiqsfd+fd8UZ/IAABCDQEQIIqDoSCNxIn0DP7pvSDwgrhAAEIFCBgOfmQEnbQWw06zlS/FzJKgrZc6IXjZ79/JKkPSMk8YuOb85ES3UKqKwNnwmgrI2ePe+y/z12goDKImTnmv1YNGXPq27Pnn1dGFWnKtPCz+zHz9EK2/eF1IiqTY0rOmWfW6WlbaKl6EVDq1R1wYb0siXpiiAusnHRXFvt8+IXELO57w5jZlWg2pDu2iEdjZ+72RwFrfe2WviZmCl+Zjd6BnjNknRjqCQVnukVzROYFInK7HcRg1dK2lpH/iXM5U3x28yjZN7PnIcTuklg3zGddmivHuymd3gFAQhAoDoBr+uWl93qhBiRIgHyL8WosqYuEUBAVT0aCKiqM9s2wmsDw8vugrgYDoFCAj3L5ytGLe4elz0YTjGiV4+qyFxFC78UQ8uaINAoAVr4NYqXySHwCIGe3TcROgj0kYBbhes+wsLnagQ8Nwdasm2iorg9XjVA850dXuD7dCbkmm8WRi1MIBNFydoLLjxZboJQfWtdutTa+ZWdv6W8L+sO50EAAhCAAASmEvC6bnnZJR0gYATIP/KgSwRSbOHXJb598SUVAdU5GfA72gbvtYHhZbdtvtgbBoGe5fN/lfRWSfZwNsXjYUlnIKBKMbSsCQLpEZhx/QhVPa0aQnyYEDa0d7FNPqtEYFUE4uqZ29oO58m1dN2Kq32aC+8d/Z9t6lulz/iIWzHPrPSZVQO9yN7ajysS2IRL0g1FWZJvxZJeJvVrRS3lX7+g4C0E6iWAgKpenswWEfDcHGjIdnz/ZCu1ik7Wvi9/v1J3HsTVn2zucH9Xtx3mq0Agu7f8wJL0WmsvWGHozFOzloIvjNsMzhzEhlwZRJwDAQhAAAIdItDQ/drMFXrZnekYJwyCAPk3iDD3ZpErx3V46aSOHNwzrnbMMVACqQio3MLntYHhZdcNNIaTJtCjfP4xSR+TZOX0Uz0QUKUaWdYFgX4SyFe22vZzSQGViYpMMJU/rDpCEFBZC5DQsji0K55IrKXrVlMCqp1BEFXU0iW83Z9vKdPP9EnT65byL014rAoC5QggoCrHibPmIOC5OeBpew5UDIFALQTI+1owdnaSlTU9sLqs0zvrII5BAAIQqEjA67rlZbciHk5PlAD5l2hge7osBFQ9DVzNbiOgWhCo1waGl90FcTEcAoUEyOdOJYaV2r+OClSdignOQKAPBJpq4bexWRhp69j2c40CqjdK2i9ppnjKPCl53YorYB2JKl3lKyaEalf2uVVPeKKkP5N0lqSflGRj35L5FypQxdUeDkp6aiYSK1OBaqekz0u6YEl6wob08Q1p/27pkK0NAVX3v24l86/7C8FDCEAAAgMk4Lk54Gl7gKFmyR0hQN53JBANuUF8GwLLtBCAgBsBr3/XvOy6gcZwpwiQf50Kx+CdSbGFn63JAru6e/NPjtkEUhFQub0h6rWB4WV3dkpxBgSqEyCfqzNjBAQgAIGOEcgLnepyrw0BlQmU3l2l9UuJ61YQOB3OWuZZm8CnSfqwpPdkrWCttY19/jxJl0g6V9KBqO3NtApUVj3LBFZh3DFJ29oOrkmPGZ1zfRaIi5aknZlY6s4l6cUb0ut2SJ9FQFVXqrY3T4n8a88ZLEEAAhCAQCUCnpsDnrYrQeJkCNRIgLyvEWYHpyK+HQwKLkEAAgsR8Pp3zcvuQrAYnAwB8i+ZULKQjhJAQFU9MAioqjPbNsJrA8PL7oK4GA6BQgI9yeddkp4s6X8njBCAAAQgcAqBLguoXhR5e3skUDIRklWdCkf8u6khLnHdisVP90+ZzKpOvToSQplPJqqyMZMEVF/P2g0GcVZerDU2N0lAlYnFzrN2tOvSpTukG6lA1a9vdIn869eC8BYCEIDAgAh4bg542h5QiFlqxwiQ9x0LSM3u7Dum0w7t1YM1T8t0EIAABNwIeF23vOy6gcZwpwiQf50KB84kSAABVfWgIqCqzmzbCK8NDC+7C+JiOAQKCfQkn68cbTqfLunfJh7Gq0ftsq6ihV/iUWZ5EKifQNzCz/5u/2baYf+exJVCF/3chFo253ief/nmK/SH790/6X42tNCztnbvKFhyEFBZ2zyrDPUhSZ/LxEwPT0NU4rplwqhYDBVPlxduWQu+UEkqiKnM/iQB1X2Sbo5a9lUSUJlYKlSeknSvtQxEQFX/F6LJGUvkX5PmmRsCQyDgVuF6CHCHvkbPzQFP20OPO+v3I0De+7HHMgQgAAEIVCfgdd26aE23Xb+sF1T3mBEQWJyAV94v7jkzpEggxRZ+Kcap6TWlIqA6JwN1R9PA8vN7bWB42W2bL/aGQaAn+fxnkt4sydokpXzYpv0ZCKhSDjFrg0CvCLTRwi9UfArCpldlAqWJoEpctyZVoMoLq/IVqMoIqBaqQBXEUmvSb0q61BZp7fx2S4fs72vSmZJuHVXGukvSRcvSQ73KmAE4WyL/BkCBJUKgUQIIqBrFO+zJPTcHPG0PO+qs3pMAee9JH9sQgAAEIFCVgNd1y8tuVT6cnyYB8i/NuPZ1VSvHdXjppI4c3KOb+roG/F6cQCoCqsVJzDmD1waGl905MTEMAlMJ9CCfrX2fbbD/8gBCiYBqAEFmiRDoEYE2BVShYpXhCaKqQlQlrlthLqt8ZRWwbL7nZZWu7FpiP5sw6drMQJUKVF+J5gvjTNy7N7M1nnJSC78goDounb0hfVzSTgRUPfpGSCqRf/1aEN5CoHsEEFB1LybJeOS5OeBpO5kAspDeESDvexeySg6vrOmB1eVxtXgOCEAAAkkQ8LpuedlNImgsYmEC5N/CCJmgRgIIqGqE2eOpEFAtGDyvDQwvuwviYjgECgmQz51KjMskXUcFqk7FBGcgMGQCbQqojLMJm+ztEmvrV9T2bxyLktctq0JlbQFNhHskJ5q6WNLtWSvCC7MKh88YVX2KK1DFgq63SNo/sm2b+iagCm37bB5rAfiApD+sIqCydXxR2rck3YCAql9fsZL5169F4S0EIACBgRDw3BzwtD2Q8LLMDhIg7zsYlBpdIr41wmQqCECgEwS8/l3zstsJ6DjhToD8cw8BDkQEUmzhZ2uyJa7u3vyTYzaBVARUbm+Iem1geNmdnVKcAYHqBMjn6swYAQEIQGAgBOweL76x3/az1/XDy+5AYs4yZxAg/0gRCEAAAv0l4Lk54Gm7vxHD874TIO/7HsHp/hPftOPL6iAwRAJe/6552R1ijFnzqQTIP7ICAs0SQEBVnS8CqurMto3w2sB4/53fue31Zz/qBQu6z3AIdIKA1/eo5OKtcsgvSNpX8nxOgwAEIACBlgh4XT+87LaEFTMdJ0D+dTxAuAcBCEBgCgHPzYGL1nTb9cviORIZOigCnt+5QYF2Wuy+Yzrt0F496GQesxCAAARqJ+B13fKyWztAJuwlAfKvl2HD6R4RQEBVPVgIqKoz2zbCawPDy+6CuBgOgUICHc9nq3byWElvG0j4rpZ0FS38BhJtlgmBnhPwun542e15uHC/JgLkX00gmQYCkwm4VbgmKOkT8Nwc8LSdfmRZYVcJkPddjQx+QQACEIBAEQGv65aXXbIAAkaA/CMPukQgxRZ+XeLbF19SEVCdkwG/o23wXhsYXnbb5ou9YRDoeD7fLumNkj4zjGjoYUlnIKAaSLRZJgR6TsDr+uFlt+fhwv2aCJB/NYFkGghMJoCAiuxojIDn5oCn7caAMjEEZhAg70kRCEAAAhDoEwGv65aX3T7FBl+bI0D+NceWmasTWDmuw0sndeTgHt1UfTQjUiGQioDKLR5eGxhedt1AYzhpAh3P52dL+lzSAdi+OARUAwo2S4VA3wl4XT+87FLs2gsAACAASURBVPY9XvhfDwHyrx6OzAKBKQQQUJEejRHw3BzwtN0YUCaGwAwC5H3aKbKypgdWl3V62qtkdRCAwJAIeF23vOwOKbasdTIB8o/s6BIBBFRdioafLwioFmTvtYHhZXdBXAyHQCEB8rlTiXGZpOuoQNWpmOAMBCAwgYDX9cPLLokAASNA/pEHEIAABPpLwHNzwNN2fyOG530nQN73PYLT/Se+aceX1UFgiAS8/l3zsjvEGLPmUwmQf2RFlwik2MLP1mSMV3dv/skxm0AqAiq3N0S9NjC87M5OKc6AQHUC5HN1ZoyAAAQgAAE/IQnXLbLPkwD550kf2xCAAAQWI+C5OeBpezFqjIbA/ATI+/nZ9WEk8e1DlPARAhCoQqDEv2uXS9qfm/N2Sa/IPnuPpLdK+kr2849I+pCkj0p6xyRfSti1eWwf9s2S7q+ypgbOnebLcyUZo5+P/Twunb0hfXxD2r9bOrQm/aakS9el8/dInzIfs8/OX5d+dsfm719Z4PvnlyXrWMJRI4ES+VejNaaCwPAIIKCqHnMEVNWZbRvhtYHhZXdBXAyHQCGBjubzj0v6sKR/QtggAAEIQKCbBLyuH152uxkFvGqbAPnXNnHsQQACEKiPgOfmgKft+ggyEwSqESDvq/Hq29n7jum0Q3v14Bu+KNsw3zp+f7c+Yz/wORwsD8iHza8GHPrBYX1Jx1aXNW3f1sRBdhSJoUxYFAuognjqTdLmvweTjhLXyyQFVJI+KOmiZemhIKAaaakuWJbuM1ZfkJ6/Qzq6Ib3OhFd9u072xd8S+deXpeAnBDpJAAFV9bAgoKrObNsIrw0ML7sL4mI4BAoJdDSf7U2O75X0ywML29WSrqKF38CiznIh0FMCXtcPL7s9DRNu10yA/KsZKNNB4FQCbhWuCUb6BDw3Bzxtpx9ZVthVAuR9VyNTr18rx/XxjQ2dZrPuWNevH9yjP7G/8zkcyAe+F337d2BJem5NAioTAN2cCa2miqfG/16uaWOG3byAyoSrx7J/zQ9KumRU0elhaSxoDZ8fiSpBTfr80ZKulXRxNtfeTOwV7H17yu9CNawgFNsl6YrMh1IVqMxmEEchoKr32lxlthL5V2U6zoXAQgRSbOG3EJCBDk5FQHVOFr872o6j1waGl92G+MY3X2bCbuxelLMVbpxmuWAK/K9mc8w618pyninpVkl3BaW5DQolPSXdsixdFv1s8v+XPEu6M0z+RWnfknRD3lhelR7NsTM79/NBzZ4vIRr7EMqKFtjbUseH34XSo3lf4lKkma0PLEmvDeuIOBy19dr4Nekxkq4PpUpz5UwDt/Mk3R2YZCxeGLOcGQT5tWCa4dufZzfn/6XMGhI6x/5D5wwEVAlFlKVAIGECXvdDXnYTDiVLq0CA/KsAi1MhMB8BBFTzcWNUCQKemwOetkug4RQINEKAvG8EK5NCAAIQgEBDBEpct8pUoLIXw+28w2X3yUrYjffwbG8oVLr6eiaA+qak90l67wiN/feUtRA0EZMdJmot+tz2Ac3PszIB1rmSDkTtCK314DuzNcTn/WBmwwRUdtg8Ya12nom1ygioLpR076aGShdIepuk86lA1VByT5m2RP617xQWB0tg5bgOL53UkYN7dNNgIbDwqaUgwVOCgNcGhpfdEkjmOaVIQGUlSIMyvnSp0eyGq7SAypzNREcXxsKoIIoKoqFYJJUXRmW/u6Jg/NZnRaU+Y7vmR9yD2X4uElXlRE1bwqUAvUgln/8s+/kpQeSUE3ZdEwRU2bpW7IZxQ3rZkrS1nniOTNU/vrFckp5g61iXXhN6R5dJiMTyucySu3wOAqouRwffIACBbQS8rh9edgk/BIwA+UceQKBxAgioGkc8XAOemwOetocbcVbuTYC8944A9iEAAQhAoAqBEtctEwiZQCo+4qpNJjqySkx2vKohAdWLJT0vV3Xq1Vm1q3eNDAcBVfDx8TkBVfg8VJ8y8ZPtBYafP725bbetHaGJosyGVbqKBVQm5jJ7cTWq+OexrfxeW7Rn9tuSPmx7fkvSDyOgqpKt9Z1bIu/rM8ZMEJhBAAEVKWIEUqlA5RZNrw2MEnaDKOkLkt4t6fZMuW3KbztMgR3Uk+F3drMRbkJMRGFzvG7Uxuw3Jf17SV+S9MbsBsxuvp6W3azFpTirltz8i6jilM3zFkm/W1Ba1PyNb8qK/F+O1hRuDieVEt3KmSniprEoaNTC7aGsEtPjskF/G1dYKhJQhTlNgLVD+mI23oaP+ynnE7ZsBapI7PTHoxbML81XpyoSUMX+md1YqFVQFWssoIqEWmOfl6SdYdyS9EdZ1a5xtaqqay36spbIZ7fv+AANWwWy66hANcDIs2QI9JCA1/Xj/Xd+57bXn/2oF/QQGS4nQMAr7xNAxxIgAAEIuBPw3BwoYTvfmmVRXkUVEqbZOOV30bOJp8fVAPLVxLVZQduqi58XV8+2BRQ89wjr2lbVO5rTKm3bsfXS2oSq3aEy91Yl75y9uSqYB1vr0qXhxbT8M5rwXClXEX3rhbhJFcWL5l40yF0fXyLvu74E/IMABCAAgQERKHHdmlWBKlRtMgGS/f1NUaGCiSRL2I3v00xAla/MEvYI7f4oiLji1n5xm73wud2/5dsMhg4z5n8shJokoHpGVlQhVJwqvNecIqAKlae2VaNalqwFoor2DgeUjq0ttUT+teYLhiCQYgs/W5NFdnX35p8cswmkIqBye0PUawOjhN1wQ/LRTIwUC5CsFKbdiISbinDTNanE5n/MynBaRpnC28ZbH2MTKYXfmSo8lNy086yClN3UzFtyM65AZfPFNz75m6L4pjFu4WdjikqJ2txbx5QHb+OHYPHNlQ2KKzHZz7MqUNk5+epS+a9mWQFVsLVD+pn1zVjYsSXKmlWBal165g7pxlAty+yOxHU/NRLFfcx8DC0L8w8H45+XpBuLRFhBzBVXrgo3mrP+KSqRz7OmqPv3LzcmWfnWuudmPghAAAIQqImA1/XDy25N2Jim5wTIv54HEPchAIFBE/DcHHCwvbCAKnrmckMsjMpvZoWfs+TaEhLZz2Wet0Qiq1tyVbnHdndIX45fJLN5i0RVsb/Zs6DX7ZYOhaSf9fzoWdKd+WcqOWHXlugr+GwVwL9L+lb8nKZsRfGiF/xS+4I65H1qCFkPBCAAAQi0SKDEdWuWgCrsh1khBdufi/cBJ66khN28gMqKK2zbZyuY3PYfi84Ln1u1qmuz9ntFFajKCKgWrUC11VVF0k5Jn6eFX4sJn5kqkX/tO4VFCCREAAFV9WAioKrObNsIrw2MEnZj8ZDdLE0qk2nriW9k7Ibqk1m1qausS4ik0Mc4iKTyKu4gWrJexrFiPC7BaYrt/M1bUclN8yevOrfPpr2lmPc/tPDLV62KVepWYWvriNvpnZS+f4d0NNe+b9y+LnsA9vG48lPujb8w59abikUP6/JpN+WNSBNfjR+45d843JCs7eC21oHZOi7Nzb9101f0sM7OzT8srEFAtc2vWV+zEvk8a4o6f28CwVu0WbKVAwIQgAAEOkzA6/rhZbfDocC1FgmQfy3CxhQEIACBmgl4bg6UsJ1/cc2e2Twg6e2SrKqAbZLZS3LWFiZuCRMqhFt1809IejA7d5aAyja87DlR9qhFV0r6xagFy/gXU8RNW88dopfJ7hptwm2rVlX0TKbgmYdVXh9XIS96EaxsBarouc28Fcy3CbUKqmJtCaji5zsb0t1R5fNfkPQ7GddtFcXt2VJcRTxUuKo5zTs1XYm875S/OAMBCEAAAsMmUOK6VUVAZTDt/LOidnuFgEvYje8Twz3cWyXZ3mOw8XujrhbW3SK007N7RDvy1aTC56EgQ/DP9mXiggxlBFTW7cVEWHGBB9sHDMUjtt1Phn29fCGCaF8NAZXDV7BE/jl4hUkIpEMAAVX1WCKgqs5s2wivDYwSdvOCo1hAFQRRF0eLuSKqGvUT1vc3a99nD7DsiJXgswRUL8phtQdrZUtu2tAiAVWslg83RUX+xxWo4jZ/waW43eCWm7k2dCaUyrfvs3MvygZcn/05rvxU1CJP0j3hwVsVAVUszMqPm/Vzdie69dAvqzZ1dCQE2nrAFgvF7M3GAKABAdW2t0Nnfc1K5POsKer8vT0U/h5JeSFanTa6PNfVo0JrJp78+y47iW8QgAAEjIDX9cPLLlGHgGfeQx8CAyLgVuF6QIwHu1TPzYEStvMCKqs8vjd7wc6eCT0124yKq4LHG2j24pw9z7EKAvbf1WUEVHFrmcIX5/Jt/CTZM6Gt5zJR+z57Ee7j8QtxlmizKlAtSX+Ury6VT9CyAqq6KphbVSkTN2V23ybJKsbbczoTiI2fRU3Y+Dv/u6V/dUL6D6PnWuOq6pNekNsYd3B4pDpWql/KEnmf6tJZFwQgAAEI9JBAietWVQGV7Qva/dnXRntWb5iEpITd/H2a7dfZvaId8Z5bvCcXt/Cb9HkowhD2+uze0+4li+wVFWS4Pzs3tA38peznX5Vkvxsf01r4mXg+ul+y07cE9bTwa+dLVCL/2nEEKxCQlGILPwJbnUAqAqpzsqXfUR3BYiO8NtBK2M1XoIp/Xpb0vEh1Hldwshuq38iU49/Kbq7iSlJFNy9xBar3jojaA2dTnsdH2RseG1MkoIqrSVl7tUn+5wVUZUqJxqXXw9uK4wdNuTLw2xZUVKEqKrdulbvGZePzlaOKSqTPeqCXVaAycVSRqGdLFT9JOR+qWFWoQGX9p7ceSC5JO0M5+PzDxfzbi5NsTPumlcjnxb6o1Ub/evbw9HPVhiVztlVnOwMBVTLxZCEQSJqA1/XDy27SwWRxpQmQf6VRcSIE5iWAgGpecoybScBzc6CE7byAKm75Ej9rmdbCJV8h3JjE7V2mVS+YWHk8VP625zD5dnW5F+JOabU3qeJ3VO3bRGC3BsFRURALKkHFp221DCx6wa5KBfNJ1aEi+7UJqKatd2Yi9+iEEnnfo9XgKgQgAAEIpE7A67rlZTf1eLK+cgTIv3KcOKsdAivHdXjppI4c3KOb2rGIlS4SSEVA5cbWawOjhF178GSq63dmgqRJAiQTysRvCBpLezD205JekQmhygqoQsnN8IAs+PCmUdlOexOxTMlNG5sXUMXzmIArXkve//xDvbht4NRypXH7uyCOKqrYlK/WlBcMRQ+2nmRt/0xUVaRUj+e2RQeBUngDMBZVRaKlrYdlNiZ+iJi9nbit7Hzk67giVqhKFdYXvjhTSuKvRONuDOvJfH+KvfmYtRIcn2dq/cynrZ/LfDlL5HOZaTinHgIIqOrhyCwQgEALBLyuH152W0CKiR4QIP96ECRc7DsBBFR9j2CH/ffcHChhu6iF3yWjF7nsvxEnCajemOEOIqmqAqr4OdFEAdW0yk6TKjEVVQVfkm7JXhZ7ZfTcp4qAavyyna25oLLTthfRMi6VKpjnn/GEVG5IQHXX8ubztaSPEnmf9PpZHAQgAAEI9IuA13XLy26/ooO3TREg/5oiy7zzEEBANQ+19MYgoFowpl4bGCXshgdP35Zk5S/jMpqhbKe12rPPrTexta0LD8as/GYoh2kPyqoIqPIlN619nwmiplWgCiIoi8ZbJP2upHwbwFC6086Z5r9VpzJVaLA7qZToKZGPqk2NKzplJ9hbiNtES/ny8RvSy5akK4K4yMZFc221zyt46/HuMGZWBaoN6S4rQx/ekAzOF7Te2yagsvPCAziriLUk3ZgXatk5RQKq7IHgVtWrWHQVMXilpK11lKm2VfSVK5HPC35TGV6BgD0Mvo4KVBWIcSoEIOBGwOv64WXXDTSGO0WA/OtUOHAGAhCAQCUCnpsDJWzPI6B6saS48ncsoIr/HjjZM5pQ2cqES6UEVNGzhsdlE/2tvdAVqmVL2pkPRHh+kn/ekn/RLGvbcsqzlHi+Mi386qhgXqUCVfwy34Z0d1RF/BdGVaV/J/N/i1GohFW0lkpJ3LOTS+R9z1aEuxCAAAQgkDIBr+uWl92UY8nayhMg/8qz4szmCaTYws/WZORGPdzDC4PNg+y5hVQEVG5viHptYJSwO/HNvRI5G79ZWOJ0TukTgeztTIW3Juv0PTyIW5cutYpYZecukc9lp1r0PBPfWRvKobbvW5Qf4yEAAQi0SsDr+uFlt1W4GOssAfKvs6HBMQhAAAIzCXhuDpSwPY+AykRQofK3VR6PK5ybWOpAQXXzb2Zt/fLPraY+x4peDrMK3q+z6t1FFZvy1ZqCyCpupRcqkOdFVpJuCc9K4rl3SKe0BiyoQGUirAvjl+uqVjC3BCp66a2oAlWYe116TfBvY/xMfIvLpIri44pb4dyZSdvzE0rkfc9XiPsQgAAEIJASAa/rlpfdlGLHWuYnQP7Nz46REChDAAFVGUrbz0FAVZ3ZthFeGxgl7M4joArVo2yNoRrVgoQY3jUC2UO2DyxJr7X2gnX6lz1gfKG9CbosPVR27hL5XHaqRc57liSrGGbfHQ4IQAACEOgBAa/rh5fdHoQEF1sgQP61ABkTEIAABBoi4Lk5UML2PAKq+7XZBs5eRrIK5/a/x2YCKaMYVwW3n6+IfldJQBWJkWQipajq0tNDu74QtkwgNRYz2Wd5UVIkSHpSEDxFn50X5pnW5i8WUI3W/C4TJS1awXxdumyH9BFJW60CzZciAZV9nqt6dU38olwQidl5cUXxSVWuGkp592lL5L27jzgAAQhAAAIQCAS8rltedok8BIwA+UceQKBZAgioqvNFQFWd2bYRXhsYXnYXxMVwCBQS6Eg+/7qk7x61rrMWdkM+rpZ0FS38hpwCrB0C/SHgdf3wstufyOBpkwTIvybpMjcExgTcKlzDP30CnpsDLdgOL+V9OqtElX5AG1jhvC+mlXWl6fnL+tHWeS3kfVtLwQ4EIAABCAyAgNd1y8vuAELKEksQIP9KQOKU1gik2MKvNXgJGUpFQHVOFpM72o6N1waGl922+WJvGAQ6ks8/Lul7JH1+GNQnrvJhSWcgoBp4FrB8CPSEQInrh7Ul3p9bzu1ZKxn7OLSc+Up2jlVC+JCkj0bVEU6hUcLuPJVAm6I+zRerCmGMrHKEVZAYH6HCQ2h1EyoYxNULss/OX5d+dodkLWteWbCAzy9Lz25qYUOdt0T+DRUN64ZAXQQQUNVFknlOIeC5OdCQ7WkVpsiAOQiEalPr0qV7pE/NMcXEIU3OXaefdc7VUN7X6SJzQQACEIAABLYIeF23vOwSeggYAfKPPOgSgZXjOrx0UkcO7hlXWeYYKIFUBFRu4fPawPCy6wYaw0kTIJ87FV4EVJ0KB85AAALTCJS4fpg4yI53FMxjwqJYQBXEU2+S9JkF7SYpoMpa3Y7b9AYBVdwyJ7SE2ZBet1s6RPY2Q6BE3jdjmFkhMBwCCKiGE+vWV+q5OeBpu3XQGIRARoC8JxUgAAEIQKBPBLyuW152+xQbfG2OAPnXHFtmrk4AAVV1ZimOQEC1YFS9NjC87C6Ii+EQKCTQgXx+lKTvEJ4xAWtheB0VqMgGCECgDwRKXD/KCqjuy1rNmNBqqnjKuJSwmxdQxdUZDkq6RJIJVuPPj0SVoCZ9HlrjXJzFZ2/mb7D3bUmTfvfmrMpUEIrtknRF5kOpClRmM4ijEFD5fUNK5J+fc1iGAAQgAIGpBDw3BzxtkxYQ8CJA3nuRxy4EIAABCMxDwOu65WV3HkaMSY8A+ZdeTPu8ohRb+NmaLCaruzf/5JhNIBUBldsbol4bGF52Z6cUZ0CgOoEO5POXJe2jfV/12DECAhCAgCeBEtePMgIqa/Fn5x3ORFQzl1TCbiygOjOqdPV1SddK+qak90l678iY3cdaC0ETMdnxJxM+vznz86xMgHWupANRO0JrPfjObA22nnDeD2Y2TEBlh80T1mrnmVirjIDqQkn3bmqodIGkt0k6nwpUM9Ol9hNK5F/tNpkQAhCAAATqIeC5OeBpux56zAKB6gTI++rMGAEBCEAAAn4EvK5bXnb9SGO5SwTIvy5FA19SJICAqnpUEVBVZ7ZthNcGhpfdBXExHAKFBJzzeVka97J9BuGBAAQgAIF+EShx/TCBkAmk4iOu2mSiI6vEZMerGhJQvVjS83JVp16dtRV818hwEFAFHx+fE1CFz0P1KRM/WZWs8POnRyKmtVw7QhNFmQ2rdBULqEzMZfbialTxz2Nbx6WzN6SPb0j7rRVfVG3qtyV92KpQLUk/jIDK5/tSIu99HMMqBCAAAQjMJOC5OeBpeyYYToBAQwTI+4bAMi0EIAABCDRCwOu65WW3EYhM2jsC5F/vQobDPSOAgKp6wBBQVWe2bYTXBsb77/zOba8/+1EvWNB9hkOgEwS8vkfZ4n9jtLm+Q9KvdAKGvxNXS7qKFn7+gcADCEBgNoES149ZFahC1SYTINnf39RACz8TUJlQNz5Cuz4TNAURV9zaL26zFz5/TEGbQVvfVzMBVSyEmiSgMrGwjQkVp/KtBsc+ThFQhcpT26pRLUvWAlFfkJ6/Qzoa2vzNjiBnzEOgRN7PMy1jIACBRwi4VbgmCOkT8Nwc8LSdfmRZYVcJkPddjQx+QQACEIBAEQGv69ZFa7rt+mWx30hauhDwynuXxWK08wRSbOHXeegddDAVAdU5Gds72mbstYHhZbdtvtgbBoEO5LNVH7l9GLRnrvJhSWcgoJrJiRMgAIEOEChx/ZgloHqPpLdmLfRMdBSLiyausITdWJhkAqqnZRWnplEzUVPReeFzq1Zl7f8mVaAqI6BatALVBUvSE6w6laSdWevbCxBQtftlKJF/7TqENQikRwABVXox7cyKPDcHPG13JgA4MjgC5P3gQs6CIQABCPSagNd1y8tur4OF87URIP9qQ8lENRBYOa7DSyd15OCeU16IrmF2pugLgVQEVG68vTYwvOy6gcZw0gTI506FFwFVp8KBMxCAwDQCJa4fVQRUZsrOPytqt1dovoTdWEBloqVYqBVs/N5IrHpZ1E7PhFJ2WDWsWAwVPr8559+5kg5IekU2royA6qFMhGVt/8J8JhwLFanGU02rQGViqayl36UIqHy+nyXyz8cxrEIgHQIIqNKJZedW4rk54Gm7c4HAocEQIO8HE2oWCgEIQCAJAl7XLS+7SQSNRSxMgPxbGCET1EgAAVWNMHs8FQKqBYPntYHhZXdBXAyHQCEBx3y2FkQfG7Xv+wdCs0XANvOvowIVGQEBCPSBQInrR1UB1eMzYdHXJL1hEoMSdvOt8UykdCybL7Tvuz8TLoX2fnELPxM0FX3+6EwAdXE2196s5WCRvVdnQrAfHJ0bi6vi9oC/JMl+/lVJ5s/4KCGgMlHYrdnpVKBq+ctSIv9a9ghzEIAABCBQloDn5oCn7bJ8OA8CdRMg7+smynwQgAAEINAkAa/rlpfdJlkyd38IkH/9idUQPE2xhZ+tyWK3unvzT47ZBFIRULm9Ieq1geFld3ZKcQYEqhNwzOc7Jf0rSV+s7jUjIAABCEDAm4DX9cPLrjdv7HeDAPnXjTjgBQQgAIF5CHhuDnjanocVYyBQBwHyvg6KzAEBCEAAAm0R8Lpuedltiyt2uk2A/Ot2fPCu/wQQUFWPIQKq6sy2jfDawPCyuyAuhkOgkIBTPu+WdKOkHyUsEIAABCDQTwJO1w952e1nlPC6bgLkX91EmQ8CEIBAewQ8NwcuWtNt1y/rBe2tFksQ8Cfg+Z3zXz0eQAACEIBA3wh4Xbe87PYtPvjbDAHyrxmuzAqBQAABVfVcQEBVndm2EV4bGF52F8TFcAgUEnDK5yskfa+kf0dYthG4WtJVtPAjKyAAgT4QcLp+IKDqQ3Ik7KNX3ieMlKVBIE/ArcI1oUifgOfmgKft9CPLCrtKgLzvamTwCwIQgAAEigh4Xbe87JIFEDAC5B950CUCKbbw6xLfvviSioDqnAz4HW2D99rA8LLbNl/sDYMA+dypOD8s6QwEVJ2KCc5AAAITCHhdP7zskggQMALkH3kAgcYJIKBqHPFwDXhuDnjaHm7EWbk3AfLeOwLYhwAEIACBKgS8rltedquw4dx0CZB/6ca2jytbOa7DSyd15OAe3dRH//G5HgKpCKjqoTHHLF4bGF5250DEEAjMJEA+z0TU5gkIqNqkjS0IQGAhAl7XDy+7C8FicDIEyL9kQslCuksAAVV3Y9N7zzw3Bzxt9z5wLKC3BMj73oYOxyEAAQgMkoDXdcvL7iCDzKJPIUD+kRRdIoCAqkvR8PMFAdWC7L02MLzsLoiL4RAoJOCQz9am7s8lfZCQnELgMknXUYGKzIAABPpAwOH6McbiZbcPMcHH5gmQf80zxgIEIACBpgh4bg542m6KJ/NCYBYB8n4WIX4PAQhAAAJdIuB13fKy2yX2+OJHgPzzY4/lUwmk2MLP1mQrXd29+SfHbAKpCKjc3hD12sDwsjs7paae8SOj31qs3izp/nDmmvQYSddnP1+0JO3ckD4u6TOSLlqWHjounW2fbUj77bwl6YYiS+vS+XukTy3oJ8NbJuCQz38h6dWSvtjyUjEHAQhAAAI1EnC4foy997JbIzqm6jEB8q/HwcN1CEBg8AQ8Nwc8bQ8+8ABwI0Deu6HHMAQgAAEIzEHA67rlZbcA0eMlvXf0ue0jfiX+/Rek5++Qjtoe4A7py5JuzX5/wbJ035p0ZvbZUUnvyv5+XoGNDy5LPz9HeBjSEIEO5V9DK2RaCPgSQEBVnT8CqurMto3w2sDwsrsgrqoCqp1BEBULqHZLh8yP6IboriC0WtA/hjsRaDmf7abZcuiZTsvFLAQgAAEI1ESg5evHltdedmvCxjQ9J0D+9TyAuA8BCAyagOfmgKftQQedxbsSIO9d8WMcAhCAAAQqEvC6bnnZLcBTVUB13ob0OtszjAVUy5J12RgfX5T2WUEGii9UTMYWT+9Q/rW4akxBoD0CCKiqs0ZAVZ3ZthFeGxgl7T5X0rHI4b1Z5Q4cJQAAIABJREFUVSf73KrvPCDp7ZKOSHqHpAOSdkl6laSbs3HxHAclXZJ9fq2kw9l88U2N/drU4d+WdHF2rtm1ij8254sye6bwHlehmlKBaqekz49OuWBJekKoQIWAasGk7eDwkvlcl+cmnPopSb9e14SJzWPtDa+ihV9iUWU5EEiUQMvXjy2KXnYTDSPLqkiA/KsIjNMhUJ2AW4Xr6q4yom8EPDcHPG33LU74mw4B8j6dWLISCEAAAkMg4HXdKmnX9gGL9viscMKHsr1F22sMe39hH9L2FB/OPn9aVh3K9he/qazjjKQros9tX/F2Sa+Iq1BNqEBlL8vfvSS9ZEP6m1CBCgFVv74tJfOvX4vC294SSLGFX2+D4eh4KgKqczKGd7TN0msDo4Rdu2l5j6S3ZjcZdtPyvEwAdW4mrDJh05ck2c3KU7MbmGdIujz7u5W8tBufN0Xn2U2Nlb+cJqCyMe/MbqZsrrMyuz84ik/pFn4b0p1L0otNQb5D+iwCqrazuz17JfK5PWewZP8xcwYCKhIBAhDoAwGv64eX3T7EBB+bJ0D+Nc8YC4MngIBq8CnQHADPzQFP280RZWYITCdA3pMhEIAABCDQJwJe160Sdh+d2xO0/UYTQ70v2we0Ygsmror3A20f0go5TBJQWWjsd3aeFXcwwdR9FVv42R73EyXdErXtO4qAqk9ZL5XIv34tCG97TWDluA4vndSRg3t0U68XgvMLEUhFQLUQhEUGe21gzGE3VnvbDUkQSVkVKPv7V7MbnLjNnomp4hscm8POfV3256QKVLFwK7ZbSUAl6d2STEH+9HXp0h3SjRvSfipQLZKx3Rw7Rz7Pu5DHSvq7eQcPZBwCqoEEmmVCIAUCLV4/tuHysptCzFjD4gTIv8UZMgMEZhBAQEWKNEbAc3PA03ZjQJkYAjMIkPekCAQgAAEI9ImA13WrhN1433DcWSY78p/HhR2sQMM0AdWnsz3JuMNNVQHV0cyPC9el1+yQrpGEgKpPSS8EVD0LV/LuIqBKPsSlFoiAqhSmySd5bWCUtGtip/2R96EFX175PUlA9eKoapWJKsLN0NtmCKjiKlNzC6hMLBUqT0m615TkCKgWTNiODi+Zz3V4/5uSToz+92t1TJboHNYf/DoqUCUaXZYFgcQItHj92Ebu/Xd+57bXn/2oFySGk+X0hIBX3vcED25CAAIQ6DSBEptTjfnfou34GdOi67HqBrbxFlrBhPkmfV5o74vSviXphnXp/D3Sp8JJa5I9I7jQ2r48S7oznCfpg6O2MhctSw/lzr00b2DCnFvnWVX18CJgNv8VwZ7NVfSZfZ75ZvNcE1dROC6dbRXaJe3M+bLN52zeF8briFvfBA5rkm1u3pq9wDhugWMsIt9uyOyM/ViTHjOqNH/9hvSnYV2LBrnJ8S3mfZPLYG4IQAACEBgIAa/rVgm7obhC/p4s/3kshpoloCoq0DCPgMo65ti9zFY1KipQ9esLUyL/+rUgvO01gRRb+NmaLCiruzf/5JhNIBUBldsbol4bGCXs5m9c8hWoYuX3ohWoYlW5ZV1tAip7GBM9NFL84Cl6yHNX/sHW7NTnjC4RKJHPdbn7lezB61pdEzIPBCAAAQj4EWjx+rFtkV52/UhjuUsEyL8uRQNfIAABCFQj4Lk50KLtOgVUBtjms+Md2Z/xMyj7b/yZRyQ6uiVsqOWfKWWTXC/plZK2CYnsd9mzqfNHf71gebO9zLbPtCm2svFPD+fk7ZYVUOVETZ+PbYY54xcM85+F8RvjZ+Q6ZL5G4jDFoq9sXU+x52qSrhhVbRivcUl6ggm1rJrDd0nfsr8Hm9lcK7FfM4PgdEKLee+0QsxCAAIQgEBKBLyuWyXs1lGBKtzTmeDp2tE9Uy0CKru3i+9z8uLzSUL6lPKm72spkX99XyL+Q8CVAAKq6vgRUFVntm2E1wZGCbuxgMoe4tgNiR2hp3AZAZUpxD8k6U2SvpTN8c2sl7DNZ3+3B1imOn971qPYbNQqoIrfrkNAtWDCdnR4iXyuw3NrB2kPDp9Zx2TMAQEIQAAC/gRaun6cslAvu/7E8aALBMi/LkQBHyAAAQjMR8Bzc6CE7SBMssVtZM96wnOhXZKORJWgwkt6D2TPg+LfxQKqovPsOdIBSTbnq7LWLWbTni3dJOl2SZ+Q9GD2zMkqGdyc/f0zmaDqq9lnj46eVYUK7CYCCmKrcaBC1aQicVMQBUXPnv5Y0ktjgVI2h1Wr2iagigVRJ6Xv3yEdzVekijOlrIAqVIqyDUBJl8ZzFgmoIsHVuGVN3k5uU3FLQJUfF1eoWpKeviSNq2VtSHdn4jBbzkVL0s5YUDXft6GdUSXyvh1HsAIBCEAAAhAoQcDrulXCbv5+zO7bnpfdc1m1ShND2f2a3QeeFe1D2j3fK7QpPrff271c7QKqnPh8W/VOBFQlEs/5lBL55+wh5iHQbwIIqKrHDwFVdWbbRnhtYJSwGx4iXZw9fLrSypKPblTeLOkZud7DkypQWS9je9h1LFt0aAEY2vmZuMoeeP2SpD2jc+JKYGYnjA9iLSvzbTdJ4cHYuFdy9CBr4oOYcJODgGrBhO3o8BL5XJfnZ49u2Mel6DkmErh6VO72Klr4kSEQgEAfCLR4/ejE/V8fYoKPzRPwyvvmV4YFCHSGgFuF684QwJHGCHhuDpSwbQKq8BKdbW4VCZfiDTF7VhQEUHGVqLyAys7bG72Y99RMLGXPpuxc24AzodZ7JL01t8EWhFBhk+6jkn4625SzZ1Ph2ZfFLLwwGDbqtlWnym+eTRAZXbFD+pn1zbnGz6hCG78SFajelhdY5ROprIAqsvVaSR8YzTsWRtl8JStQmdhrXFXK/De7G9JdmShqq5Vhfq745yXph+P1xOuPqm39Vdwip7EvzgITl8j7BWZnKAQgAAEIQKBeAl7XrZJ2w71iXlg/6XODY/d6JnI3sb3977EzBFRfz8Txz86EV1v3c7HQe4f05axt39Y9UixAp4VfvXnZ9GyT8m9lTfvXT+jA+5+te82H/M9N+8X8wySQYgu/YUZysVWnIqA6J8Nwx2I4qo/22sDwsludECMgMJsA+TybUYtn2EPoMxBQtUgcUxCAwNwEvK4fXnbnBsXApAiQf0mFk8V0kwACqm7GJQmvSm5ONbLWErbzrfHiyub2AlzcuiUWP+V/90ZJoUJUfo5JL/C9WNLTospRJpiKf45fEjQxlgm87Aiffzp7Yc9EX+8d/cK+x9sEVHE7vWwjz9rt2WGt6+zY+nlDujBUX3pW9hJWJiC6NBecrfZ6RQKrfCDzlaCi32+1DMxXhcrPG1dpj+cPLxzmX1IMAjA7Ny8iq0FApeVNAVxnjxJ531nfcQwCEIAABIZHwOu65WV3eBFmxUUEpgio7lk/oV2RgGrbz9CEQBMEVo7r8NJJHTm4Z1wdmWOgBFIRULmFz2sDw8uuG2gMJ02ghXx+jjbfSrD2AhzTCSCgIkMgAIHeEGjh+lHIwstubwKDo40SIP8axcvkEDACCKjIg8YIeG5OlbAdC6TyFckDE2uvZ21YrGJUqDYeqpTbd8eqkecFVPF5kwRUNsaOuOJULKCy34V2gFYdymzaEQRU1jYmVM0qFFDFwqId0rXr0h/k2/dN+tkMxUKmdemZ1q5P0gdDlacKAqpxW7wgzMpXpYqrK+yRPpX/OVcl6pZM+PXK0OYvEmDdFVfQsjU0IKB6+rJkFSI6e5TI+876jmMQgAAEIDA8Al7XLS+7w4swKy4igICKvOgSAQRUXYqGny8IqBZk77WB4WV3QVwMh0AhgRby+RpJ/yMrGUsUphOwtgDXUYGKNIEABPpAoIXrh9d1qw/48dGJgFfeOy0XsxCAAASSIuC5OVXCdpGAKhY/xbHIV5aKf55HQDWrApXZXkhAZRMEsZKkP5b00iBkmlBdyoZMrDAVxoTKT3mhU1HizmrhtyHdHQRRBePHYq0laeeG9PG82EvSPSOd1wVRez2bYqsFYbT+rRZ++WpX8Rqydn9jsVfk13jOzLdxxS4qUCX1TxSLgQAEIAABZwIl7tca8dDLbiOLYdLeEQj597Mf1nfFzp/xNH3TKlB9++u6zz63n0/8vc49tFd/bT/nz//Iz+nkPJ/3DhgON0ogxRZ+tiaDtrp764XBRhmmMHkqAiq3N0S9NjC87KaQ9KyhewRayOf/LulCSV/q3urxCAIQgAAE5iXQwvWj0DUvu/NyYlxaBMi/tOLJaiAAgWER8NycKmE7L6Cydng3Z1WhrLqTtWozQZX9aS38jkkK7fSsspQdVkEqrjKVFz1NqkBlFa3eI+mtoypWtkFids1mqEhlcy8soMq1vxsLkiQ9ZqQDunW0tm0Vm/LVmqa00ssLl55uQqZl6b64beCydNksAZUt0sRRI7632Pnh25HZtraCLwnnBAGV/ZwXc02qhpVfUzT2KcYia124Yv4vSU8wX9al1+zYrOh968b4mbsORdW8/ir2s4vf5hJ530W38QkCEIAABAZKwOu65WV3oGFm2TkCIf9W1vRvJP1u9utVSS83AdWO79bLs8+/a2lJHzj4LP1rOyd//uryuBLuPJ/vXz+hA6FVIAGCQGoEEFBVjygCqurMto3w2sDwsrsgLoZDoJBAw/ls7fuuVcfLypMaEIAABCBQnUDD14+JDnnZrU6IESkSIP9SjCprggAEhkLAc3OqhO28gMrCYp99SNIuSaF931cyMZO167PDXlY6KCm01ptHQGUtA02YdZOkI9n/Hlu3gCoS/rwyXzkq/BxyMS9+KhIlBUHSqJXgNUFIVFDNaut3swRU69JzlqStClHBl1AZynzcIX02rkBl50SVpJ5kIqtsnm2tAu28CQIqE5BZNalXSro7bi8Y7GZ+bK0jbiNogqouf39L5H2X3cc3CEAAAhAYGAGv65aX3YGFl+VOIODdwm9lTfeYUAsBFSmaKgEEVNUji4CqOrNtI7w2MLzsLoiL4RAoJEA+dyoxrpZ0FS38OhUTnIEABCYQ8Lp+eNklESBgBMg/8gACjRNwq3Dd+Mow4E7Ac3OqZttF1aDq4vvo7CWoT2eVqOqadzDzBEHVunTpHulTdS88E1ZdEypt1T1/nfPVnPd1usZcEIAABCAAgVMIeF23vOySAhAwAgioyIMuEUixhV+X+PbFl1QEVOdkwO9oG7zXBoaX3bb5Ym8YBMjnTsX5YWsnjYCqUzHBGQhAYAIBr+uHl90CDNZa572jz22z36pBbB2hYsC6dH5ou5L9ctxSJqpUcFTSu7LWNecV2Pjg8mZFCI6OEOhQ/nWECG5AoHYCCKhqR8qEgYDn5lTNtusWUNl81hIwHFfkqk+RRBUJZNWmXmit+ZalhyoOn3h6qOK1If1p16tP2SJqzvu6MDIPBCAAAQhAoJCA13XLyy5pAIFp92v5ylBNVYpaWdPl6ye0SgUq8nGcj8d1eOmkjhzcM66OzDFQAqkIqNzC57WB4WXXDTSGkybQYD5b+z5rOfCBpAHWuzgEVPXyZDYIQKBBAg1eP6Z67WW3wKmqAqrzQnuaWEAVWs7Y/EWtXRoMIVPPQaBD+TeH9wyBQC8IIKDqRZj66aTn5pSn7X5GC69TIEDepxBF1gABCEBgOAS8rltedocTWVY6jcCUClTbhE0IncijNgggoGqDcvdtIKBaMEZeGxhedhfExXAIFBJoMJ9/K6ukZG+vcpQjcJmk66hAVQ4WZ0EAAr4EGrx+TF1YSbsmbrpZ0oskHdFmFaf7M2HvhyTtyn2er+Rg5z8tqw517ah6wDcl7c8cs+uaVY2yzy+WdLukV8RVqCZUoLIKU3cvSS/ZkP4mqzp1FAGVbx5XtV4y/6pOy/kQgAAEINACAc/NKU/bLaDFBAQKCZD3JAYEIAABCPSJgNd1y8tun2KDr80RIP+aY8vM1Qmk2MLP1mQkVndv/skxm0AqAiq3N0S9NjC87M5OKc6AQHUCDebz/yXp5yT91+peMQICEIAABLpOoMHrx9Sll7D76EzcdFjSZzLxlImh3peJquxzE1ddLuksSZdIOlfSq7O/WzXAvIDKfArnHcgEU/dVbOFn9/5PlHRL1LYPAVXXEz3nX4n869mKcBcCEIDAcAh4bg542h5OhFlp1wiQ912LCP5AAAIQgMA0Al7XLS+7ZAMEjIB3/q2saf/6CR2ghR/5mCoBBFTVI4uAqjqzbSO8NjC87C6Ii+EQKCTQUD7/0Kgix09JeifYIQABCEAgTQINXT9mwiph19rHmsD/zVnVqTBn/nP7+T2S3joSQp05Q0D16Ux0FbftqyqgOpo5cuG69Jod0jWSEFDNjHi3TiiRf91yGG8gAAEIQGCLgOfmgKdtUgACXgTIey/y2IUABCAAgXkIeF23vOzOw4gx6RHwzr+VNd2zfkK7EFCll1usaJMAAqrqmYCAqjqzbSPef+d3bluSzl9wGoZDYNAENqSjrz/7US8YNITuLP5qSVfRwq87AcETCEBgMgEvIUkJu9aOz6pLhbZ9YRH5z2Mx1CwBVahmtaiAylr/3Tr6t36rGhUt/Pr1LSuRf/1aEN5CoHsE3Cpcdw8FHtVNwHNzwNN23RyZDwJlCZD3ZUlxXt0ExhtVS7qy7nmZDwIQmEJgQ1f1vT2RXbeIMQSGRsD2B69fltv+IAKqoWXc9PWm2MKPCFcnkIqA6pxs6XdUR8AICEAAAhCICFjbqDMQUJETEIBAHwh4CUlK2K2jApUJsOwwwdO1kmoRUJlY6ovSviXphmz+axBQ9SHbH/GxRP71a0F4C4HuEUBA1b2YJOORp5jD03YyAWQhvSNA3vcuZMk4vHJcV45kEOGeIpl1sRAIdJpAAgKqfcd02qG9erDTnHEOAokRWFnT5esntEoFqsQCO+dyVo7r8NJJHTm4RzfNOQXDEiCQioAqgVCwBAhAoEYCVuHjMkn/osY5hzIVAqqhRJp1QiABAl5CkhJ2rUrUzZLeIekzWSWq52U/m3DJxFD2exNJnSXpEknnSjog6RWj1n/Wms9+b2NrF1CtbbYLtCpU50lCQNWz70KJ/OvZinAXAp0jgICqcyFJxyFPMYen7XQiyEr6RoC871vE0vGXClTpxJKV9IhAAgKqHtHGVQhAAAJJEkBAlWRYKy8KAVVlZAyAAAR6QMA2m/9u5CdvelUPlgnPrqMCVXVwjIAABNon4CUkKWnXqlB9SNIuSUeidn6TPjeAJqjan51vYx47Q0D19aw61bMz4dVXQhS+ID1/h3R0XTp/h/TlTDB1NFSbCr9HQNV+3i5qcUr+We6YCO/ezEb+50VNMx4CEIAABBYk4Cnm8LS9IDaGQ2BuAuT93OgYuCABKlAtCJDhEJiHAAKqeagxBgIQgAAEIgIptvAbC/sl9b3NbZuJmoqAijdE28wabEGg+wTukvTTkv6s+67iIQQgAAEIzEugpJBp3uknjvOyW/tCmLCXBKbk3z2ZYC8IqPI/93K9OA0BCEAgJQKeYg5P2ynFkLX0iwB53694peQtFahSiiZr6Q2BBARUK2t6YHVZp/eGOY5CIAECK2vav35CB2jhl0AwWUIhAQRU1RMDAVV1ZoyAAAS6T+Bpkr7afTfxEAIQgAAEFiHgJWTysrsIK8amQwABVTqxZCUQgMDwCHiKOeyhKW+cDi/nhr5iz+/c0NkPff1UoBp6BrB+FwJpCKg2VpeVyr6tSxpgFAJVCays6Z71E9qFgKoqOc7vCwEEVNUjlcqFmApU1WPPCAhAAAJFBK6WdBUt/EgOCECgDwS8hExedvsQE3xsnkCUf9+Vs/bNrALVfdnn9vO5kv46+zl//sk5P29+kViAgC8Bni/48k/aOmKOpMPL4jpIgO9cB4MyEJcQUA0k0CyzWwQQUHUrHngDgZ4QQEDVk0C15GaKLfxaQpeUmVQEVOdkUbkjqeiwGAhAYB4CZ0oKG4fzjB/6mIclnYGAauhpwPoh0A8CXkImL7v9iApeNk0gyr9/I+l3M3urkl6eCajsT/vcBFMfkPSvs3Py579xzs/3SzogKbQKbHrJzA+BtgkgoGqb+IDsIeYYULBZaicI8J3rRBgG6QQt/AYZdhbtTSABAdW+Yzrt0F496I0S+xAYEoGVNV2+fkKrVKAaUtQnr3XluA4vndSRg3t0E0SGSyAVAdVwI8jKIQCBmMDebENvF1jmJoCAam50DIQABNom4CVk8rLbNl/sdZNAB1r43ZMJtRBQdTNF8GpxAgioFmfIDBMIIOYgNSDQLgG+c+3yxtojBBBQkQ0QcCCQgIDKgRomIQABCEAgIoCAinQwAgioyAMIQCAlAu+S9HejBYVNj5TW1tZaLpN0HRWo2sKNHQhAYBECXkImL7uLsGJsOgQQUKUTS1YCAQgMjwBijuHFnBX7EuA758t/yNZp4Tfk6LN2NwIIqNzQYxgCEIBAKgRSbOE3FvZLWt3N3nnZPE1FQMUbomUjznkQSJvApyS9VdLtaS+T1UEAAhCAgBHwEjJ52SXqEJiR9/nKUE1Virrc/pubFn7kIwQgAIHqBC5a021L0vnVRzICAhCYh8CGdPT6Zb1gnrGMgcAiBKhAtQi94rFfer+09vuP/G75DdK5ry9v5//+uHT7YemFV0uP21l+nJ1ptu+5XfqJX5e+9/s2//53fy390EuqzcPZDRNIQEC1sqYHVpd1esOkmB4CEIgIrKxp//oJHaCFH2mRKgEEVNUji4CqOjNGQAACEIAABCAAAQh0gICXkMnLbgeQ40IHCEzJv7ywCaFTB+KFCxCAAAQgAAEIQAACwyNABar6Yn7iH6TP/rb04P/ziIDp778tffLXpNP+Z+k5/1b67n80215dAqq//1vpT39F2vVqBFSzqbd8RhoCqo3VZToHtZw5mBs4gZU13bN+QrsQUA08ERJePgKq6sFFQFWdGSMgAAEIpEzgTyV9RtL6aJFxK0T+vhl1OMCBHOhQDvzLN19x5R++d3/r97MIqFK+DHZ/beRf92OEh70nQIXr3oeQBUAAAhCAAAR8CSCgqo+/VXv6o9dJL7tBetKuR+aNPz/zGZsiq//xd5u//9uvbVaa+up/2qxa9fgflp78bOkbn3ukAlUQYX3js5tjwvxhXqtwZWPtTzvs8+f+svSZ35LCmFAFy8RZn7TXVySd/fJNUZcd5pMd3/NY6fb/sOnHsy6Wjh+U7v/vm3NXqaJVH9VEZ0JAlWhgWRYEmiWAgKpZvn2bPcUWfn2LQRf8bX3DqaFFn5PNe0dD8zMtBCDQfQIXS/qYpG9139VOe3iZpO/NPEQosgkCDnAgB7qbA1dK7b+Zh4Cl09ex5J3rQP7tl3SAFn7Jp9qQF4iAasjRZ+0QgAAEIACBGgjQwq8GiNkU1j7vLz95auu9v737kUpQT/2JTbHSt+545LwghPqJd0j53z/2SY+Im0zs9LVPPtLezypMmWArFjfFLfzyFahiIdfjnrpZGcuEXj/26u0+2XKsctWjH79ZSesb/2VTdJUXhtVHboAzJSCg2ndMpx3aqwcHGD2WDAE3Aitrunz9hFapQOUWgk4ZXjmuw0sndeTgHt3UKcdwplUCqQioWoWGMQhAoHMEnifpPZJ+vHOe4RAEIAABCDRGYFSBaoMKVI3hZeKOEuiAgOqekWjd3v2+t6OIcAsCixJAQLUoQcZDAAIQgAAEBk6AClT1JUAsXvre73tk3lBBKhYr2W9DS7/8uLiFn50Xt+ELYqznXro5f77i1TQBVd6O/fz/fUva82bpC+/dnM98OvH3j4irrOrUpMpa9ZEb4EwJCKgGGDWWDAEIQKBTBBBQdSocbs4goHJDj2EIQKBGAu+26sySrCICBwQgAAEIDITA++/8zm1L0vkDWS7LhMCYwIZ09PVnP+oFjjgQUDnCxzQEIAABCEAAAhCAQPcJUIGqvhhVqUBlVssIqEKVqbyXVq3qsT9QXkAVKlvd+R+3z/Tk50jPH1WXMt+DTwio6suJiTMhoGoBMiYgAAEIpE0gxRZ+4/tSSau7t3XbSTuQC64uFQEVb4gumAgMh0DPCfyCpE9K+vOerwP3IQABCEAAAhCAQNcJXG7/zU0Fqq6HCf8gAAEIQAACEIAABLwIIKCqj/ykSk3x52c+Y3tLvu/+R5vipbj137QKVLG3RfaqVKAKc534h+0+IaCqLycmzpSAgGplTQ+sLuv0FmhhAgIQyAisrGn/+gkdoIUfKZEqAQRU1SOLgKo6M0ZAAAIQgAAEIAABCHSDgInog5C+Gx7hBQQgAAEIQAACEIAABCAAAQgMmgACqvrCH4RI37pDeuHV0uN2SqHl3vefs1lxyo7P/vbmn6ECVRBCWVWpUCkqzPHYJ20//2uflG4/vDl/qE71shskaw9oxzQBVSy4etxTH2nT92OvRkBVXxaUnCkNAdXG6rJS2bctGThOg4AvgZU13bN+QrsQUPnGAevNEUBAVZ1tKhdiKlBVjz0jIAABCEAAAhCAQN8JbEg8WOp7EPEfAhCAQMcI8HyhYwHBHQhAAAIQgEDfCCCgqj9iJmJa+/1H5l1+g3Tu6zd/zld7sgpUdljVqU9eLj3+h6UnP1v6xuceEWH9/bc3xU7f+OzmuUEwNasC1Xd/76Ywytr2nf3yTcGWCbDMjh3hM/t7LOqiAlX9OXHKjAioWoCMCQikRwABVXoxXWRFKbbwW4THUMemIqA6JwvgHUMNJOuGwIAJfEKSvWtE+74BJwFLhwAEBksAAdVgQ8/CHQnsl3SAFn6OEcB00wQQUDVNmPkhAAEIQAACiRNAQJV4gFleNwkkIKDad0ynHdqrB7sJGK8gkCaBlTVdvn5Cq1SgSjO+VVe1clyHl07qyME9uqnqWM5Ph0AqAqoQkcui0PyBvWSQ/cznmyDgAIf4e5HCv2T/TNJ1ks5NYTGsAQIQgAAEKhOghV9lZAyAwMIE7pFkzSzuXXgmJoBANwkgoOpmXPAKAhCAAAQg0BtLdx/AAAAgAElEQVQCCKh6EyocTYlAAgKqlMLBWiAAAQj0kQACqj5GrX6fUxNQXR0huiESUPH5Jhg4wCH+XtT/L0r7M14r6f+V9I72TWMRAhCAAAQgAAEIDJIAAqpBhp1FQwACEIAABCAAAQiUJYCAqiwpzoNAjQQQUNUIk6kgAAEIDJNAii38xvelklZ3b/7JMZtAagKq2SvmDAhAICUCT5Z0Bu37Ugopa4EABCAAAQhAoOMELrf/5qYCVcejhHsQgAAEIAABCEAAAm4EEFC5ocfwkAkkIKBaWdMDq8s6fchhZO0QaJvAypr2r5/QAVr4tU0ee20RQEBVnTQCqurMGAGBPhO4RNJHJH2jz4vAdwhAAAIQgEBGgBZ+pAIEIAABCEAAAhCAAAQgAAEIdIoAAqpOhQNnhkIgDQHVxuqy2LcdSs6yzk4QWFnTPesntAsBVSfCgRMNEEBAVR0qF+LqzBgBgT4T+CtJz0lEQHWWpG/2ORj4DgEIQAACCxPYkHiwtDBFJoAABCAAgZhAKGlOaXPyAgIQgAAEIACBuQggoJoLG4MgsBgBBFSL8WM0BAZKAAHVQAM/YdkptvAjwtUJIKCqzowREOgzgZQEVHdLeqmkL/c5IPgOAQhAAAILEUBAtRA+BkNgLgL7JR2ghd9c7BjUDwIIqPoRJ7yEAAQgAAEIdJYAAqrOhgbHUiaQgIBq3zGddmivHkw5TKwNAl0jsLKmy9dPaJUKVF2LjI8/K8d1eOmkjhzco5t8PMBqFwggoOpCFPABAu0ReLck+1/fW/g9P1vHs9pDhyUIQAACEOggAVr4dTAouJQ8gXsk7UJAlXych7xABFRDjj5rhwAEIAABCNRAAAFVDRCZAgJVCSQgoKq6ZM6HAAQgAIF6CSCgqpdnX2dDQNXXyOE3BIZN4DpJ90n69WFjYPUQgAAEIAABCECgdQIIqFpHjkEIQAACEIAABCAAgT4RQEDVp2jhazIEEFAlE0oWAgEIQMCLQIot/Mb3pZJWd2/+yTGbAAKq2Yw4AwIQ6CaBH5D01910Da8gAAEIQAACEIBAsgQut//mpgJVsvFlYRCAAAQgAAEIQAACCxJAQLUgQIZDYB4CCQioVtb0wOqyTp9n+YyBAATmI7Cypv3rJ3SAFn7z8WNU9wkgoKoeIwRU1ZkxAgJ9JnCJpI8k0MKvzzHAdwhAAAIQqI8ALfzqY8lMEIAABCAAAQhAAAIQgAAEIFADAQRUNUBkCghUJZCGgGpjdVns21aNPedDYAECK2u6Z/2EdiGgWgAiQztNAAFV9fBwIa7OjBEQ6DOBv5L0nJ4LqN4i6X+TZGvhgAAEIACBYRPYkHiwNOwUYPUQgAAEaicQSppT2rx2tEwIAQhAAAIQGAaBi9Z025J0/jBWyyoh0A0CG9LR65f1gm54M58XK2tCQDUfOkZBYG4CCKjmRpfkwBRb+CUZqIYXhYCqYcBMD4GOEUhBQHW3pJdK+nLH2OIOBCAAAQi0TwABVfvMsQiB/ZIO0MKPREiYAAKqhIPL0iAAAQhAAAJtEPB609/LbhtMsQGBaQRSyf19x3Taob16kGhDAALtEVhZ0+XrJ7RKBar2mHfZ0spxHV46qSMH9+imLvuJb80SQEDVLF9mh0DXCLxbkv3vG11zrKQ/9ubWuyQtlzyf0yAAAQhAIG0CtPBLO76srpsE7pG0CwFVN4ODV7UQQEBVC0YmgQAEIAABCAyXgJeYw8vucCPNyrtCYOW4rjRfVp+lq7riE35AAAIQgED/CCCg6l/MmvAYAVUTVJkTAhBoisAbJD1e0m80ZYB5IQABCEAAAhCAAASmEkBARYJAAAIQgAAEIAABCEBgCgEvIZOXXZIBAt4EyH3vCGAfAhCAQBoEUmzhxzWyem4ioKrOjBEQgAAEIAABCEAAAhCAAASGSuBye7GXClRDDT/rhgAEIAABCEAAAhCYRcBro8rL7iwe/B4CTRNIpQLVypoeWF3W6U3zYn4IQOARAitr2r9+Qgdo4UdWpEqA+8PqkUVAVZ0ZIyDQZwKXSPpIj1v49Zk9vkMAAhCAQP0EaOFXP1NmhAAEIAABCEAAAhCAAAQgAIEFCHhtVHnZXQAVQyFQC4FUcn9lTRury2LftpasYBIIlCOwsqZ71k9oFwKqcrw4q38EUrlGtkmeC3GbtLEFAX8CfyXpOT0VUL1H0l2SfscfIx5AAAIQgEBHCGxIPFjqSCxwAwIQgEAqBEyca0f4M5V1sQ4IQAACEIAABFoi4LVR5WW3JayYgcBEAglVoEJARZ5DoGUCCKhaBt5xcym28Os48k66h4Cqk2HBKQg0RqDPAqqvS3qxpP/WGB0mhgAEIACBvhFAQNW3iOFvCgT2SzpAC78UQskaJhBAQEVqQAACEIAABCCwEAEvIZOX3YVgMRgCNRBIJff3HdNph/bqwRqQMAUEIFCSwMqaLl8/oVUqUJUElvhpK8d1eOmkjhzco5sSXyrLm0IAARXpAYFhEXi3JPvfN3q27BdI+i1Ju3vmN+5CAAIQgECzBGjh1yxfZodAEYF7JO1CQEVyJEwAAVXCwWVpEIAABCAAgTYIeIk5vOy2wRQbEJhGIJUKVEQZAhCAAAR8CSCg8uXfFesIqLoSCfyAAASmEXiCpJ+StAomCEAAAhCAAAQgAAFXAgioXPFjHAIQgAAEIAABCECg6wS8hExedrseD/xLnwACqvRjzAohAAEItEEgxRZ+3B9WzxwEVNWZMQICEIAABCAAAQhAAAIQgMBQCVyeidrvHSoA1g0BCEAAAhCAAAQgAIFpBEpsVP2IpA9llV3jqfZK+oyk8Pt3Sro5O+G5ko5JOijpDUX2S9itI3DBj+BrlTnzY22dL5V0bZVJppz76GiuSyQ9nDv35yW9XdIrJH0l/G5Neoyk67OfL1qSdm5IH89icdGy9NBx6Wz7bEOyluZakm4o8mNdOn+P9Kma1sM0JQmkIqBaWdMDq8s6veSyOQ0CEKiBwMqa9q+f0AFa+NUAkyk6SaCl+8NOrn1epxBQzUuOcRDoJwH7D8eP9KyF3z+W9Jf9xI3XEIAABCDQMAFa+DUMmOkhAAEIQAACEIAABCAAAQhAoBqBEhtVeYFUEP48VZKJfM7MBFZBQBWER0ey399f5FEJu9UWUnx2XQKqv8jEYSYYe0cdjkmqW0C1MwiiYgHVbumQ+bu2GadbJd0laSy0qmkdTFORQEICqo3VZdPncUAAAm0RWFnTPesntAsBVVvEsdM2gZbuD9teVqP2uBA3ipfJIdA5An8l6Tk9E1D9rqS/lnR152jiEAQgAAEIeBPY2HzxkwMCEIAABCBQGwET59oR/qxtYiaCAAQgAAEIQGAYBEpsVE2rMGWVne6LBFRr2d+tlbaJqwrFU0a2hN0QgMdn4qUXZR+8Kvs5CJC+L/v87Kxa07Kkm7LPrtBmFaZQgSo/V76K1ick/XNJn5P0YUl/KumFkn5O0sXZnFZVy178PTersmUfx2KxUDnqfVkFLvu9jbXz7c9wrgmYQjWrUIHKKuiav7dLCr6UrUC1U9LnR1qpC5akJ4QKVAiouvc9rpD73XM+8mhlTQioOh0hnEuRAAKqFKM6/5pSbOE3P43hjmTDabixZ+XDJNBHAdU3Rv/h/JOS7K0kDghAAAIQgEBMAAEV+QCB9gnY5sMBSbTwa589FtshgICqHc5YgQAEIAABCCRLoISYo6yA6kZJJnJ6Ur7tXBG8EnZtWBA8hcpPcUWpL2UCpP+fvbcBs6Oq0v3f0zGKXEA0OIKIAXSQqH8C6U4DAkPEkQ8Fr+IAQcGPQJ9EcbgDiqAY0OAHioQ7aDR9QqJM+Ajmgs7oHQj8xXANEpLTmYmDggzyIWEMmggIlyAkfW6v07U7uyvnY9c5VbWqdr31PDydPmfvtdb+rV2c01VvrXWY5c/EenNQKcoIkkQoZcaLXREsnWy1yJPXpE2hCKeMmMn2Fa5AZTO5JSSEErsi4BKhl3lPhFO22Ezi+2ZonhFk2fPstdUxNmvhVwPuLwHH14CzeoB7KKDK7inrSwWqWauw65Ij8Wx2STMyEvCPQLmKucNbUWEFKv9y28mKykNYWtqGFYP9Y8LxTsxwTs4JUECV8wQyfBKISGA+APlPREl5OORppK8CODQPwTJGEiABEiCB1AmwhV/qyOmQBCBPvk+lgIo7wWMCFFB5nFwujQRIgARIgATSIOAgZHJt4Sffu80hlZ9atrpz8Cu2wi347LZ3nw+uxco4I3oy1Z9M1SZ7vl0p63oAZl3nhKpoyXth32EBVdiP/H5mUHXreEuY9RsAIuKSOGSMHGJfBGFhAdVnrHFSuSvsoz65mYAquI4u16XfNAxc2ANcWwPmsQJVGmdRNB+Oez+aUY4mARIgARIoHAEKqAqX8oYLpoCK+4AESCDrBKSXvPwxzoMESIAESIAESIAESECfAAVU+jlgBCRAAiRAAiRAAiRAAhkm4CDmMEIjWyAlLeaMSMm8L6uU16Tdnd02r+HqHfzKvLCIqBsBldhb1SAYqfhkWg9eEQicZFirClSmspVtzjCRFoIXWHxSEVCJWMpUngoeIHkdBVTZPPF8qUCVTbqMigRIgASKQ8DHFn6O3w+Lk2SHlVJA5QCJQ0iABEiABEiABEiABEiABEiABOoE5GZFhRWouBtIgARIgARIgARIgARIoDEBhxtVjVr42cbC75vf5WEGEUBJNaUdDge/MqeTClTSPk/a5UmVp1YVqFqtIey7XQUq21ZY9BVFQPVBS3gVqQKVEUtVgcsBXCgBSTs/VqDK3pnvuPezF3goonIVf670YbfMB8oAScAjAuUq5g1vxQK28PMoqVzKOAK+fEammVYKqNKkTV8koE9ASi8vz0kLP2nf9+hIqebf6mNjBCRAAiRAAhklwBZ+GU0MwyIBEiABEiABEiABEiABEiCBohJwuFEVVUAlKEX8I0Imqe5kWuJ1coNsktXyTloC2oKodQCuCoyaFn4m1puDFoKmUpQIqsLjT7YqRYmZmwC4VqCymdwSisO2G6WF37SgQpYwMzYPswRV9aU2a+FnBFRDwJQacCuAyRRQZfOs9qUCVbmKWqUPvG+bzW3GqDwlUK5i4/BWTKWAytMEc1lw+F5KSiEC/CDmliCBYhF4HMDhORFQfTuIU57w4UECJEACJEACjQjUAF5Y4tYgARIgARKIlYCIc+UwP2M1TmMkQAIkQAIkQAL+E3C4UdWJgMoIn/YEcHAjig5+zTRj67jgBVNdym7nZwRUMsSIrOTfl4TaCTaz1WiN4epXRoy1IhCIHWi1BDSvSbWtTitQbbGEZ9IO8HYAx0YVUMmi1wKzSsBiCqiyef5G2PvZXEAQFQVUmU4Pg/OUAAVUnia2w2X52MKvQxSFnkYBVaHTz8UXkECeBFRPADgGgDxVxIMESIAESIAEGhGggIr7ggTSJzAPwAK28EsfPD2mRoACqtRQ0xEJkAAJkAAJ+ElAS8yh5dfPLHJVeSLgSwWqWauw65Ij8Wye2DNWEsg7gXIVc4e3osIKVHnPZDzxl4ewtLQNKwb761U/eRSUAAVUBU08l11YAvMByH8bMk7gbwH8DwAnZTxOhkcCJEACJKBLgC38dPnTezEJbAQwlQKqYia/IKumgKogieYySYAESIAESCApAlpCJke/8iASj/EE7g6qbMXB5Se8ph0Hxmg2HPd+NKMcTQIkQAIkUDgCFFAVLuUNF0wBFfcBCZAACZAACZAACZAACZAACZCAKwEKqFxJcRwJkAAJkAAJkAAJkEAhCWiJObT8FjLJXHSmCPhSgSpTUBkMCZAACRSQgI8t/Pj9MPpGpoAqOjPOIAESIAESIAESIAESIAESIIGiEpgLoMIKVEVNP9dNAiRAAiRAAiRAAiTQjoDWjSotv+148H0SSJqAL3u/XMWfK33YLWletE8CJLCdQLmKecNbsYAt/LgrfCXgy2dkmvmhgCpN2vRFAvoEzgOwPOMt/N4N4BAA39DHxQhIgARIgAQyToAt/DKeIIZHAiRAAiRAAiRAAiRAAiRAAkUjoHWjSstv0fLL9WaPgC8VqMpV1Cp94H3b7G0xRuQxgXIVG4e3YioFVB4nueBL4/fD6BuAH8TRmXEGCeSZwOMADs+4gGoBgN8B+HqeQTN2EiABEiCBVAjUAF5YSoU0nZAACZBAcQiIOFcO87M4K+dKSYAESIAESIAEYiGgdaNKy28s0GiEBLogQAFVF/A4lQQKToACqoJvgNDyfWzhxwxHJ0ABVXRmnEECeSaQBwHVfwGYAeDBPINm7CRAAiRAAqkQoIAqFcx0QgLjCMwDIIL3J8mFBDwlQAGVp4nlskiABEiABEggLQJaQiYtv2lxpR8SaEbAl70/axV2XXIknmWmSYAE0iNQrmLu8FZUWIEqPeZZ9lQewtLSNqwY7Md1WY6TsSVLgAKqZPnSOglkjcB8APLfhqwFFsSzO4D3A/h+RuNjWCRAAiRAAtkiwBZ+2coHoykGgY0AplJAVYxkF3SVFFAVNPFcNgmQAAmQAAnERUBLzKHlNy5utEMCnRLwpQJVp+vnPBIgARIggXgIUEAVD8e8W6GAKu8ZZPwkQAIkQAIkQAIkQAIkQAIkkB4BCqjSY01PJEACJEACJEACJEACOSSgJWTS8pvDFDFkzwhw73uWUC6HBEiABJQI+NjCj5+R0TcTBVTRmXEGCZAACZAACZAACZAACZAACRSVwFwAFVagKmr6uW4SIAESIAESIAESIIF2BLRuVGn5bceD75NA0gR8qUBVruLPlT7sljQv2icBEthOoFzFvOGtWMAWftwVvhLg98PomaWAKjozziCBPBM4D8DyjLbwOxbAlwAcnmfAjJ0ESIAESCBVAmzhlypuOiMBEiABEiABEiABEiABEiABEmhHQOtGlZbfdjz4PgkkTcCXvV+uolbpA+/bJr1haJ8ELALlKjYOb8VUCqi4LXwl4MtnZJr54QdxmrTpiwT0CTweCJQ26IeyQwTfAfAogG9kMDaGRAIkQAIkkE0CtRHxLb/PZjM3jIoESIAE8kpAxLlymJ95XQfjJgESIAESIAESUCIgN6oO3eWlS5Xc0y0JFJLAvc9P/GKlt/6Adm4PCqhymzoGnmMCFFDlOHkJhO5jC78EMHlvkjecvE8xF0gC4whkWUD1ewB/A+A/mTMSIAESIAEScCRAAZUjKA4jgRgJzAOwgC38YiRKU1kjQAFV1jLCeEiABEiABEggZwS0nvTX8puz9DBcDwn4svdnrcKuS47Esx6miEsigcwSKFcxd3grKqxAldkUpRpYeQhLS9uwYrAf16XqmM4yRYACqkylg8GQQOIE5gOQ/7JYgWpXgH8cJL4D6IAESIAE/CLAFn5+5ZOryQeBjQCmUkCVj2Qxyo4IUEDVETZOIgESIAESIAESMAS0xBxafpl5EtAmUB5CveJb3itQaXOkfxIgARIoOgEKqIq+A0bXTwEV9wEJkAAJkAAJkAAJkAAJkAAJkIArAQqoXElxHAmQAAmQAAmQAAmQQCEJaAmZtPwWMslcdKYIcO9nKh0MhgRIgARyS8DHFn78jIy+HSmgis6MM0iABOInMAXA/fGbpUUSIAESIAESIAESIIGYCcyVB3tZgSpmqjRHAiRAAiRAAiRAAiTgDQGtG1Vafr1JHBeSWwK+VKAqV/HnSh92y20iGDgJ5JBAuYp5w1uxgC38cpg8huxEgN8PnTCNG0QBVXRmnEECeSZwHoDlGWvhdxyASwAckWewjD1bBBbf/+IjQGnfbEXFaEjAZwK1R8+a8vL9FFbIFn4K0OmSBEiABEiABEiABEiABEiABEigOQGtG1VafrkXSECbgC97v1xFrdLHzkHa+4n+i0WgXMXG4a2YSgFVsfJepNX68hmZZs4ooEqTNn2RgD6BxwEcnjEB1XcBPAzgCn08jMAXAovvf6nmy1q4DhLIC4GzpkzU+F4p57qG37ykhXGSAAmQAAlEJyDiXDnMz+gWOIMESIAESIAESKDQBLRuVGn5LXSyufhMEPCoAhUFVJnYUQyiSAQooCpSttuv1ccWfu1XzRFhArzhxD1BAsUikEUB1c0ALgTwULFSwdUmSYACqiTp0jYJNCZAARV3BgkUhsA8AAvYwq8w+S7iQimgKmLWuWYSIAESIAESiJGAlpBJy2+M6GiKBDoi4Mven7UKuy45Es92BIGTSIAEOiJQrmLu8FZUWIGqI3zeTSoPYWlpG1YM9uM67xbHBTkToIDKGRUHkoAXBOYDkP82eLEaLoIEmhCggIpbgwTSJ6AkoGILv/RTTY8ksBHAVAqouBE8JkABlcfJ5dJIgARIgARIIA0CWmIOLb9pMKUPEmhFwJcKVMwyCZAACZCALgEKqHT5Z8U7BVRZyQTjIAESIAESiI0ABVSxoaQhEnAmoCSgco6PA0mABGIjQAFVbChpiARIgARIgARIgARIwEcCWkImLb8+5pBryhcB7v185YvRkgAJkEBWCfjYwo+fkdF3GwVU0ZlxBgmQQHwEvgDgRgC/jc8kLZEAQAEVdwEJpE+AAqr0mdMjCSgRmAugwgpUSvTplgRIgARIgARIgARIIPMEHG9UyfdqaY9tH+sBnBa8cDWAcwH8Jvj9LQBuAnAzgMsaQXD0K3ak4uanAGxWhtkqliMACKMP23EOAVNqwK01YN50YEkVuBzAhcPAjH7gLllP8NqMYeCUntH3P9Rgnff2AYcpr5/uYyLgSwWqchV/rvRht5iw0AwJkIADgXIV84a3YgFb+DnA4pBcEnD8fpjLtSUVNAVUSZGlXRLIJoHzACzPSAu/4wGIgOrIbKJiVHkmQAFVnrPH2PNKQElAxRZ+ed0wjJsESIAESIAESIAESIAESIAEPCXgeKNKxEFyNBJDibDIFlAZ8dQ5AO5uhs3Rr5cCKgA3ABjoA543AqoRLdWJfcAm4bUGOLoHWFkDzhLhladbr7DLctz7medTrqJW6QPv22Y+UwzQJwLlKjYOb8VUCqh8yirXYhPw5TMyzazygzhN2vRFAvoEHgdweEYEVIMjT/88COBKfSyMwDcCFFD5llGuJw8ElARUNYAXlvKwPxgjCZAACeSIgIhz5TA/cxQ6QyUBEiABEiABEsgCAccbVa4CKhEAXR8IrZqKp2Tdjn7DAiqp9LQq4CbXa+UB3C0A7NdXWJWgmr3+SgBXAZgd2JKHZiVe4++ZFu+ZalhGKDYVwCVBDE4VqMSnEUdRQJWFsyDdGDyqQEUBVbpbh95IABRQcRPYBHxs4ccMRydAAVV0ZpxBAnkmkCUB1emjD/+wfV+eN1RWY6eAKquZYVw+E6CAyufscm0kMI6AtBlZwBZ+3BUeE6CAyuPkcmkkQAIkQAIkkAYBRyGTi4BKvnvLuKWBiKpl+I5+bQHVHlalq98FAqgnAHwHwLdHnMn3ImkhKCImOW5r8roIvCTOvQMB1rTgbwbTjlBaD14RrMEe98bAhwio5BA7Zq0yTsRaLgKqmcHfJ/KQ1YkAPgNgBitQpbHbs+HDce9nI9gWUcxahV2XHIlnMx8oAyQBjwiUq5g7vBUVVqDyKKldLKU8hKWlbVgx2I/rujDDqTknQAFVzhPI8EkgIoH5AOS/DRHncTgJ5IoABVS5SheD9YSAkoCKLfw82T9cRq4IbAQgT4Q/mauoGSwJuBOggMqdFUeSAAmQAAmQAAk0IOAo5hCBkAik7MOu2iSiI/neLccZCQmojgdwVKjq1JlBtatvjjg2AioT46SQgMq8bqpPifhJqk6Z338+ImKqhtoRiihKfEilK1tAJWIu8WdXo7J/r/saAqbUgFtrwDxpxWdVm5IuBz+QKlQl4AAKqIp1avpSgapYWeNqSYAESCB7BCigyl5ONCKigEqDOn2SAAmQAAkkSoACqvjx/vi7X8GPrt7eyeb9534RJ33iYmdHq398A25bciXmzL8Re+4n17HcD/H90LpfYOCKf8Iuu0+q/3vTE4/isJM+5G6EIxMnoCSgSnxddEACJLADAQqouClIgARIgARIgARIgARIoAWBCAIqsXJZA1OmlZ1UbRIBkoipzgnESU09O/q1K1CJgCpcYcG06xNBkxFx2a397DZ75vWdG7QZFIHYw0H8thCqmYDqwKCKlak4FW41WF93CwGVqTw1rhpVHyAtEKUNwtE9wErT5o8b2C8Cjnu/40WXq/hzpQ+7GQPh3zs2zIkkQAIkQAKZIuBjC7+kPyMzlcCYgqGAKiaQNEMCJBCJwL8B+GDwR3SkiRxMAi4EKKByoeQ25sUXtmDZ5Z/G5iceGxMwPff0Ziy64COYtPdkzLzoSrx8J3mwsPURl4Dquac2Y+H5p+P4WZ+mgKod9JTfp4AqZeB0RwJ6BORGSIUVqPQSQM8kQAIkQAIkQAIkQALZJuB4o8qlhd+5QQs9ER3J+HHt7MIUHP2GBVT7NxFx2ebFb6Nx5nWpVnVV0H6vUQUqFwFVtxWoTiwBr5XqVAAmA7iXLfyyfZ7EGV3SFajKVdQqfRi7nxr+Pa61UJgVF0naIQF3AuUq5g1vxQK28HNnxpH5IuD4/TBfi0o4WgqoEgZM8ySQMQJSGnm5cgu/EwB8PigPnTE8DMcXAhRQxZdJqfb0tQ8fjc9dfxfePO0dY4bt19/41kPqIqstz/65/v7vH76/Xmlq7W3L61Wr9jnwILztiHfjV3ffMVaByoiw7lt1e32OsW/sSoUrmSs/5ZDXP/SFf8QNX/4fMHNMFSwRZy367Efr444+baAu6pJDYpLjlbvshtsWX1mP479/6lL887e/hMcf+GXddpQqWvFR9dOSkoCKLfz83E5cFQmQAAmQAAmQAAmQAAmQAAnkloDjjaooAiphIeP3ttrt7cDH0a8toBLR0tUAjFDL+PgugIusdnoilJJDqmHZYijz+vWh+KYBWADgtGCei4Dq+UCEJW3/jD0Rjo0TjbWqQCXVpg8288IAACAASURBVIKWfhdSQJXb06ejwB33fke2ZVKKAqpxQq2OA+ZEEiABZwLlKjYOb8VUCqickXFgzggk/RmZMxxO4VJA5YSJg0jAGwKPAzhcWUAlFQseADDfG6pcSOYIUEAVX0qkfd7Q7bfs0Hpv4yMPjlWCmvbuD9TFSg+vv3dsnBFCDXzjWoTff81e+4yJm0TstO6OH46193vuqU11wZYtbrJb+IUrUNlCrj33f0u9MpYIvY77+PnjYhIiUrnqVXvsWa+kdd/PV9RFV2FhWHzkimdJSUBVA7Y/AVg86lwxCZAACZBAAgRMz+LtvYsTcEKTJEACJEACJEAC/hJwvFEVVUA1KRAWPQpgTiN6jn7DrfFEpLQqsGfa920OhEumvZ/dwk8ETY1el/LkUoVqdmDryKDlYCN/ZwZCsDeOjLXFVXZ7wPMByO8XA5B46oeDgEpEYT8Jhp/IFn7+nmf2yhz3vjOMchWjT2VuP74pFais16Xq2mcqfag/xRke38XrFFA5Z4kDSSAeAhRQxcPRFys+tvDzJTdproMCqjRp0xcJ6BPIgoDqFSNtX14P4BF9HIzAVwIUUMWXWVu8tMvucq1u9DAVpGyxkrxuWvqF59kt/GSc3YbPiLHOmPutuu1wxatWAqqwH/n9qSefwAfP+zJuvuoLdXsS04svPD8mrpKqU80qa8VHrniWKKAqXs654sISmBc8Tf5kYQlw4b4ToIDK9wxzfSRAAiRAAiSQMIG4xRyu4Wr5dY2P40ggKQJxt/Crn0sl7FKPt4bnUMKldQHV9tc/jRq+VJleFwAiPL7T12etwq5LjsSzSXGiXRIggR0JlKuYO7wVFVag4u6o//98CEtL27BisH9MLE4wBSRAAVUBk84lF5qAVH2S/zYUmgIX7z0BCqjiS3GUClTi1UVAZapMhaOUalV77L2vs4DKVLa666ZF40y9/chj8bEvVyCxm5gooIpvTzSzpCSgYgu/5FNLDyQQJrARwFQAFFBxb/hKgAKqnGe2PIRHUMO+OV8GwyeB/BAo4dFKL/bLT8CMlASSJ6AlZNLymzxReiCB1gSS3vtptfBjnkkgSQKn/AATbPvLT8U2+Z2vj3LgQQJCgAIq7gMhQAEV9wEJkECaBA4G8O9pOqSvYhKggCq+vDer1GS//sa3HjKuJd/Ld3plXbxkt/5rVYHKjraRvygVqIytF1/YMi4mCqji2xPNLCkJqJJfGD2QAAmECVBAxT1BAiSQaQJygyvTATI4EvCQgFTl8HBZXBIJdEwgaTFHs8C0/HYMihNJICYCcVegCodFAVVMiaIZVQLlKj4BYLQFBFCp9OGT8g++PsqBBwnUz4e1+GKphod8qkDF74fR9zb/uI3OjDNIgAQ6J/BHAP1s39c5QM50I0ABlRsnl1FGiPTw+nsxZ/6N2HO/A2Ba7u0/9dB6xSk5ll3+6fpPU4HKCKGkqpSpFGVsvGavfcaNX3fHD3Hbkivr9k11qs9dfxekPaAcrQRUtuBqz/3fMtam77iPn08BlUuCYxxDAVWMMGmKBLJNYK5caGMFqmwnidGRQJEJUEBV5Oxz7VoEKKDSIk+/WSWgdaNKy29W88C4ikMg6b1PAVVx9pKPKy0PYbDSi9k+ro1rIgESaE8g6c/I9hHkbwQFVPnLGSMmgW4InAdguVILv/cAuAjA33SzAM4lARcCFFC5UIo2RkRMP7radLQB3n/uF3HSJy6uGwlXe5IKVHJI1alFn/0o9jnwILztiHfjV3ffMSbCeu7pzXWx032rbq+PNYKpdhWoXr7TznVhlLTtO/q0gbpgSwRY4kcO85r82xZ1sQJVtHx3MlpJQMUWfp0ki3NIgARIgARIwGMCFFB5nFwuLbMEKKDKbGoYWMwEylXIwwQTK324REyHfzfutG5UafmNGTPNkUBkAklXoJq1CrsuORLPmsDCv0cOmBNIIEUCYQFgiq7pigRIIAME+P0wehIooIrOjDNIIM8EHgdwuJKAahGAXwO4Ks8AGXs+CFBAlY88MUq/CCgJqKRFD7/P+rWVuBoSIAES0CZgFOPblePaEdF/JAIUUEXCxcEkEAsBCqhiwUgjOSBAAVUOksQQC0mAN4cLmXYu2pEABVSOoDiMBDxt4cfERifAG07RmXEGCeSZgKaASrhNBPBSngEy9nwQoIAqH3lilH4RoIDKr3xyNSTQgsA8AAvYwo97xGMCFFDlPLkUUOU8gQw/lwQooMpl2hh0BwQooOoAGqeQQAoEkq5AlcIS6IIEEiNQXoNypR+VxBzQMAl4RKA8hKWlbVgx2I/rPFoWlxKRAAVUEYFxOAnknMB8APLfhpyvg+GTQEsCFFBxg5BA+gSUBFRs4Zd+qumRBDYCmEoBFTeCxwQooMp5cimgynkCGX4uCVBAlcu0eR30nLWYsXA6VppFlqs42/z7qYfxveWnYpv8HvX1gSp+1ANMqAH/LHZevT8+Hzww+jvb/qv3q7f6Q2U6Uq1oySo8Xm9rLq4FAe59bg8SIAESIIE4CFBAFQfF/NuggCr/OeQKSCAPBC4DcAuAf8tDsIwx/wQooMp/DrmC/BFQElDlDxQjJoH8E6CAKv855ApIwGsCFFB5nV4uLqMEKKDKaGIKFtZH7sWknV6GT2EYp6OE53sm4iMLp+I+wVCuYpHB8dTDmGMJqKK+XgXQA2BI7FgCqr1s+xRQFWzzcbnqBFiBSj0FDIAESIAEvCAggtxSDQ/5VIGKIuPoW5MCqujMOIMESCA6gU0A+gA8Gn0qZ5BAdAIUUEVnxhkk0C0BCqi6Jcj5JJAbAvI0vZR+fzI3ETNQEiCBQhGggEon3euuAaoLt/vumwNMG6v30j6mh24F1i8F3vU1YPfJ7cdzRLYIUECVrXwUKZpZD2DXCS9gr0UH40FZd3kIV6GGZZU+3JsEB7bwS4IqbZJA9wR4c7h7hrTgL4HyEAYrvZjt7wq5MhIggVYE+BkZfX9QQBWdGWeQQJ4JnAdgecot/N4L4LMAjs4zOMaeLwIUUOUrX4zWDwJKAiq28PNj+3AVJEACJEACJBAbAQqoYkPpZGjrX4B7rgSe/T1wzJeBnV4FvPAMcOcXgF33Ag7/NPCyV7Q3RQFVe0ZZHkEBVZaz42dsc4ZwYg2YWathJmq4rDIdX0pjpRRQpUGZPkggOgFWoIrOjDOKQ0D+PuJ3teLkmyslgTABCqii7wkKqKIz4wwSyDOBxwEcnrKA6oMA9gHwP/MMjrHniwAFVPnKF6P1g4CSgKoGgN9n/dhCXAUJkAAJZIWAiHPlMD+zEhfjcCRAAZUjqJiGbVwP/MtZwPsWA3tO3W7Ufn2PA0dFVi8+N/r+04+OVpp6+I7RqlWTDgDecBiwYfX2ClRGhLXhntE5xr6xKxWuZK78fOspo4ItM/aYy4A3nxDTAmnGiQBvyjlh4qAuCZw9hN5rejEkZmYP4bThGiYNv4hli9+BP3Vp2nl61gVUA1X8TBazqA/vdF4UB5KABwQooPIgiVxCYgQooEoMLQ17SMDHFn4epinxJfGGU+KI6YAEMkVAQ0CVKQAMphgEKKAqRp65ymwRoIAqW/lgNCSQIIF5ABawhV+ChGlamwAFVNoZ6NI/BVRdAow4XVr3PXLnjq33nn4M+OnngKlnAvseMyqg+sN928cZIZSIncLv77Ln6Hg5pILVo3dub+/3wtOjgi27RaDEIPakAtaGX7AVYMQUxjKcAqpYMNJIAwKz1uH1E4cxs1aqV5t6xaI+WFLN9JGdvRpvEK/XHIYN8jP8u4lI60l/Lb/pZ4IeSWA8AQqouCNIoDmB8hqUK/2okBEJkEB7AuUhLC1tw4rBflzXfjRH+EqAAipfM8t1kUBjAvMByH/1P/J5kICvBCig8jWzXFeWCSgJqNjCL8ubgrH5SmAjUL9x9aSvC+S6Ck+AAqqcbwEKqNJNoC1ekvZ95jAVpKQq1UFnjhdESUu/8Dy7hZ/YMOIrqSRlxFhHXDhqPVzxSmxJNao3HL69jWC6FOiNAirugVgJ1FBCCVJtGOUqJqKGhbUJuHHRNPz/sfpJ0JiWkEnLb4IoaZoEnAhQQOWEiYNIgARIgATaEKCAiltECFBAxX1AAiSQJIHFAH4J4B+TdELbJBAmQAEV9wQJpE9ASUCV/kLpkQRIgAIq7gESIIFME6CAKt30RKlAJZFJRal2AipTZSq8EqlWtcvrdxRQGYHV5gdHZ1BIle4eEG8UUKXP3EePZ6/FjB5gJkqYOVzCu0y7vjyuVUvIpOU3jzlizH4RoIDKr3xyNSRAAiSgRcDHFn78fhh9N1FAFZ0ZZ5AACbgT+BOAQwA85j6FI0mgewIUUHXPkBZIICoBCqiiEuN4Esgtgblyn5QVqHKbPwZOAt4ToIAq3RSbVnzvWwxItSlz2K/vcWDjClR2679WFajsFTXzJ2O2/mXUz/23jG/xly6RYnqjgKqYeY9j1bPW4i1LpuM3Yqu8FktLJdy3tQfLFk/L97VErRtVWn7j2Au0QQLdEKCAqht6nOs7gfIQBiu9mO37Ork+EiCBxgT4/TD6zigtvv/FR4DSvtGncgYJkEBnBGqPnjXl5ft1NrfrWecBWJ5SC7+TAHwawIyuo6YBEohIYPGvX3oKJewecRqHkwAJdEqghqfPeuvEV3c6vYt5bOHXBTxObUtgQmjEtuB3vt4WHQeQAAmQgB4BCqjSZW9ES3+4D3jX14DdJ29vufdXbx+tOCWHCJvkMBWojBBKqkrte8zo+8bGLnuOH//oncD6paP2TXUqI9gy/o3t5zaOb/+XLo3ieqOAqri572Tlsx7Ari//v5hZq2FmrYTVlV5c3ImdLM/RulGl5TfLuWBsxSDAvV+MPHOVnRGQv4/4Xa0zdpxFAj4Q4Gdk9CyWWKUjOjTOIIFuCShW6XhcrlemJKASTB8A8MNueXE+CUQlIJ9tGueZlt+ofDieBOImoLj3a2xJHXc2ac8i8AkA3wp+l4pLnwz+zde5TUjAbwIizpXD/PR7tR6ujgIqnaRKK7/qwu2+++YA084e/T0scpIWfnJI1ak75wKTDgDecBiwYfV2EdYLzwB3fgHYcM/oWCOYalSBKjx2ysnbhVo6NIrnlTflipfzblY8MIQPlGo4vaeEGxf2+nndUOtGlZbfbvYD55JAHARYgSoOirThKwEKqHzNLNeVBAEfW/glwcl3mxRQ+Z5hri+TBDSEHQGItAVUmeTPoPwnoCXm0PLrf0a5wqwTUNz7FFBlfXPkM75BgKXN85k6Rk0CsRCggCoWjHpGKKDSY0/PxSVAAVVxc99u5WcPoXeCVJoCTqz0YUq78b68ryVk0vLrS964jvwS4N7Pb+4YefIEymtQrvRDHgzkQQIk0IZAeQhLS9uwYrAf1xFWcQlQQFXc3HPligQUBVTzAch/GxJefj+ANQn7oHkSaEpAS8yh5ZdbgQS0CSjufbbw006+n/4pzPMzr1wVCbgSoIDKlVRGx1FAldHEMCyvCVBA5XV6u1pcuYqHUMOyHmDZwum4rytjOZqsJebQ8puj1DBUTwmwApWnieWySIAESCBlAhRQpQw8o+4ooMpoYhiW3wQUBVRpgV0C4N8BXJ2WQ/ohAZuAlphDyy+zTwLaBLj3tTNA/zEToIAqZqA0RwIkQAJpEqCAKk3a9EUCowQooOJOEAID6zCztA2n12r4+qJ+/KLIVLSETFp+i5xrrj0bBLj3s5EHRkECJEACeSfgYws/fkZG35UUUEVnxhkk0DWBAgiongJwEABpGciDBFInoCXm0PKbOmA6JIEQAe59bgnPCJTlPqBna+JySIAESKAwBCigKkyqudAMEaCAKkPJUAploIprSiW8vjSMZX/aGcuWvw0vKoWSCbeON6rmApgXCng9gNOC1+TB1HMB/Cb4/S0AbgJwM4DLGi3U0W83jD4M4CgA5wHY4mhoEoBvj4yVKp9mLWaqvHd9sJ67zYtVYGcAi4LfB0rA5BpwKwAZM9AHPD8ETJHXagHDErC4UTzDwIx+4C7HWDkspwRYgSqniWPYqRAoD2Gw0ovZqTijExIggcwRSOH7YebW3G1AFFB1S5DzSaADAooCKvnjdnnCLfzeB+AfABzTARpOIYFYCGiJObT8xgKNRkigCwKKe58t/LrIG6eSAAmQAAmQgI8EKKDyMatcU9YJUECV9QzFG9/AvTgAEzCzBOxW6cNnxPo56zB5wTQ8Fq+n/FpzvFElAio5GomhRCxlC6iMeOqcQETUEI6j327AaguoJhtBlC2gmg5INwRUgT0A/ATAb43QqpvFcm5+CKSw9/MDg5GSQIiA/H3E72rcFiRQXAL8jIyeewqoojPjDBLomoCigEoqQh2esICqaz40QALdEtASc2j57ZYX55NAtwQU9z5brXWbPM4nARIgARIIExBxrhzmJwnljAAFVDlLGMP1ggBvynmRRqdFzF6L99R68D3UsGxCCTd+txernSYWbJDjjSpXAdWmRlWaGiF19CtTjSBr6si14hUARBi1GcARAC4B8Dqgnlt5GHcagFUApDrW7QB2C14XO1cBY1VNjgzEXUb8Je/L3+x/H1TaMhWoXmnNGwSwb4QKVJMB3DuilTqxBLzWVKCigKpgJ1iD5bICFfcACTQnQAEVdwcJuBPwsYWf++o50hCggIp7gQQUCFBApQCdLgtFQEvMoeW3UMnlYjNJQHHvU0CVyR2R+6DkIj5Lm+c+jVwACXRMgAKqjtFlYyIFVNnIA6MoFgEKqPzNd7mK96KEmZVenOnvKuNfmaOQyUVAJS3+ZNzSQETVMlhHv6ZtnrEp9ve2xFILgjaC0m7Prny1LhA+SQwirKpXHwvETyK8MvPkNWk1aKplhVv4hf2JOMuIr+oGm7XwqwH3l4Dja8BZPcA9FFDFv3fzapECqrxmjnGnQaC8BuVKPypp+KIPEsg7gfIQlpa2YcVgP67L+1oYf+cEKKDqnB1nkkDHBBQFVPNHnhKS/zZ0HHzridK+7w/BE0oJuaBZEmhPQEvMoeW3PRGOIIFkCSjufbbwSza1RbVOYV5RM891k8AoAQqocr4TKKDKeQIZfi4JUECVy7S1DXp2Fb+rAY+hhGUvbMWyfzq0XqGIhwMBRyGTCIlEIGUfdhUnESFJhSg5zohRQCWiKPm+86mg6pTdLlBa4ElcdkUqEc+JYGpLUKFKfpe2g4utylGmqpSIsqRilt1+0BZQ/S4QYcm4uwHY8+T3+tFMQBVc1z50RFD2pmHgwh7g2howjxWoHDal50MooPI8wVweCZAACaREgAKqlEBn3A0FVEoJ+vF3v4IfXb29I8D7z/0iTvrExc7RrP7xDbhtyZWYM/9G7LnfAc7zODAbBBQFVEkD+B4AeRrpW0k7on0SaEWgjZjDLlPe6iLVFdbFKXmSTp6Ik6okc5r5TkFEYuIY92Se424IzxUO77GeHnQ003SYueglA8yFNXuwXHy7wHqKsd1FMblwNtAHPD8ETDFPFcqk0uhFuh2OYWBGP3BXtwvh/OgEUtj70YPiDBLonAAFVJ2z40wSIAESUCdQruIpALurB8IASKA4BJ6u9OHVxVmunystV7EXapiJEv690oefySrnrMXbF07HfX6uONlVRRBQSSAiRgof5tqVXJuqhio6NQ3e0a9cH7JFUrbASQRUtmBKruUc1UJAdVwoGBF6Sby2QMu2H25HGElAJWIpU3kKwJPSapACqmT3cl6sO+79vCyHcZIACZAACSgR8LGFHz8jo28mCqiiM+tqxosvbMGyyz+NzU88hoEr/gm77D4Jzz29GYsu+Agm7T0ZMy+6Ei/fSf5uaH1QQNWOULbf91hAJReq/78EK1xlO7GMLjMEHAVURiBlLtbsGzxhJxeL5Ck/874RHq2wnsBruNYURCRxCageCMRhIlJqdKGuk1zGLaCabARRtoCKTxV2kprk56Sw95NfBD2QwHYCZYClzbkhSIAESCCvBKQClUY1HC2/ec0T4/aHAPd+/nM5ewgLajV8HDUsKwE3Dk7HHflfle4KHG9UubTwOxeAtNILi54aLtDRb7sKVI0qTjWqQPXNkSBEKCXx2UfYfmwVqIxYqgpcPlIR60JxKu38eK1Id79nwbvj3s9CqIyBBFInUB7CYKUXs1N3TIckQAKZIMDPyOhpoIAqOrOuZjy07hf42oePxueuvwtvnvaOMVv262986yF1kdWWZ/9cf//3D99frzS19rbl9apV+xx4EN52xLvxq7vvGKtAZURY9626vT7H2Dd2pcKVzJWf7zx9Tl2wZcYOfONaHHbSh7paFydHI6AooJI/dpcnJHA6CcD7AZwVjQZHk0D8BCIKqCQAW5gkT8MZAZV5ym9jO/GUGHEUkciFo+sBmKf0TBl2I0B6VUBkSlCtqQ8Y67d8SVDe3VSgCtsKl3qXD4Vjg7aaPxh5avCnAN4F4NSRjxfzR5NU1ZL/N0wLqmyJe1ssZipHfSeowCXvy1wZLz/N2OetalbmwpopR78egInlNPviWouy7JMB3Dvy5OKJJeC1pgIVL4rFf77EYdFx78fhKmyDLfySoEqbJEACJEACJJBjAlpiDi2/OU4VQ/eEAPd+/hI5sAZHl0r4u8p0/L1Ef/YQjnpmJ9y7/G14MX+ryWbEjjeqogioZKEyfu8mVb/rIBz9mmtJ0kZPrk/ZduVajy2gMmPl4TvpOnBVQFyu+3wm+Le8ZypmnRO08GtWgUrEVnZVK3Mtalyl9WbXioyAyjxoB2AyBVTZPAfSjspx76cdFv2RQCYI8LtaJtLAIEhAjQA/I6Ojp4AqOrOuZkjrvqHbb9mh9d7GRx7EwvNPx/GzPo1p7/5AXUD18Pp7x8YZIZSIncLvv2avferj5ZAKVuvu+OFYe7/nntpUF2zZLQIlBrEnFbDu+/kKtgLsKqOdTVYUUD0+InY4PCEBVWcwOIsEEiAQk4Dq2kDktGe47VyzkB1EJObCk6n8ZAu3zIWowyx/5gLUzUGlKCNIkgtL4QtXJ1st8iREEYGtDpVZlzaEMjdcgcouDX9L6IKY2L0OgAi9zHsinBI7Rmwm8cmTh/aFNHMRzJ5nr62OscVFsftLwPFyIcyUZ2dZ9gROlphMOuz9mDztYIat1pIiS7skQAIkUFwCcsNPDvOzuCRyunKtGwRafnOaJobtEQHu/fwkc/Y6vGt4GN8qlfCiVJuq9NWr+PBIgIDjjaqoAipzTelR6bDYKGxHvzLVXAeaGnqITq5T2QIqGWuuXcm/5XrQm0cKP10a+JfrQOYBPfOAYKsKVCKgMg8Qyjx5qE+eIv9nAHKtrH60E1DJmLXArBKwmAKqBDZwDk1G2Ps5XB1DJoHuCPC7Wnf8OLtYBHxs4VesDMazWgqo4uHobMUWL0n7PnOYClJSleq4j58/ThAlLf3C8+wWfmLDiK+kkpQRY50x91t18+GKV2JLqlG9/chjx9oIOi+AA2MhQAFVLBhphASaEogooGrWwk8uIplDKj+1bXXnICIJt+Cz2959HsBXA4emgpOp/mSqNjWrlCVPDIaf9rPbEIpZe25YQBX2I7/LBTP5ebwlzJILXXKBT2zJe3KIb7nIFRZQyZOIZtzmYPwFYTFaiwpU8wEcCuBNw8CFPcC1FFBl96R32PtJBU8BVVJki21XLuKztHmx9wBXX2wCFFDlPP9aNwi0/OY8XQzfAwLc+9lN4id/hV22bsHMSh+uMVHOXofDB6fhnuxG7UdkWmIOLb9+ZI2ryDMB7v08Z4+xJ02gvAblSj8qSfuhfRLwgUB5CEtL27BisH+sK4wPy+IaIhKggCoisG6HR6lAJb6kolQ7AZWpMhWOTapV7bH3vjsIqIzA6vEHflmfQiFVt1mNPl9RQCWCBPlvQ/SoW87470E1GhFH8CABdQKOAipbICUt5oxIyQiRZB3ymrS7mxfs8bGn4Rot0kFEEhYqdSOgkhCkolT4kCf+TOvBKwKBk4xpJaAyla1sW4aJtBC0hU+pCKhELGUqTwF4EsDrKKBSP7WaBuCw95MKni38kiJbbLsU5hU7/1w9CVBAlfM9oCXm0PKb83QxfA8IcO9nM4n1mz81zBwGfoQali6ajn/JZqR+RqUl5tDy62cWuao8EeDez1O2GCsJkAAJZJcABVTZzU2akVFAlSbtkf5HphXf566/C1Jtyhz262986yENK1DZrf9aVaCyl9TMn4x58YUtdT933bRoXIu/lJEU0p2igCop3t8PBBvfTsoB7ZJAFAKOAipbXGSbt9vZ2ZWdNgZVlKSaUsPDQUTSSQUqaZ8n7fJEvNWqAlWrNch7USpQ2bbCoq8oAqoPWsK0sJ26j3Zl2auotxS4UMayLHuUsyDdsQ57P92A6I0EuiNAAVV3/DibBEiABFQJaIk5tPyqwqZzEgDAvZ+NbVCuYlpPCa9d2IsVElF5LT6FUr1N36ZsRFisKLTEHFp+i5VdrjaLBLj3s5gVxkQCJEAC+SPgYws/fkZG34cUUEVn1tUMI1p6eP29mDP/Ruy53wFjLff2n3poveKUHCJsksNUoDJCKKkqNe3dH6i/b2y8Zq99xo1fd8cPcduSK+v2TXUqI9gy/o3tP/3+8XHt/7paHCc7E2ggoJJ2XcutylDh351tKw18BsBbATyh5J9uSWAcgZgFVGJbxD8iZJLqTiKqang4iEikd6tpeSctAW1R0zoAVwWGTQs/I+a6OWghaCpFiaAqPP5kq1KUmInSws8Wjd0SisO2G6WF37SgQpYwMzYPc23hZ6pNDQFTasCtACZTQJXdE91h72c3eEZGAjsSKAMsbc6NQQIkQAJ5JaAl5tDym9c8MW5/CHDv6+ayPIR/qNVwegnYAzUsq0zHxboR0bsQ0LpRpeWXWScBbQLc+9oZoP8sEygPYbDSi9lZjpGxkQAJJEeAn5HR2VJAFZ1ZLDOkld+PrjadATCuAlRY5CQt/OSQqlOLPvtR7HPgQXjbEe/GcnITcgAAIABJREFUr+6+Y0yE9dzTm7Hogo/gvlW318cawVSjClThsUefNjAm1IplcTTSlkADAdXjAA63BFTh39vadByQlDDrvQD+t2MMHEYCiRNIQEBlhE97Aji42QIcRSTG1nGBHVNdym7nZwRUMsSIrOTfl4TaCTazFa6iZdsx/owYS55OFYHYgVZLQPOaVNvqtALVFkt4Ju0A5QPq2KgCKgl8LTCrBCymgCrxU6djB457v2P7LSayhV8SVGmTBEiABEiABHJMQEvMoeU3x6li6J4Q4N5PP5Gzh3DaYG/9oSmpAHboyENQr6r01f/m5pERAlo3qrT8ZgQ7wygwAe79AiefS29LgN/V2iLiABLwmgA/I6OnlwKq6Mw4gwS6JqAooEpKmNU1ExoggTgJaIk5tPzGyY62SKATAop7n63WOkkY55AACZAACbQiYJ502v7EE3nlioDWDQItv7lKDoP1kgD3fjppPXsIR/XUcHoNOL1UwurXT8N7v1jCcDre6SUqAa0bVVp+o/LheBKImwD3ftxEac8nAvyu5lM2uZakCfjYwi9pZj7ap4DKx6xyTZknQAFV5lPEAHNOQEvM4eBXxB48xhO4O6iyFQeXnwA4KQ5DtBGNgMPej2bQfTQFVO6sONKdwCDA0ubuuDiSBLwjQAFVzlPa5gaBqdQ6NbRMU6W1VSVX+XyY0wxPCjcm7Pbf8h06ytFqbtP31gBH9wArh4EZPcCvAMj3bTlO7AM2VaVl2OhrKwF8M/i3VMMJHzf0jVa25eEhgRT2vofU3JY0ezX+evAw/KcZXa7iop4JWLbwEDzqZoGjtAhoiTm0/Gpxpl8SGPv/41rUv8NXpo/+5EECJLCdQHkNypV+VMiEBEigPYHyEJaWtmHFYD+uaz+aI3wlQAGVr5nlujJN4KwpEweCi4sS5/KRDo3HBy385KdcdNwVqJfi/lCwkLND42W+HFFfnw9A/tsQE6D3AzgHwLtjskczJBALAS0xh5bfWKDRCAl0QUBx77OFXxd549SmBCjM4+YggWIToIAq5/l3FFBdAeB6AKaN9r5B+2kRBMnf4uZ9Iy6yW1w3JJSCiCQrAqpDTWttW0DVB1xkwJgW3CK86gfuyvmWYvhtCKSw9wuXg3IVZ6OGmbUSDuqp4ZOD0/G/Cgch5wvWEjJp+c15uhi+BwS49z1IIpdAAiRAAhkgQAFVBpKQgRAooMpAEhhC8QicNWXi7qFV3xcIqJ4NXv81gL8FcH/w+6tC45/p8PW4YV8LYA2ABXEbpj0S6IaAlphDy283rDiXBOIgwL0fB0XayBABCqgylAyGQgIkQAJRCUQUUIl5W5i0yRJQVYN/bwzEVZtbxeIoIpkUCLeOC2ydERJymb/9p4xcDzhtpKJTHzD25OslAOYBMNWywrbCVbRuB3DsyANbqwH8AMBPrblSDco8URu2O7bMJhWopMLUYyXghBrwR1OBigKqqDvVn/GOe9+fBSe0ktlr8Z7B6fhXMV+uYl6thvWLpuPmhNzRbMIEtMQcWn4TxknzJNCWAPd+W0QcQAIkQAIk4EDAxxZ+/Ix0SHxoCAVU0ZlxBgl0TUCxhV/XsYcM/AHAwSPXdv4rbsO0RwLdENASc2j57YYV55JAHAS49+OgSBsZIlCWyv8ZioehkAAJkAAJRCAQk4BKHhYSkdOegZDpN+1CcBCRGMGTtN+7LCTcWgfgKgCHWf5MO0ERUMj4uZaAyoyXsM4DcDKAC4K58ppU0RLhlLy3pYlIrJHdca0BmwioSgBeB2CZ1bZvJQVU7XaIv+877H1/F9/lyuasxSHDPZhZrzYF3L2ob6wSfZeWOV2bgNaNKi2/2rzpnwS497kHSKA5gfIQBiu9mE1GJEACxSTAz8joeaeAKjozziCBrgl4JKDqmgUNkEASBLTEHFp+k2BImyQQhYDi3mcLvyiJ4lgSIAESIAESKACBiAKqZi38plqopEKTCJhaHg4iknALPuNb7H4ewFcDB0b0JFWijChKBFzNKmVJK0IjtjoHgF1FS96Tw54r7Qqb2XURUK0MbM4cBj7aA3wdAAVU7TaIx+877H2PVx99aZ9cgz2/0w+pbIeBNTi4NAGnoIZllT78R3RrnJFVAlo3qrT8ZjUPjKs4BLj3i5NrrjQ6AX5Xi86MM0jAJwL8jIyeTQqoojPjDBLomkADAdV8APLfhsB4+PeufdIACRSJgJaYQ8tvkXLLtWaTgOLeZ6u1bG4JRkUCJEACeSYg4lw5zM88r6WQsTsKqGyB1PoGVZ+EnbTQOzXUNq8pU4cbE2FBVDcCKoljVYNgpCWgaT14RdAeUIbFLaD6ZtC6b6waFStQFfJ0qy/aYe8XF4618tlrcFpNqk0Bxz/1Il6z/B316nA8PCWgdaNqoIqfCdJFfXinp2i5LBJoSEDrnGM6SCAPBPhdLQ9ZYoxZIeBjC7+ssM1THBRQ5SlbjNUbAg0EVHlbm1wkPQrA/8lb4Iy3GAS0xBxafouRVa4yywQU9z4FVFneGPmNbRBgafP8po+Rk0DXBCig6hqhrgFHAZUtLrIDNpWczPvmd6kWIwKozc1W53BjopMKVNcBOBKAVIZqVYGq1RrkvbCAqpldpwpUIpZaC8wqAYsDx1+ngEp332t6d9j7muGp+j7lB5iw/FRskyBmV3HbcAnLdtoNN37rr/EX1cDoPHECWmIOLb+JA6UDEmhDgHufW4QEmhMor0G50o8KGZEACbQnUB7C0tI2rBjsh/zNzKOgBCigKmjiuWxdAh4IqE4GMAfAsbok6Z0EGhPQEnNo+eU+IAFtAop7ny38tJPvp38K8/zMK1dFAq4EKKByJZXRcTELqGSVIpySi6dS3cm0xNth9Q4ikknBfBEpSUtAW9S0DsBVgVHTws+It24Oxs+1qmGFx8vf6KYtn5i5CUCzClSmxV8ju84CqiqwR1CF6lAAFFBl9HxIIyyHvZ9GGJnxMXs1/rr2snqlqZm1YXx1UX/z/29kJmgGEjsBLTGHlt/YAdIgCUQkwL0fERiHkwAJkAAJNCRAARU3hhCggIr7gAQUCHggoFoK4B4A31HAR5ck0JaAlphDy29bIBxAAgkT4N5PGDDNp02AAqq0idMfCZAACcRIIAEBlRE+7Qng4GahOopIjK3jAjumupTdzs8IqGSIEVnJvy8JtRNsZitcRcu2E65m1cju2BLXAEf3ACuHgRk9wK8CwdRKU23KvE8BVYwbOIemHPd+DlfmHvKZ6/Hflk7F/5UZ5SFcXKrhdcMTsGzRIfiFuxWO9ImAlphDy69PueNa8kmAez+feWPUJEACJJA1Aj628ONnZPRdRgFVdGacQQJdE8i5gKoHwILgwu3vu4ZBAySQAAEtMYeW3wQQ0iQJRCLAvR8JFwdnn0AZYGnz7KeJEZIACZBAYwJaYg4tv9wHJKBNoMh7f/ZavKfWg5kYxn+rTMcHtXNB/9khoHWjSstvdsgzkqIS4N4vaua5bhcC5SEMVnox22Usx5AACfhHgJ+R0XNaWvzrl55CCbtHn8oZJEACHRGo4emz3jrx1R3N5SQSIAEnAiLmcBrIQSRAArERUBIHs4VfbBmkIRIgARIgARLwg4CWmMPBb97+RlkN4LAYd0UpRls0lSECDns/Q9HGF8rZQ5jSM4xraiUs29qDZd+bhj/GZ52W8k5A60aVlt+854vx558A937+c8gVJEegqN/VkiNKyySQLwL8jIyer3oFKo0bXlp+oyPiDBKIlwD3frw8aY0EGhHQOs+0/HIXkIA2AcW9z1Zr2smnfxIgARLwj4CIc+UwP/1boecr0rpBoOXX83RyeTkgUIS9f/ZqvG7CyzCzBpz+4gQc//1D8HQOUsMQFQlo3ajS8quImq5JoE6Ae58bgQSaEyjCdzXmnwTiIuBjC7+42BTJDgVURco215oJAoo3meNYv7TvuwrA1wBsjMMgbZBAEgS0zjMtv0kwpE0SiEJAce9TQBUlURzrSmAQYGlzV1gcRwIeEqCAKudJ1bpBoOU35+li+B4QKMLen13FPQAeGC5h2aJerPAgbVxCwgS0xBxafhPGSfMk0JYA935bRBxQYALlNShX+lEpMAIunQScCZSHsLS0DSsG+3Gd8yQO9I4ABVTepZQLyjoBxZvMcaD5oDzQAeC4OIzRBgkkRUDrPNPymxRH2iUBVwKKe58t/FyTxHFRCFCYF4UWx5KAfwQooMp5TrXEHFp+c54uhu8BAd/2/tlDOGpCDTNRQnWwF9+TFH3sEez0/f3wggfp4hJSIqAl5tDymxJWuiGBpgS497k5SIAESIAE4iBAAVUcFPNvgwKq/OeQK8gZAcWbzHGQEsXtKgAL4zBGGySQFAGt80zLb1IcaZcEXAlw77uS4ricEKCAKieJYpgkQAIk0IiAlphDyy93AQloE/Bp75fX4gL04IxSDcu2TcSya6biEW2+9J9PAlpiDi2/+cwSo/aJAPe+T9nkWkiABEhAj4CPLfz4GRl9P1FAFZ0ZZ5BAVwRyfpP5bwHcx/Z9XW0BTk6BgNZ5puU3BaR0QQItCXDvc4N4RkCqbbK0uWdJ5XJIgASKQ0BLzKHltziZ5UqzSiCve79cxc6lGk5HCe8f7MNJwvfs1XjDNYdhQ1ZZM678ENC6UaXlt0lmJgH49sh7Ut3zN/aYNcDRPcDKYWBGD/ArAD8J3j+xD9hUBfYIXlsJ4JvBvw9t4OeGPuDD+dkZjDQpAhnb+0ktk3ZJoCMC5SEMVnoxu6PJMUyqn58lXBqDKZoggfwTqOFLlen170apHfyMjI6aAqrozDiDBLoiwJvMXeHjZBJwIqB1nmn5dYLCQSSQIAHFvc8WfgnmlaZJgARIgARIII8EtMQcWn7zmCPG7BeBPO79chVvAvBr1PDjYWDZNdPxv/zKClejTUDrRpWW3ya8owqoDq0BZ00HltgCqj7gImN/LTCrBCwW4VU/cJd2nuk/OwQytvezA4aRkAAA7e9q5SFcilq6ghEmngQyS4ACqsymxg6MAqpcpIlB+kRA8SazTxi5FhJoSUDrPNPyy+1AAtoEFPc+W61pJ5/+SYAESMA/AuZJwFSfCPQPo96KtG4QaPnVI03PJDBKIA97f2ANDkYPZk6YiPkLp+IPEvfH1+G135uGPzKPJJAEAS0xRwS/Im66HsBxAFZgtIrTZgBvAXATgKmh148AcCaA8wBsCcbvH1SHugrAEwDmBSwvsV6XiifrAZxmV6FqUoFKKkw9VgJOqKF+bkpVqpUUUCWxQ/2zGWHv+7d4rogE2hDQ/q7GClTcoiRgEVAQUJF/dAIUUEVnxhkk0BUBxZvM3cQ9Qf6ABdAL4MluDHEuCaRBQOs80/KbBlP6IIFWBBT3PgVU3JpJEBgE9EqbJ7Eg2iQBEohEgAKqSLiyN1jrBoGW3+xlgBEVicDAvfhAaQJuqfShlNV1l9diJUqYXOrBjdtqWHZNL36Z1VgZlz8EtMQcjn5fCUBET0sB3G2Job4TiKrkdRFXzQWwdyCamtZGQCXJE3GVjFsQCKY2RWzhJ/8feR2AZVbbPgqo/DktEl2J495PNAYaJ4GsEiivQbnSj4pWfKxApUWefjNJgAKqTKYlHBQFVLlIE4P0iYDiTeZuMP4dgLMBHN+NEc4lgbQIaJ1nWn7T4ko/JNCMgOLeZws/bsskCFCYlwRV2iSB/BCggCo/uWoYqZaQSctvztPF8HNMYGAtPthTwmdrQH+thJMX9eKHzZYz+14cXuvBMaUStvaUcOt3ExQxDQzh1J4aXjPYh4USz5whHLewt15hhwcJpEZAS8zh6FeqTMn3nU8FVacMl/Dr8vvVAM4dEULt0UZA9fNAdGW37YsqoFoZBDJzGPhoD/B1VqBKbcvm3pHj3s/9OrkAEsgjAVagymPWGHNiBCigSgxtnIbbCajskq223yODpxPM+1cEX5BljJRzXQVAntye0yzYFG60mThMrFG4tZrb9L0mpWfF74l9wCa7d7f1FIWUpg0fN/SNls3l4SGBFPZ+EtTkqaP/E5zXSdinTRKIlYDDeSZP0ZnS4sa3KSkuv5sLRL8J3jSfdzcDuKyLz7ZmF6liXb+jsVaxyGedMDIl3Osmh4ApNeDWGjBvOrCkClw+Urr9wmFgRj9wl4wJXpsxDJzSM/r+hxrEc28fcJhjnByWAwIO51wOVsEQSWCMAAVU3AwkQAIkkGMCX/rl3NobJkr3IB4kQAJpEPjPv5yGp7besqYGvFjbhvmLDh0vpJqzrmfezhNec947Jn38lVuHXxxetWnR8EvDz1842Id/jDO+chXnooZLUUK1NIxlg/34Xpz2aYsEohDQEnM4+m14zSe4r2NfC7LFUO0EVKaaVbcCqm8GrfvGqlGxhV+UnVfcsY57v7iAuHISUCTAClSK8Ok6ewQUBFT8jIy+DVwFVEYgZcq77hvcVJUvztIT27xvxEV23+yGUaVwoy0rAqpDa8BZwY1m4cXe3dH3qVczUtj7SfH6KwB/SMo47ZJAnAQczjO5ICRHIzGU/YSdCKiMeOqcQDzcNFQHv14KqADcAGCgD3jeCKiMeFhgGYGx+TyMM9e0lQ0CDns/G4EyChJwI1AG9Eqbu4XIUSRAAiRAAs0IaFWC0vLLnUAC2gTM3p89hNOGazi/BLwI4MpKH340ex3+Zpee1/3vL77tvl12eZlcFgWefOFBzPv1QS+9NOEvb190MB7sNP5yFW9CCTMrvfiK2JhzN/6q9HLs8t3peLhTm5xHAnER0LpR5eg3jgpU5rqaCJ7sdoBdCahELLUWmFUCFge5+DoFVHHtSr/tOO59vyFwdSTQhEB5CIOVXszWAkQBlRZ5+s0kAQqoMpmWcFBRBVQy3xYmSRlWI6CqBv/eGK5Y0YiE4402+cItlW+OC2ycEfxuhFyvCl6fEvTV7gNwXfCaPG4o1UVMBaqwrXAVrdsBHDvSomw1gB8A+Kk1VypwNLM7trwmFaikwtRjJeCEGvBHCqhycV4kGqTj3k80BhonAd8JOJxnrgIq+ZyTzyERWt3djpuD3/BFKvOZKqalcuN5IxWdtliftfK6LUq2x9uvm89F84eQ/RknZdmfAcb+SAq/Z0q221Un5TNUfDlVoJIgLbGwVJ2aQQFVu93i1/sOez+pBbOFX1JkaZcESIAESIAEckpAS8ik5TenaWLYnhAoV+vXXuXv68t6JuLbC6fiD4GQan4JeEVPqeeJ9+51yUEn7nXpuBV//9GPvbR687VzB/vqLboQ2KmPMXaavX72arxhwsuwpFbDNADLJrwC8797EEVTnmwpb5ahJeZw9Gvuk5hrXXLt56jg2pcIl6SalFwLk3N77+BalZxvC4J7MOZamVwni11AZXXxkPsqFFB5c1YkuxDHvZ9sELROAhkloP13Clv4ZXRjMCwdAhRQ6XCP6DUuAdW1gchpz+BLtGl51DQchxtt5ou8fBGXL/O2cGtd8GSDtP85DYBdIcS0VzLtmeRGsRkv8cjN6ZMBXBDMlddEBCbCqfCNa5lrRGKN7I67md5EQDVWbtZq27eST05E3KkeDXfY+1lb7btHzr87shYU4yGBVgQczjMXAZW5EGwuHLWF7uDXFlDJ47emVeDvgs+1JwB8B8C3R5yJMEQ+30xL19uavN7qopb5jDOVIu2LX28MfIiASg6xY18kcxVQzZSHiEc1VDgRwGcooGq7Vbwb4LD3k1ozW60lRZZ2SYAESKC4BOQ7mBzmZ3FJ5HTlWjcItPzmNE0M2xMC5WpdYCF/O1/SMxGDgYDqjFoN30AJE0ql0n+993WXHHzS68f/L/V7j3zkpdVPLf1CpRffEBSBnToVY6fN66dU+rDcE4xchocEtMQcEfzaD9HZD+g1e12yZM53GS//7dJGQGWuddn3cOrZbnIfZeyeiXmfAioPT46ElhRh7ycUAc2SQHYJaP+dQgFVdvcGI1MgoCCgUlhl7l1GFVA1a+E31SIhVSsatUQaB8vhRlu4BZ/xLXY+D+CrgUEjepIbzEYUJTecm1XKkhvEdjsmu4qWvCeHPVfaFTaz6yKgWhnYnDkMfLQH9SerKKDK/anT+QIc9n7nxuOfOTGoXCPnAdv3xc+XFhMi4HCemYs+dgThyoTms81UP2wbrYNfW0B1fPCEny3ePTP4DJUn+IyAyvi1y6DbQmXz+SjiJ/lcMr//fETQJNUhjUjLfDaKD/FpC6hEzCX+7GpU9u/1GIaAKTXg1howL2hNa6pNXSnVG6UKVQk4gAKqtlvFuwEOez+pNVNAlRTZYtuVioBqpc2LjZ6rJ4FMEKCAKhNp6DwIrRsEWn47J8WZJBAPAauFnwinzgfwdK2E+Yt68ZNyFUfu8rI9br30rf+xy24T5blb4Pcv/BqX/frgrS/ipSmLe/FQPFHQCglki4CWmEPLb7boM5oiEuDeL2LWuWZXAuU1KFf6UXEdH/c4tvCLmyjt5ZoABVS5SJ+rgMoWSK1vUPVJFiuVoE4Ntc1rCsHhRltYENWNgEriWNUgGLkpbloPmuocMixuAZXcCP8JgLFqVKxAlYvzI5EgHfZ+In47NHoKgFkATuhwPqeRgAoBh/OsXQWqcHvacxJo4ScCKtMe1nAyT/2JoElikM9fu7Wf/SSgeX3nBm0GZX0PB59xthBKPt8aCagODJ4kNC37wq0G6/G1EFCZylPjqlH1jVZxHHuy0LT5U9kUdJooAYdzLin/bOGXFNli26Uwr9j55+pJgAKqnO8BLSGTlt+cp4vhe0BA9j6Af7OFU/ayBtbgkp0n7n7hOyZ97GVba38Z/sXmJT0v1f5yfqW33g6MBwl4SUBLzKHl18skclG5IsC9n6t0MdiCEWAFqmQT/sIzwJ1fADbcM+pn0gHAu74G7D65M7//cQOwzxGdz+/Ma4FmUUCVi2S7CqhscZG9MHMj17xvft8YtBza3IyCw422TipQyY1oU0GkVQWqVmuQ98ICqmZ2nSpQiVhqLTCrBEgPcTnYuzsXp0cyQTrs/WQcd2b1f44II38N6KnTOwubs4pOwOE8ayegCldtkvFGXNQUr4PfcAWq/R2qNorfRuPM6yLSvSpov9eoApWLgKrbClQnloDXSnUqAPLV/F5p50cBVXHORIe9XxwYXKkPBCig8iGLXAMJkEBhCWgJmbT8FjbRXLg6gYEhfKBUq7f0OqRWwklScapZUGcPobcHOKZWw7ZaCbde04v71RfAAEggQQJaYg4tvwmipGkScCLAve+EiYNIQIUAK1Alh/3px4Cffg7Y7xhg2tmjfh66FbhzLvC+xcCednkchzBk7vql3QmwHNwUe4iCgIqfkdG3XNwCKolAbuiK4KhlyyOHG23Sqkha6snNYGkJaIua1gU3i8WfaX1kxFs3B+NNeyYRVIXHn2y15RMbptJIoxZ+psVfI7vOAqoqIDen5ULCoRRQRd+oPs1w2Ps+LZdrIQEVAg7nWRQBlaxBxu9tfeY0XJeDX1tAJZ8LtlDL+PgugIusdnryuSqHVEy0xVDmdfnssuObBtSf5JXKkHK4CKieDz5Xpe2fsSefu+NEY60qUIlYqgpIS78LKaBS2faqTh32vmp8dE4CEQmUKR6PSIzDSYAESCBDBLSETFp+M4SeoRSQwMAQTizV8ONKX73qPg8SIIGAgNaNKi2/TDwJaBPg3tfOAP1nmUB5CIOVXszWipECquTIr7sG2LgeOObLwE6vauzHiKw2Pzj6/jGXAW8+YXTev5wF9M0BqguBA98PPPCj7TY6EWAlt1KPLFNAlYtkJiGgMsInaWx/cDMKjjfajK3jAjumupTdzs8IqGSIEVnJvy8JtRNsZitcRcu2E65m1cju2BLXAEf3ACuHgRk9wK8CwdRK067PvE8BVS7OjcSCdNz7ifmnYRIoAgGH8yyqgMp8hjwKYE4Xn23h1nj255Zp3yfVG40YWVzZLfyavW4+F80fQubzq5G/Ri38xKfdHvD84PeLAYxVk3QQUBmxsMTNClRFONmCNTqcc0nRYAu/pMjSLgmQAAmQAAnklICWkEnLb07TxLA9IsC971EyuZTYCGiJObT8xgaOhkigQwLc+x2C47RCEND+rsYWfslsM9O6T6pMmepTYU9b/wLccyXw1+8drUYlgqtH7hytMPXC09sFVHb1KlagSiZfY1YpoEoYcDzm2wmo4vHSwIrijbbE1kTDJOBCIEd7X6rgiN5YRB08SCBXBLTOMy2/uUoOg/WSgOLeZ6s1L3cUF0UCJEACqgREnCuH+akaDJ1HJ6B1g0DLb3RCnEEC8RLg3o+XJ635QUBLzKHl14+scRV5JsC9n+fsMfakCWh/V2MFqmQy7CKgMp7tKlSTDhgvoLIrTbGFXzK5GmdVQUCVwqq8c5FlAZXcEMvTsRrAYTEGzNLXMcLMkinFm8xRMEwE8CyAfQD8McpEjiWBLBDQOs+0/GaBOWMoNgHFvU8BVbG3XlKrl8p/aqXNF/3qL1/s6em5NKnF0S4J5InA8PDwlwbe9oq0hUwUUOVpkzSI1eEGgVSjnReaut5qgW232ZZhplLrzQAua4bHwW/SZGVdDwctucO+pJLtUXZL8ipgqsf+FsBAHyBtvWGqzgJYJhXVrd+lR9sJvcD9xvhaYFYJWBx2VgPOmg4sMa9bNiYHr91rKtaGq9zaMdSAebYdy98Ndswyx2onPi4cqRLfD9xl2f1+CfiYrCM0ZyymKrDzSAv3RQA+JPOMDcNsGLjQ2Ew6qXmwn4G9nwdMjLFgBLTEHFp+C5ZeLjeDBLj3M5gUhpQZAuU1KFf6UdEKiBWokiHvIqAyY7ZsHhVNbfo1YCpMmQpUFFAlk5+mVimgShl4Z+6yLKDqbEWcRQIZJ6B4kzkKmVMBfAzAe6JM4lgSyAoBrfNMy29WuDOO4hJQ3Pts4VfcbZfkylWFeSPnk4in0haMJMmTtkmgYwIUUHWMrtATHcQcUdp5G/HUOQDubgXWwW/SeYnEOmucAAAgAElEQVQkoJJgAgHRTFsYZURKRjRki6TCwqjgvUsazB97bQ1wdA+w0p5r+5U4asCttliqkagqJGp6LCzmCmzOsFuJh18LfpcHxQaGgekSl6yzB1gbCKYeF9FYsK6y2KoB7ysBY+uxbRjRWdKJzbr9DOz9rCNifAUkoCXm0PJbwBRzyRkjwL2fsYQwHBKwCFBAldx2kJZ8G9cDx3wZ2OlVO/qR9/7lLMCIpOwKUxRQJZeXlpYpoFICH80tBVTReHE0CXRNQPEmc5TY/yZ4ylaeuORBArkjoHWeafnNXYIYsHcEuPe9S2nRF6QqoGIFqqJvP67fJqAkoGISck7AQczhKqDaFFRzkqpTLcVTgszBr4ixRCD7KQCbARwB4MygKpSYuMqqgHiGVUlKxq0K0iJVEs8L/i3jdw8qZx0J4JhQBSozT6pr3Q5gN7sCldhoIW6qC5EwWpVKrguIHzmetis/NRJQGZshYZLMHatyZW8x1wpUVhWrf5WHvcLVqRoJqOz4xGdYqGXHYeYPA6f0AJcH7w2UgMn2PHt9rEI1Sslh7+f8/yoMnwSiE9ASc2j5jU6IM0ggXgLc+/HypDUSiJMABVRx0hxvy7Tm2+8YYNrZo++JSOrOuaOiqZ12B376OWDqmcAb3gHc+QXAVKOigCq5vLS0rCCg4mdk9FxTQBWdGWeQQFcEeJO5K3ycTAJOBLTOMy2/TlA4iAQSJMC9nyBcmtYgIBUn1EqbswKVRsrpM6sEKKDKamayHZeDmMNFQCUt/mTc0iYt8XaA4OC3lYDqZAD7By0CJwH4CoCLMdpmz7QU/F0gsnoCwDetf5u2gnYFKrty1rpgrMQs4qstJvhwGz+Mtq77CYCVdvs+ESvJHLsSk/zergKVjGklWpL3XQVUxlcP8HfD20VkY6KsdhWohoG39QDXhitX2TGIUG4YuKgHWG4YWIzqTMzvNaBitxfM9lmRbHQOez/ZAGidBDJIQOtGlZbfDKaAIRWMAPd+wRLO5UYiUB7CYKUXsyNNinEwBVQxwmxgyrTp23DP9jfttnxSpaq6cPS9Nx0L/Pb2UXGVHHZ1KvndCLI2Pwgccxnw5hOSjb2Q1imgykXaKaDKRZoYpE8EeJPZp2xyLVkloHWeafnNah4YV3EIKO59tvArzjYrzEpZgaowqeZCHQhQQOUAiUN2IOAg5hChUV0QZB1SwUmqTBnh0dTgPbsSVEvaDn5dBVS2nw8DOMoSPpmqVZ8H8FUAP7cEXraAyq5uJYKp8O9jPux2etuAvzJt7aS6UrsKTnZ7PyvosfZ6jcRRYYhWZanJ4fdM2z+rfZ8MGagB0nZwXOvAYB0Xhmzca1r6NRJ7yVhLIHWo+CsB/2KLyJoJqIzAiqcgK1BxD5BAIwJaYg4tv9wFJKBNgHtfOwP0n2UCDn+nJBo+BVSJ4qXxvBGggCoXGaOAKhdpYpA+EVC8yeyKcdnIBdqfBmX6XedwHAlkioDWeablN1PwGUwhCSjufdVWa4VMNhedOAFWoEocMR3kiICSgErEuXKYnzkixlCFgMMNgnYVqG4CcMWotgby73NSaOEnIidb2GUEXSKgui6U2RUAzrIqZJn2graAqpnwalwFKrEbarknzxiH2/fJsIEgBmnnV/+9D3i+kcAKwEYjWooioLJb8oXntftdArIrUAXVplYCuMHEagvFeoH7gzlScUvW9CEzNlyFq4WA6rd9gHAu/OFwzhWeEQEUj4CWmGOgip8J7UV9eGfxqHPFRSagdc4VmTnXnh8C2t/VKKDKz15hpCkQUBBQpbAq71xQQOVdSrmgrBNQvMnsguYVI0+2PgPgDQA2uUzgGBLIIgGt80zLbxZzwJiKRUBx71NAVaytltZqBwG90uYUUKWVZvrJAwEKqPKQpezF6HCDoJ2AyrTM+01QuUnGi1Bmc6vVOvgNV6AKi5yMeWnh9+2RX0TE12e19rPdvzJoyyctBhsJqKJUoJI2gdK277fS1cFUVjLCqkZrHgZmhCtUiSjJqkj19aDdnREoiZmxdnu2TZcWfk2qS4mZsQpT4RZ+Zo6pYtWoApVl17YzLuYSMNluQxgWVGXvDEg/Ioe9n35Q9EgCygS0xBxafpVx0z0JgHufm4AEmhMor0G50o+KFiMKqLTI028mCVBAlcm0hIOigCoXaWKQPhFQvMnsgnHmyEXTMwG812Uwx5BAVglonWdafrOaB8ZVHAKKe58t/IqzzdJcqaowjy380kw1fWWdAAVUWc9QNuNzEHNEEVDJImX83lYbvYYLd/Br2gNKRat1gQBKbElVqM8AeDhoxycCqq8AuHhESCXiJlvQZWIxLfyaCajExvUALmvgS6pdjTtsgZIRRzWq2GS121smAqmwKMkSF+1ZAk4QUZURYhkhkzi2bcvvtkBJfrdFVVZLPRF4jYmwjFgrFG+9elYfsMmKtV4Ry1SlMuMtgdhYy0EDJbBdtuZda9Zj1lgDKtOBJdk8C9KNymHvpxsQvZFABghoiTm0/GYAOUMoOAHu/YJvAC4/0wQooMp0ehhc2gQooEqbeEf+KKDqCBsnkUDnBBRvMrsGLa0CVrkO5jgSyCIBrfNMy28Wc8CYikWAe79Y+S7AaimgKkCSucR8EFASUOUDDqNsSsBBzBFVQGXESI+OtKeb08yxg1+ZalryrQfwHQDTAgGVVD0SwdNxgX3Twk9+lWpS5m90ad8nNp5vU4EqPG/2SCvAN49olS4FsIOAyhIT1SsxBTGYqlRjoqUqYKozSaWqE2vA+0rAJUZcJPMsW2Pt8ywx0+TA9phoqV0Fqhrw2x5gpS3AEhthMVe4ApWMsStilYBrQ5WkLh9hcWEon+GKVvX3jejKXp/9WtFPR8e9X3RMXH/BCGiJObT8Fiy9XG4GCXDvZzApDIkEAgIUUHErkIBFQEFAxc/I6DuQAqrozDiDBLoiwJvMXeHjZBJwIqB1nmn5dYLCQSSQIAHu/QTh0rQGAak4oVbanC38NFJOn1klQAFVVjOT7bi0xBxafrOdjWxFF4ispC/iRZ1GFoiy3tWsJWGndvM8j3s/z9lj7EkR0LpRpeU3KY60SwKuBLj3XUlxXBEJlIcwWOmFPFChclBApYKdTrNKgAKqrGZmXFx1AVUuImWQJOARgbOmTCxlcDnylKk8YcqDBHJPQEvMcc39L/3s7CkT35l7gFwACUQkoHXOjYTJFn4Rc8Xh2SfAFn7J5ui5pzdj0QUfwX2rbq872ufAgzBn/o3Yc78DOnJ8+7X/iIP+5oSO53fktECTKKAqULJjXKqWmEPLb4zovDcVVK36fgn4mLQXjLpg075vGLiwH7gr6nxfx3Pv+5pZrqsbAlpiDi2/3bDiXBKIgwD3fhwUacNXAtrf1Sig8nVncV0dEaCAqiNsaU9iBaq0idNf4Qko3mRux/4mAHInaXG7gXyfBLJOQOs80/Kb9XwwPv8JKO591VZr/meWK9QgwApUyVHf+MiDWHj+6eg99mSc9ImL645W//gGLPrsR/G56+/Cm6e9I5JzmXvbkiu7EmBFcljAwUoCKhHnymF+FpB8vpesdYNAy2++s8XofSDAve9DFrmGuAloiTm0/MbNj/ZIICoB7v2oxDi+SAS0v6tRQFWk3ca1tiWgIKBqGxMH7ECAAipuChJImYDiTeZWK90JwDMA9gLwp5SR0B0JxE5A6zzT8hs7QBokgYgEFPc+BVQRc8XhTgQGAb3S5hRQOeWoo0E//u5X8NC6X2Dgin/CLrtPamjDiKwef+CX9fcHvnEtDjvpQ/V5X/vw0Xj/uV/Ej67+Io46ZRZ+vnzJmI1OBFgdLaJgkyigKljCY1qu1g0CLb8xYaMZEuiYAPd+x+g40WMCWmIOLb8ep5JLywkB7v2cJIphqhAor0G50o+KinMAFFBpkaffTBKggCqTaQkHRQFVLtLEIH0ioHiTuRXGmQDOACBt/HiQQO4JaJ1nWn5znzAuIPcEFPc+W/jlfvdkcgGqwjy28EtmT5jWfVJlylSfCnt68YUtWHb5p/GO951Rr0Ylgquh22+pV5h67qlNYwIqu3oVK1Alky9jlQKqZPn6al1LzKHl19c8cl35IcC9n59cMdL0CGiJObT8pkeWnkigMQHufe4MEsguAQqospsbRqZAgAIqBejRXVJAFZ0ZZ5BAVwQUbzJ3FTcnk0CeCGidZ1p+85QbxuonAe59P/Na4FWpCqhYgSqZnecioDKe7SpU+xx40DgBlV1pii38ksmVbVVJQJX8wughUQJaYg4tv4nCpHEScCDAve8AiUMKR0BLzKHlt3AJ5oIzR4B7P3MpYUAkMEaAAipuBhKwCCgIqPgZGX0HUkAVnRlnkEBXBHiTuSt8nEwCTgS0zjMtv05QOIgEEiTAvZ8gXJrWIFAG9EqbswJVMil3EVCZMc9s2lgXTT16XxWmwpSpQEUBVTL5aWaVAqp0efviTUvMoeXXl7xxHfklwL2f39wx8uQIaN2oSsHvhwEcBeA8AFsSIHgEgDO7tV8FdgawKIhvoARMrgG3ArhbunT3Ac8PAVPktRowT8aVgMWN1jMMzOgH7kpgrTQZI4EU9n6M0dIUCaRLoDyEwUovZqfrdbu3gSp+VgJmaPmnXxLIEoEasHJRH96ZZkz8jIxOmwKq6Mw4gwS6IpDBm8ynA3gOwI+7Whgnk0CGCGidZ1p+M4SeoRSUgOLeZwu/gu45n5dNAVVy2ZWWfA+t+wUGrvgn7LL7pB0cyXtf+/DRMCIpu8IUBVTJ5aWVZQqodLjn3auWmEPLb97zxfjzT4B7P/855AriJ6B1oyoFv0kLqGJJRgsB1WQjiLIFVNOBJeK4CuwB4CcjIq7fGqFVLAHRSOIEUtj7ia+BDkggKQLa39W0zk8tv0nlkXbzT0BrT2r5zXPGKKDKc/YYey4JKN5kbsbrBwBuQ/CHYi6hMmgSCBHQOs+0/HIDkIA2AcW9r9pqTZs7/ftJgAKq5PJqWvP1HnsyTvrExXVHIpJa9NmP1kVTu7x6Dyw8/3QcP+vTePtRx2HRBR+BqUZFAVVyeWllWUlAJeJcOcxPncXTa8cEtG4QaPntGBQnkkBMBLj3YwJJM14R0LpRFcHvWwDcBGAqgBUARBi1GYBUgLoEwOvkq3JQCWoagFUA1gO4HcBuweuSs6uAsaomRwYVnsT21UFC5W/2SwH8A4A1I3PnB3ZOA/CbBv7kOvWpVgWquQgqRAEw9l/ZxO/YHmoloAJw74hW6sQS8FpTgYoCqvyffhH2fv4XyxWQQEQC2t/VtM5PLb8R08PhGSMg+6ZUw0OD/bgu7tC4J+Mmmpw9CqiSY0vLJNCQgOJN5kbxyB+cfw7+KP4TU0YCvhDQOs+0/PqSN64jvwQU9z4FVPndNlmOfNC6CZB6nBRQJYvctOm7b5Xc+xk97LZ8UqXqR1eP6mb6TzgVa279Qf19OezqVPK7EWQ9/sAvMfCNa3HYSR9KNvgCWqeAqoBJj2HJWjcItPzGgIwmSKArAtz7XeHjZE8JaN0gc/QrpVivB7A0+Ckipb0tsdQCAEbgZIRW5wBYFwiXJGvSwu8zQfouC4RQZp68LOIsmSMt84yNmwHIWLuKlYizbH92C7+TAewfzBEb8iX9UwA+2cSvCLLqRzMBVQ24vwQcXwPO6gHuoYDKnxPQce/7s2CuhAQiECivQbnSj0qEKbEO1To/tfzGCo/GUidQHsLS0jasoIAqdfSZckgBVabSwWCKQEDxJnMjvIcCkD9GLywCe66xOAS0zjMtv8XJLFeaVQKKe58t/LK6KfIdl6owjwKqfG8eRh8vAQqo4uVZFGtaYg4tv0XJK9eZXQLc+9nNDSPTI6B109bRry1GkqpTpmLUuRhtYSeCKrsi1ZlWRSgjcBIh1OJA3CQiKVMVSkRZm4IKVGJPRE22ffldBFzfHsmO/D3fzN/nAXw1EHmJfXMY8Zf4D/sdG9eiApVUwJLr4W8aBi7sAa6tAfNYgUrvXInLs+Pej8sd7ZAACUQgoHV+avmNgIZDM0iAAqoMJkUhJBcBlV0m1YQo5VrlKQQ5pByr+TIsv4efKGi4LMUbbSYeWdfDwVMW4Rh36OXdrP+16ZUNYFkfcJH1O0rACb3A/cb4WmBWafQPi3GHPPFgvqTLG5aNycHAelnZPmBTo97cjV6TeZa/G8I9u6vA5Y1EM6YHuBXH90vAx2QdoTljMVl/kNQfuTY2DDP5Y6QfGH1smwcysPeZBRLwnoDDeZbHz7YdPpscEmlflBp7Ei+YF77oVH+5xUUmuRA10Ac8b3/uyJxGn23254FDnByScwIO51zOV8jwC0aAAqqCJZzLzS4BJQFVdoEwMicCWmKOgSp+tqgP73QKkoNIwCMCWuecRwi5FA8JaN20dfQrIihbJBUWNNmCqfC1qLCA6rhQ+s4YvbQ0Vi3KCLRM9Sj5vZW/ZgIt48Zcy2rkV6pqtby2JWIpU3kKwJPSlYECKj9OQMe978diuQoSyAmBWQ9g1yUH4lmt81PLb07SwzCbEPCxhR/Phejb3VVAJZZF1R8+wk8P2CVd7ScDdpiYgRttkQRUsoBAQDTTFkYZkZIRDdkiqbAwKnjvkgbzx15bAxzdA6y059p+JY5wadlGAqqQqOmxsJgrsDnDCLOs9Y29FozZR26YDwPTJS5ZZ09dm4VFAB4X0ViwrrLYqgHvKwFj67FtyE336FvUvxkZ2Pv+QeWKSCBEwOE8k8+AvH22aQuoJpvPuiafO/LU4E8A/DYs2uUG9Z9Ag3MuXBmKlaL83wY+rVC+16qVNmcFKp+2EtfSLQEKqLolWMz5WmIOLb/FzDJXnSUC3PtZygZjyQoBrRtVjn7bVaBqVHFKWvZtCVr1yftyr+ibI7zlb/3wA3ut7IcrUsm1pEb+WlWgMtWrwn7H0t+ihV+92pT9oHjoPgyvbWXlJIoYh+Pej2iVw0nADwLlIQxWejE7rdXM+XfsvW0rzi+V8OdKL76kdX5q+U2LM/3kj4DWntTym78MbY84TgGVlGYVlb8pn9qSi8PN7fAXbbv/tdi+Chj7H7482WCeMJBxqwLng0F5WTN+96By1pEAjglVoDLzpLrW7QB2s0rT1s21EDfVRUcYFQiJsEj8yPG0fRO5kYDK2AwJk2RuvcpHGKJrBSqritW/joT+HvtJCrHZSEBlxydjwkItOxYzfxg4pWe0mlU95hIw2Z5nr49VqEYhOez9tP6fIhXDjgXwsbQc0g8JpEXA4TxzFVDF/dkmCIzYeCqAFaGy6JfI028AVgefQdOCz7TwZ1P4c1A+10S4bITNwf/G8fcA5o38Yi5omZLq8geTfEbuG/7cblGBSqoi1qsPloDXhj8jmlVqTCvn9KNLoME5F67gk1RFHwqzdFNP7wkQoIAqAag0mVsCFFDlNnWqgWuJObT8qsKmcxIAwL3PbUACOxLQulHl6NdUcZJ2e3JPRa6R7W1dh7IFTXb18nXBPRlZsAiqPhOsXO4H2Q/Wy7U0u+KUee+KwJ/9gKBc92om2ArbN51QTm3it20LP3OPxO4AQgGVH2ew4973Y7FcBQlEJNDtd7WBNRjYeeLul27Z9vTer5yw+xPPv/T0lxb11++FjztEOFXbivNrqP83f8LLMH/hwXhC6/zU8hsxPRxeIAJae1LLb55TG5eASm7Oyhdt86W7LROHm9utBFQnA9g/uOkrX+K/AuDioGe2+SL9u+AL/RPB0xAiuJJ/m0padgUq+wt++A8BebKifoRvDgPYOai2sdJu3ydfxGW8XYlJfm9XgUrGtBItyfuuAirjqwf4u+HRP2jkGBNltatANQy8TXqAhytX2THIzfph4KIeYDmAOgOL0bjfa0DFblPYdoN4PMBh76e1esmbCOy+l5ZD+iGBtAg4nGcuAqokPtvaXaRaEAh9zRN5NwE4B0Cri1QiADbzBLGZIxeOwi38whfFRHBsxFfms04+28wfQLYw9v4ScLxcWDLlzlnmPK0dnX0/igKqpIRZ2YfOCL0lQAGVt6nlwjogoCSgkht+cpifHUTOKZoEur1B0GnsWn47jZfzSCAuAtz7cZGkHZ8IaN2oiuC31cN9tqBJ0mI/sC4P5L155DbGpUG+Gj3k3qgClXyveiZ4ID78MGEzAZW4sO3/v/beB1qyqr7z/dZFojjaaaMik47TRnCij+Rp4NKYBJ8oecs/g2TiGOVhu2SEbhxBGVnkdVYcGxrHjEwILBxQaYTA0LLASXSiPg1JiO2IT8WGjOtlQnyC2hoyYCC26AMU+tarX929y9/d91TVqXvr1D7n1OesBX3r1Dn799uf/Tv33HP2d/9+8f2VXxxox/jF9ePebfUzUNlBsZIIAqp2XHkTxH47OkwvIDABgfX8rWbiqWc8afMlb/n5PRuOesoJuvuHt+nab2596IFH958fRVTDhFPRxVzXZy67EwwNh9aQQBtL+NUQc+1dKiug6guC3OYzXdhErWXRKPxjdRiBEpPbZQVU3sSwmtwx5evnXaYqL6Dy2a18KtqYmnZgw5fTOygdHsvaWXalcRmcfHk/5/SgvF6ROCrl51dHpN/FP/bT7CFdycoOrigd6NPUunb6mUUWpQeKxF52nBNIHW/2OtInvIhsmIAqCqxqf0XMwMESsT8DL/riv4eC6NAypbFBoFUESlxndg+ow73Nl8K1NOHml93LHnRp0YvSpF/jMkfFF0cmYrZVflFIbCIsL6CKwmI7zsRV/ryxq/R6mRkvlXR8Tyx95JK0w0S2CKhaddmsqzMIqNaFj5PrR8Ay9M0stXnafQRU9QsIPMpHAAFVPvZNtryeCYL19DuX3fX4zLkQmAYBYn8aFGmjbQRyTdrmsjtm/NJ5nrYNN/2pAYGaxn4NyOACBKTtt2v77i3avRYW5/7Vxr8756hPbjLxVNxMRHXF3a+598cLB056/DFt78SMUz/WpR/61X4ikxVbruszl921cOac+hDYfodu6BzULVdt0Z5pe0VMTptode2VFVCZBzFzk/fGp1/dl2S9GOl1icntUQIqEzn5ye8o6LJJ5zSgbUXDGS5DVpwk9gKqYcKrVQKqpOTeq3rCoLR8n/V7W+j8IIOHleMrElhJui+KliYRUPlJ6/S8cZ/NN5+BKmSb2ivpxpilygvFjpXuCufErCRW+q1/bJqFa4SA6p7FZVHA3G8lYn9WjI5bXmzDBoH2EShxnY3LQGXiYEstPu17mwl2vUjKC5xMQOVX3Q27N9n92ARUr0hGzlbcmb8+TbpvPy1HOJGAyu47MfOUpPut1CACqvZdO2vt0W+cs7P7J1cMNIm7wmrUTojHuDLV9vusHtPaT4aQtQ4c5w0jkDWzGQIqAhMCPyGAgIpoWAuBXGKOXHbXwohzIDBNAsT+NGnSVlsI5Jogy2V3zLghoGpLYNe4HzWN/RoTw7V5JLD9Dl2lrrb3+76ks6Koatz+q46112Qrt7PusNe+/W3/IY/rX33wxbpjaDtfWX4f3CtTNOwdrs+K6A2lyVxiKVg7JmZHtEWQby0azwy/F6wfrw7ZE9Pytd7FWKXE9AortBfp/H5MhrIknWiJXKyROL+/JP3WgvQ+STZnn25fXpRePI9xvt4+I6BaL8F2nD8NAZXPdJFODA+lVGJyO/3DOp1Ijm37yeFFV9rP2y6aJF5rBiqb4P5Ub5L7HsvCETMrRWFVUYfjL7Y0q5PLSHVxKH+3omySia7S9sqU8BuSXcqaGmSYSkv4xXNiFquiDFSuXd/OsFJP/XS4qaCqHZfN+npRIvbXZ4CzIQABlbjOxgmoZnVvSzNQDUtb7rMj2h/Vl/SG2R44LMuU39J759QyUEWxlL/HkOaciy0SyJiBikGAQBUEEFBVQZU2IbAGApkEVGvwlFPqRCCXmCOX3Tqxx5f5JEDsz+e40+vRBDJM2vYdymWXeIBAbgLEfu4RwH5bCYzKQPWDhQMnHeIzUD1Bl37oRWvKQJWKjeKc/nNCtQ6bl48L3j/ixFO+JOyqIZjx74VUFDVVAVVBApR+cherKGUdjxoFP1/T1pisul9tLOE342uh6iGaSfvTFlCZ0zYpvalX03pV9ibfoxKT2/GXy9mS7gyKTWvC2j1f0jdCOT77pfReSe8K5cj8pHf0JZbwi2WLop++Dfula5PSqS2btF6x+cnjKI4qytjkyu3dZAKpVJTkxEVHdKRXWaanol9yvm1zpCt9ZlgGKldSzwRe26IIK4q1En8Hv2Cdr/2MWDErVTzeCcQGJQcjlNC2qZbjedfH/sQ+dvvi4uX64vO+lYj9qhH9Ey2L81bLxqu2TPsQmBGBEtfZJAKqad7b4h/Sdj+y+46/Zx6TZKCKxxbdm+w+aJt95++X9gfzsAxUJrbyYmSzd5ukuJKj32BaBrYjbfb3HV9KFgHVjAK6AWYQUDVgkHBxEgL2d+2aUptPYmTYsWSgmgZF2mgLAQRUbRnJ2fYjl5gjl93Z0sUaBFYTIPaJCggUXBfjs21Ugo0Jskqw0mgDCBD7DRgkXGwkgW23a9sznrT5krf8/J4NVsbPyvdd+82tDz3w6P7zr96ifhWmt/53bTr4uM4blPJLhFQlrs8isVHMMGVzFzbnkVYMsblsm+t4cBjYEnbjqWkGLD9f4qthRcGWza9e1vvvp0MDR0v6G0lvCJ8tK9YHJV0fqpzYPJC3Yd+bOKx0BiprN87FpAlS7DsEVM24vCaIyal2KJfdqXZixo1VIaCKE77fGpY2z/pYYnLbDosl+b4q6QOSbLLXBFSW9ch+4cTyRf6XWfylauenv8yGCajsWH/eWb1SgEeF8jOrBFROTNTPxBTGLGalGoiW3CS0Zao6uSud0pF2RnGR/6Xm1aN+cjq0PRAtjctA1ZXuWZD2pirTVMxV9AvWZ8TqSNf7CfMhWa3SjFY7zF+fStCXPIzpBWcc47UzVzL2q/TbrqvXS/qNKo3QNgQqJmC1wnY6Gys+l7jOJhVQTeaCsTcAACAASURBVPPe5v9Y9qsk7D7kM1CNujfZd/ZHut2vbLPyffEP8VECqrh6w86zP9QfkvQn4Y/1fkPjBFR2TLxfIKCqOMob1DwCqgYNFq7WngACqtoPEQ7OkAACqhnCbpGpXGKOXHZbNHR0paEEiP2GDhxuV0og10RVLruVwqRxCJQgQOyXgMQhEFgjARNRPfnQjRc8cvDApsMO2Xjvw48d2BXFU77JYUKqEtdnWQGVCZJMF3BEECul1TlW9LCEXTu+aMG7zdPYPOrz3XzNPwsirj8O1UFsbsZK5JloyvwYlYHqY2EuJ2bUsnZtYbvNb5Up4XeqpPtDUgzTJNjiejJQrTGec55WMian7mIuu1PvyAwbLCOgqsSdEpPbldil0fIEgmhKlj2r/FkrjwyT7Cf5bFhrbast59Ug9v8olKG8ri1M6cdcEkjLK634nOs6y2V3LiOATteKQEHsm5DP17VPP9fKf5yBQJ0IIKCq02jgS24CmQRU8f7l72O5UWB/AgK5xBy57E6AhkMhUAkBYr8SrDTacAK5Jqpy2W34cOF+CwgQ+y0YRLrQGgJv/b+16eBP6bxORw/tPla7SlyfZUv4vdBBWiU+SgGWsGunmFjqyjGCLJ+FyuxeklTNskQsowRU+5IShOmxA9fTJCouGcofSPqoLWjvSP8cAVV1l0sbS/hVR6u9LSOgau/Yrrtn4Rf1dR3pdCsvOGmDsXzfkrSD7FM/oZdZYGHl+yxzmP1R8P1Jx5TjIVAjAgioajQYuAKBzPc2BgAC0yZgGfpihr9ptz22vQ/f9dhnO8srydggMPcEutLeM19w6MtmDAIB1YyBT9tcLjFHxXZ9Ke5VmdKHMIwv5mP29njYihLeI/jbRME3QqbbscMU3wH1Vmnf4xfRpRnR3Wf5DO1mwGVGX2FvRJb1zeHAQYb0cZnbj5OujY07ezemC/+GZGJfkXW96L2Z47A3Lkh0WX5PM9s+c7s7/nhJgwz0TVqQWHHsj409DoBAHQmUnLSduuu57E69IzQIgQkJEPsTAuNwCMyAwFv+Vk+99vn6QYnrMy2hZ95ZZaqY3Sl+b/ttn1XYsYokI59rSti19uw567eHCKhilSwTTVmVLKsAYmX3cgioYuapFdmoFpfLG1LCb4rxvP0O3dA5qFuu2qI9U2y231TJmJy2WdpbAwEEVGuAxikQWA8BJpnXQ49zG0jgUEmPBb8PSfw/uI79j0t6Qjjf2jFBVfysq//60ce3/eKTOrPmxfU9a+LYqwsBYr8uI4EfUyKQinSn1Gy5ZiwDlR257egnzjT7TS675ahw1DwSyBiTCKgaHnC5xBwV212PgMrKQtiLftvi5MPZvoz3kCGfSEBlbQTR0aleGBVFSlE05EVSqTAqfLez4PzBvtully5Ie5Ny4u+T1LdrfnSlz3Sli6JYqkhUlYiaBsKlyMKt9j45Tkyk+8LnZ0fxlROHmbDr4iigCv3a3kN0clc6pSMN+uPbCGU8+uU4OtIzrR9L0pvrviix4thv+G8k3J9XArkmyHLZnddxpt/1IUDs12cs8AQCKYES12dRCT/fTPp9/HxfEEA9WES9hF07zZJNWDm9VIx1WJJl6slTEFBZ+T97NltLBqrB84Eke9YYLCCxThQ9IxGJayOAgGpt3Np2FgKqto0o/ak9gYJJZnsp6evcpp9r3ycchEDvj8fn9f5Y/Xog8R8k/XLYd0Nvn5+E+nfhmH+/zv0XSDLhVGzHJrt3Seq3/xvn7DzkT664CAEVoQmBGRFAQDUj0JiZFQEEVLMijR0IjCCQUUDFuDScQC4xR0m7fnX1Le6Fv724t5XNz5L0pV7G6HdKOia8zLfV138maUPYbyN0mcuWGF/2W9vvD8Nn97K3917O/6fwviEKqOzrVIwVV1bbd3Gl96I0WHG7NUwWxMkFO86yNZqPK7JhjRA39UVBkh6WdLWkjcHPAz7zU5GAKrZpAqyFfpKq/vm2bVtcbm/FVjYDlRM7fbo35/BqL7iyBosEVN4/O8YLtRLxlH3dF1A5oVbf5460OZ7XkT4h6VO9Ehz9bFWT9rUul2rJ2K+Lu/gBgZkQKDlpO3VfctmdekdoEAITEiD2JwTG4RCYIYES1+ekAqr4TGMZguKzyqoelbBr56RiJp+RyjJd2TOQ7XtleD5aSwm/j4Xnt+eEtp4fnvNWlSEcUcKvv6jDZclFQFVRDLexhF/Ja6Eios1sFgFVM8cNrxtMoGCSeWQpsil29SmSLHX/fw3Ckyk2TVNzQsD+wDOh1J+H/p5nWSfDvg9JslXMtr1Fkqn/TVAVRVXTRkQJv2kTpT0IrIMAAqp1wOPUOhKwe9vuXI7lEo3kspuLM3brT4CYrP8Y1dXDXGKOEnbjy3lbZGLlH2zx1CYnlrqyoEyFPWPdmax+Pj+wt4VY9kI/nme7bw7PZSaYivZ8Bio7xiYobJHLOZLs5b35YZMCtnLbfrbNzvEZqKI46x29571vB3/uTRaDmejoGUEQ1C/jJ8lWag8EQn5CwIz4TEz2eVwGKjsmzS6VxmFZAVW0tSC9bmlZDGbbQJQ1LgPVknT0gnR9zJZldnsCtN+U9HHzscf2piCgikz6Iilf4q8jXV8kwopiLp+5KmbBquN1VyL26+g2PkGgUgK5Jqpy2a0UJo1DoAQBYr8EJA6BQCYCJa7PtQio4rPOEb05zxcVda2E3XhaWkLQL1Cx56sXhoUm90v6pqTflfR74WS/qMSen6y0oC2UsQQAtujk98Ozny+vbvttrs2e2XxyDZUQUMVnCzM/yJRLBqpMwT2h2QlicsKWRx+ey+5UOzHjxhBQzRg45iCQUUBlSuzXSfqXjAIERhCwF/gmkrL/4sreN4Wfv9sT4X0xvNS3Jk7pKfzvDiKpWKZvVnARUM2KNHYgUIIAAqoSkDgEAiUJ5BKN5LJbEguHzSEBYnIOB31KXc4l5ihh1wuXTKzkRUn2ItwLmUwYZc9h8YV8/Gwv2K9xWaViaQkTZT0QMlCZyOlrJQVUabkLE1I9t0BAlWatSv0bjJ4v43dQOtzK7SXl+/rl6+yEVAzly/u5cBiU1ysSR6VhU5AJanBILPuXZoXqLpf/W1E60K3u9iYGK72LxF52oLM/LQHVCr+mdJlMtZkSsT9VezQGgSYQyDVRlctuE8YEH9tNgNhv9/jSu2YTyHV95rLb7NHC+yoJ5IrJXHarZFl12wioqiZM+xBICGQUUFl9XUsPfz2DMvcEDnciKRNKvSsQsZfY17rMUWeE/aawt0xSq8ojZCSJgCojfExDICWAgIqYgMBUCDxV0g9yiUZy2Z0KORppJYGMMenLT7eSbds7lUvMUcKuiY68SMpWIV/RGw+LORNQecHUMMFSFFBZdmm/2YKpfaEtyyxlwqhhGai8H/aM58sBWpuxlITPQOXL/EW7vgThwJekDJ09Y6bl++xYy05l24pyfEUl8kJ24/7q6kkEVL4kX3reuM/mmM9AFbJN7ZV0Y8xS5YVix0p3RQAVCKiuiQK0ul67JWK/rq7jFwQqI9CfqOr0s0+wQQACsyLQ1a7dx/X/rmKDAARqRCCXeKOkXZtnqtP2uKQnTMmhzpTamatm2ljCb64GcEqdRUA1JZA0A4GyBH7jnJ3dP7niooPh+H8fUjnajcz+uP93vZWeh/Qy2e8Kn+2wuN9+tuP9C307vsx+K9/3f0q6RNJDZX3luMYT2OKEUkeFetDWqcWwMjlmj4ppQn+6t8L5+w3ptb3M9+lNV3zOJebIZbchY4abLSZA7Ld4cOeza5ZK+6wZdt2yP1pZ3B/Y33m5RCO57M6QM6YaRiBjTCKgalispO7mEnOUsDsuA1VRxqmiDFT2XG9xalmm/Ja2P0xA5cVZr5X0EpfpalQGqpiZamSEJGX8juwJqPql66KwqujkogxVJkpyGakuDuXvrCTgCtFV2l6ZEn5DsktZU4MMU2kJv3hOzGI1QQaqFT53pM0x81ZneZHboMShF59tkT43zEbdLtESsV83l/EHAhCAAAQgAAEIQGBGBEoKmabuTS67U+8IDc6UwPY7dEPnoG65aov2TNswMTltotW1h4CqOra0DIFCAlf/9aPdbb/4JK8gNkWxCahMOGVbVBhHkVXcH9tb635GpL0ELEPUyUEsZUIpq9Fs22ZJ73MZpaysw1xsucQcuezOxaDSyVoTIPZrPTw4NzmBNMvhpC1s27hx4wUHDhzYtHHjxnsPHDhgwvg42evbisIpE09dGv67N5doJJfdSeFy/PwQyBiTCKgaHma5xBwl7EZBkz2XfSRko7J7gYmkjkkyUHnx050hS5SNjB17fhgiW1BioqmbJZ0dSvhZ/I7KQOWP/0LvWdGLqUzoY37ZfmvbZ6Dy5QZNuGXfRd8fSUPGC5SiOKooY1OarSkVDDkx1hFW9s9EVVFkFIVMZtu3bZ/T0oBeVOVES/fEbFJ2ThRrJf72s2f57FcxI1bMSpVmh0r75Nrebm2F866P/Qm+P9t8CaUE+8eZzeDT4HNdL80SsV9X1/ELAhCAAAQgAAEIQKBiArlEI7nsVoyT5ismgICqYsANaR4BVUMGCjfbQyBjCb/2QJyvnjxJ0qOhyz8bspNZ2T0TSv1c2P9PQvYyK7Nn/31+vhCt7m0uMUcuu/M+3vQ/PwFiP/8Y4MFUCaxHQLVt8+bNl+zZs2fDCSecoNtuu01bt259aP/+/TbZHUVUhcKp2INcopFcdqc6cjTWKgLEZKuGc6adySXmKGk3CphsEYwvgWdl9XwGKmNm+24L8Cwzoj0DxnJQvuyele8z4dOwDFRpuT9bcGMiKduiUMuOMX8+2MvCZGX3TKhl2als1W1s3/tTWL4vDrTLNtXP6BT2W6alFaKlfVLMzmSZqk7uSqd0pJ1RXGTnubYG5fOcSMkWDdm2P54zLgNVV7pnQdrrBVjWQEHpPVuMNBBQ2TE+I1ZHuj4VahW1E5kUicrsO8fgNN8Pt98O27YoWbnFWm4lY7+WvuMUBCAAAQhAAAIQgEC1BHIJmXLZrZYmrVdNoI0l/LgWJo8aBFSTM+MMCKyLAAKqdeFr68mWZcxehscSDIdK+nTYZ5OsJpB6LHTeXpybSMrK7327rUDW269cYo5cdtfLi/MhsF4CxP56CXJ+zQhYpofda/Fp48aNf/fJT35yk4mn4mYiqte85jWWieokSdb2ioxTqZ1copFcdtfCmXPmgwAxOR/jXEUvc4k5ctmtgiFtliMQRFGy8oLlzih/VMy+tSTtsHJ+5c+c/ZHE/uyZYxECEIAABCAAAQg0hUAu8UYuu00ZF/ycPYFcMZnL7uwJT89iNgHVh+967LNnvuDQl02vK7QEgWYQKJhkvkjSTud9+rkZHcPLMgRsVa1lj/pv+snq0f837DNRlK1u/fvQ0CuDUMpW6LJNSCCXmIN724QDxeGtIZDrmmsNQDpSVwJXBcGT+WcC5iiqGrm/27UEViu3TseqNfc3Ez9bRo87JBW2U0I04rOXeEMxo0j8/vdDRhI7JmYNMZtvLQJewu60x8n8fHUoS1Xkc7QXs6PEklIDP9IsIzG7hy+nFPaduCT91sJyaWPL8JFuX16UXjztDtLe+ghkiMn1OczZtSGQS8yRy25twM+hI+E+dF1HOt3KC04TQch2ZeLrWmefsj4T+9McedqCAAQgAAEIQAAC7SKQS7yRy267Ro/eTJNArpjMZXea7GbdVjYBFRNtsx5q7NWFALFfl5GozI9/FjJHmVDqTy0Ff7D0t5KeGERRvy3pq2G/TRiaeGqpMo/msOFc11kuu3M4xHS5ZgSI/ZoNCO5kIzCjDFSp2OiwIEJ6Tu9vijdKeoakm3sZLKOAKoqnRpZbmrFYJRVFTVVAJWlQ5ikKqKw01KL0gAVHLAeVlm/KFjgYLiQw45j0PlwYPsR/GaGGEcgl5shlt2HDg7stJEDst3BQ6RIEIAABCEAAAhCYEoFc4o1cdqeEjWYyEWhjCb9MKBttFgFVo4cP55tIgEnmJo5aoc8vCZmjTCj1RyGThB14m6THgyjqJkm3hrNNPPWj1vS+5h3JdZ3lslvz4cC9OSBA7M/BINPFsgS2bd68+ZI9e/ZssDJ+Vr5v69atD+3fv/98SVeHRqw8r5XxKyzlV0I0MirDlGWhMpFQFFDtCz/fF8RVDw7rSAm78dQ0A1bMfGXfv1uSZVO1LQq2Hg4Cr58O+4+W9DeS3hA+W1asD0q63om+vA373sRhpTNQWbtRHIWAqmzo1u+4CWJy2s4joJo20Rm3l0vMkcvujPFiDgKrCBD7BAUEIAABCEAAAhCAwDACuYRMuewSCc0msP0O3dA5qFuu2qI90+4JMTltotW1h4CqOra0DIFCAkwyNy4w3uSEUjaxZ1mlbPu4pAOS7g5iqY82rmctdjjXdZbLbouHkq41hACx35CBws1ZEdi2cePGCw4cOLBp48aN9x44cGCXE095HwqFVCVEI2UFVPZ3yyskHRHESl8bBaCEXTs9Zo66IZQHNMGUZbiyzFfPl2R/N71TkmXkNBHXH0u6JAiorESeiabMj1EZqD6WZNSydk2gbiWv3+P7MKSE36mS7l/WUOlkSSZeszLJZKCa1RUwJTslY3JK1lY0g4CqCqozbDOXmCOX3RmixRQECgkQ+wQGBCAAAQhAAAIQgMAwArlEI7nsEgnNJoCAqtnjNy3vEVBNiyTtQKAkASaZS4KazWGWCeH7wZRNAFo2KfvvA5JsYtC23ZL+PoikrNTe7bNxDSvrIZDrOstldz2sOBcC0yBA7E+DIm3MMYEopPpBj8GFJUQjZUv4vdAxXSU+SnmXsGunmFjqyjGCLJ+FyuxGAZWdb+KqR8YIqGLWrFiCMBVbDVwfIqAysdQfSPqoZaHqSP8cAVUzr66SMdnMzuF1pQRyiTly2a0UJo1DoAQBYr8EJA6BAAQgAAEIQAACc0ogl5Apl905HebWdLuNJfy4FiYPTwRUkzPjDAisiwCTzOvCt5aTnxxEUV8NJ9uk3y+FfTYxd2nY/14nkjKh1HfXYoxz6kEg13WWy249qOPFPBMg9ud59On7FAk8VdIPSohG0hJ65oL9nROzO8Xvbb/te30oq+dL7a1yu4RdO8cyTf32EAGVfWfprU00ZWL0j4SyezkEVDHz1IpsVIvL5Q1NDf/SBWlvLPM3xTGkqSkSKBmTU7RIU20hkEvMkctuW8aNfjSXALHf3LHDcwhAAAIQgAAEIFA1ARNvHP+Uxy6o2g7tQ6AJBL78w0N37T5OMfP5TFxGQDU5ZgRUkzPjDAisiwCTzOvCN+zkQ4Mg6ihJnwgHWbmcf92bwDs8iKR+N+w/05Xdu7cSb2g0O4Fc11kuu9mB48DcEyD25z4EADBFAiVEI0Ul/LwH6ffx831BAPVgkbsl7NpploHKyumlYqzDQtk9O8ayTJmAfb0CKiv/ZyX71pKB6uSO9Myu9BlJmyV9mRJ+UwzSGTVVMiZn5A1mmkQgl5gjl90mjQ2+tpMAsd/OcaVXEIAABCAAAQhAYBoEcok3ctmdBjPaaCeBXDGZy26TRxEBVZNHD98bSYBJ5nUNWyyxZ/9eHlo6J/xsWaM+L2lb2P+/h4xS31qXRU5uJIFc11kuu40cJJxuFQFiv1XDSWcyEyghGplUQGU9itmhtgZh06pelrBr56RiJp+RyjJdmcDK9r3SZaOaNAPVx4IY6zmhrecH0daqMoQjSvidbNmm9knv65UM3IGAKnNQr9F8yZhcY+sjT4srAWe6IrCKjsxrm7nEHLnszus40+/6ECD26zMWeAIBCEAAAhCAAATqRiCXeCOX3brxx5/JCLSxhN9kBDjaCCCgIg4gMGMCTDKPBW6TZVEoZRmlzgtnWAkaK7N3dxBGvT3st2NNPMUGgQGBXNdZLrsMPQRyEyD2c48A9ttEoIRoZC0Cqih8OkLSi4p4lbAbT0tLCMZsVH6/lRS8X9I3JVkW0N8LJ1t2qkfCz+8OpQVvkWSp3K+SZOWVLXNV9PcVYb/9ffiFkJFq4H4JAdUzJH0qnNAXVdnPlPBrxhUzQUxOu0MIqKZNdMbt5RJz5LI7Y7yYg8AqAsQ+QQEBCEAAAhCAAAQgMIxALiFTLrtEQrMJbL9DN3QO6partmjPtHtCTE6baHXtIaCqji0tQ6CQAJPMAywnJkKp14ZvXi7pXUEUZcKoPwj7rUzfY4QVBMoQyHWd5bJbhgnHQKBKAsR+lXRpe94I5BKN5LI7b+NLf8sTyBiTCKjKD1Mtj8wl5shlt5aDgFNzRYDYn6vhprMQgAAEIAABCEBgIgK5RCO57E4Eh4NrRwABVe2GJItDZQRUcWWwd9BWFFs2GNveL+kdkr4WPseVx3+crhD2DbRsos36bC9ZrZSYbVeEz5FJ7HpcSf2esIK6v3/YCuivSG/pSNcsSSdukT4XP0u60cqULUoPx4ZdeYoVgRTPHXZcVzrjOOla+z60v7MjvepY6a5h+2y/s3fxovQ7sf24ClzS5iSiV/gcbJ0Uyq09OawMPz6cM2hznxRXjdt3+6Nv/nzPIctVNKHRK/f9Y/fsxZ/pTHhakw//3yRZ9gDLJvXzkraEzvySpH/rhFL2O4MNAlMhkOsek8tuATS73xTei+I9x+4PC9L/SDNzuN+7eyVZ2SXL3BF/P3tTNy4ul2lig4BqFPuMBgQaTyCXaKSk3W7NAD8u6QlT8mme/j6fErJqmykZk9U6QeuNJJBLzLFtnz579aJe1khoOA2BdRDIdc2tw2VOhQAEIAABCEAAAhCYEYFcQqZcdmeEFTMVEWhjCT+uhcmDpayAylo20U+6mXDIC6iieOpsLxAqcqtlE23rElC5yep7ojBqn2SioqslHdnTK52sZbGUfT7NC4ki2yBosow+g9IUfp87v9+ela9wYqebTARVVkCViJq+7G2mZTTMv4LSGn1RVFfabeIt72dHemZX+syS9GYTjYXvnh2EVjsl9fuYHjd56Oc745Sz3939xJXvuVSS/XdvPk+mYvlpkr4XWnpByBxlJfWeKem5Yf8/lXRmEEpZ+b19U7FMIxAYQSDXPSaX3QIUkwqojo+CWi+g8gLZVNRLAELAE6hR7DMwEGg8gVyikVx2Gz9gdKAyAsRkZWhb33AuMUcuu60fUDpYewLEfu2HCAchAAEIQAACEIBANgK5xBu57GYDjeHaE8gVk7ns1n5ARjg4TQHVA71yXB8JQqsvjINSYqItipJuD0KTmPUqZnWyrBex/mT8zoQ5b5L0TkmPSLI2zpD0Pkm/J+lOSW+T9EJJW4PA4yJJt/TEHdbeg5IOk3SZpLNCH04IYrDoz/eT7/429Nsy7Fg7b5dkbVpGKvPVt3eVpOcUMQpCoVNjhqV0AtuJnT7dS1r16q50UcwcZX4WCai8IOqgdPiCtDfNSOXHqayAKmYv6fXt4h7nHb7NIgFV2pciO9GPIZlP9tokfpI15StBUGanrsjGNS72cn9/yd5vdc8/8TkmnjovxPYwIdW2jRs3XnDgwIFNGzduvPfAgQO7XJ9n2Y2nhuxRfxWM2nX2X0P5vSdK2hj22+p/E/hZ2T37z34nsEEgC4ES95hK/CppN2YjjPeNeP+JImS7R/n70q8l9zY73gSKlh3K7lcmxLT7jm0mNI377T6W3jsHWQ+TDFSDLH9d6R9C1qn+794ICgFVJSHTmkZLxn5r+ktHIFAlgVyikVx2q2RJ280mQEw2e/xyep9LzJHLbk7W2IaAESD2iQMIQAACEIAABCAAgWEEcok3ctklEiDAtdD8GJiWgMombq3U3w1BTDSWTImJtrQUoE0YvySIo44J9uKks9m27QNJyaJYWuhjYZLZjjFxlZ1/WxBRxe8+H3yPbVnGLZu0vtKVK7xZ0u+74zaF9v5Zr+FhJfysvXhctBtFWQNOaRk/LxZy5ft2LkivW1rug20D4VCJDFTnx+xNln2qaIDKCqicrdN7grDreu0OJtlLZqAyQVs/q1Rafi9O0FsmlAXpi5aNKorF0rbDsdt9BqyxgVeDA1zsW1yYiKpISLVt8+bNl+zZs2fDCSecoNtuu01bt259aP/+/TaOlols2tuTgkjKskd93DX+d5Isy5QJoux6+P/Cd3YtWjap/zltR2gPAtMgUOIeMw0zq9ooYTeKau1+aWLjKIay+5eJkON9NL13eHFwKqDy97Z4z7Lf85OU8LOyRc+SdJMr24eAqpIoaWejJWK/nR2nVxCogEAu0UguuxUgpMmWEMgYk/Zsb1v8tyVE56cbucQcuezOz8jS07oSIPbrOjL4BQEIQAACEIAABPITyCVkymU3P3E8WA+BNpbwWw+PeT23rIAqZraInHxWJhMVWbYM2yyrk00Aj91KTLSl5QGHliNyE9AmerJJ578M2aYsY881kr4dBFRRJOVL7lnWKTvnG5L+NMmi5Se6bTLalyv0GUGGCaii3ThRnk6cDzilZfxCFpF+uTpXfs+O39aVLFPVzpitynYGUdOOBPygvF6RwCodpCheKhi8/cMyY6XtukxZm307rjRULE3Y74sXULnMVn17dkAJAdUKDmMDrwYHFMR+KqTavXHjxls/+clPbjLxVNxMRPWa17zGMlH93Dq68XwnlPpDSQdCW38ffjah1LmSvhX2m9DtO+uwx6kQyEKgxD2mEr9K2E3vP9GPdL+/B6bZFVMBVby3+fvkpAKqvcGRU62E6sJyhkEEVJVESTsbLRH77ew4vYJABQRyiUZy2a0AIU22hEDGmERA1fAYyiXmyGW34cOF+y0gQOy3YBDpAgQgAAEIQAACEKiIQC4hUy67FWGk2RkR2H6Hbugc1C1XbRlUQZuaZWJyaigrb6isgMocMXFSusUsUZaVaZ8kE1OdHbJqjHS+xERbOpnsJ4ajMCmW2TNbVrYoZo16uaSPhvJ9FwRHrMxRFDKNE1BZWSW/mTDM+hezTJnoqoyAKi1rOFRAZcaGZXZKE2XMYgAAIABJREFUMy8NKZNnWZ36gqsl6Wgr1yfpxihSmkBAtUKQlGalSjNjpZ+9b53lTCaWLem0WOYvFYpFAZUXXkWx1bh+N7WcVIj9/yHp6BBkvyjJPh8bMqNZNih1u91V11CnY0liFI+3n/+6oJ1R+62cl2WVsuxRVgLTSiGyQaB1BErcYyrpcwm7du8w0W7MoBj9SPf7e944AVW8t61XQGWl/z4laZCNihJ+lYRJKxstEfut7DedgkAVBHKJRnLZrYIhbbaDQMaYREDV8BDKJebIZbfhw4X7LSBA7LdgEOkCBCAAAQhAAAIQqIhALtFILrsVYaTZGRFAQDUj0DU3Mw0BVZqVqWhieBWGEhNtaQYq/3nRlfN7JMlAZRPI75X0NUnfDRmlUuHSKAFVYckjSek5ZQRUpTNQGSCXgckyf+xwoiMTR6XZpeyUoRmmYkaqKEZKhU5FcTmuhF9X2h8FUQXn98VaHWlzUdYoSfcVZdMyAZUTVR0v6eI4Ye/297OgDCtr6DNx1fx667uXOQNVExDhIwTWTaDEPWbdNooaKGF3GhmoYqlZEzx5cfC6BFT2ezbJRDj4fWx9bapotZKBptG1/F0HNQhAoCSBXKKRXHZLYuGwOSRATM7hoE+py7nEHLnsTgkbzUBgzQSI/TWj40QIQAACEIAABCDQegK5hEy57LZ+QFvewTaW8ONamDxopy2gMg9sYtdKkr2zJ/oxcVPhVnKS2TJaWXYrKwto2TpeEtp9rfvZSsLZ919wWbLMh38l6Q1BSFVWQGXtxIlpy2YVM2xZVi3LJjVpBioTcXm/jwkZhmIJxBVsEiFRXxwVDrCMIPf4knfpRPaIUnqpcOlIa3dResBlfbrJTZwPzUBlvpg4SlL/+Oh8sG1lBVeV3bNjUjFX6qsrPzjImJW0bWXkYunC7dH/wGDwefLwz3OGi/20dN+lvX7eG7zatnnz5kv27Nmzwcr4Wfm+rVu3PrR///7zg4gtj/NYhUBDCJS4x1TSkxJ2TeRk9xq7x9h9K94j7LOVnLVsUvFeFO+ldu+4MtzTYmZDO3fqAqphglaDhYCqkpBpTaMlYr81faUjEKiaQC7RSC67VfOk/eYSICabO3a5Pc8l5shlNzdv7EOA2CcGIAABCEAAAhCAAASGEcgl3shll0iAANdC82OgCgFVnBz+Vi/r0FuHISox0RazdHxfkpXqu8WVPIo2rNSe7f9gLxuTiXeiaMtnhzIR1yQCqnhsLA9o5ftsMntUBqoo4rLuvl3SRb0fTGxlAirf3lWSHpL0J8PKHDoxUT/zR8y6FDNJRZ6p+KmoRJ/LJOKzOqXZrAbfjctAtST9Ske6JmbGir54HxekL/oMVHaMm5A/wkRWoZ2+UKsr/UMoGWXZp/zW92ufZGz7ZQAl7Y/Zptx+O2dbLAXYhEvykr3f6p5/4nNMLHWeJPvXC6d8F7Zt3LjxggMHDmzauHHjvQcOHNiFeKoJI4yPdSBQ4h5TiZsl7UZx7guTe9uw/eariXvt3mL3PPvvKWMEVDED4oudmLjfZ5/Nb2G5fKiJdPuZ/vz3PiOg7UdAVUnItKbRkrHfmv7SEQhUSSCXaCSX3SpZ0nazCRCTzR6/nN7nEnPkspuTNbYhYASIfeIAAhCAAAQgAAEIQGAYgVxCplx2iQQIcC00PwbKCKgq6WWJibZhZY7K+GMTzd8Iwqcyx3PMDAlEQdWStGOL9Lm1mJ5GG2uxO41zTjn73d1PXPmeUcKpaZihDQjMNYES95hK+OSyW0lnaBQCExAg9ieAxaEQGEMgl2gkl10CAgLDCGSMSVsMZVv8l0FqGIFcYo5cdhs2PLjbQgLEfgsHlS5BAAIQgAAEIACBKRHIJWTKZXdK2GgmE4E2lvDLhLLRZtsmoIrZnmxQRpYQbPSotcD5kMnkpLVmj1rv+TkRXrnvH7tnL/5MJ6cP2IZA2wnkEnPkstv28aR/9SdA7Nd/jPCwOQRMNLKwsHBBczzGUwhUR2BpaWnXtqOfOGshEwKq6oZ0Ji3nEnNUbDeW/p70XZfP4G780+zuV/R2xgzqw8bH2ihz3NjxHZZlPc126zKq35i+N3KZ21fYS7Olp8f5zO7jMrAfK90VG08zxcf9LjP85qTjK3z276+0nGXdMgDHLOyDrPAF7fks7KuyyYcMxVd3pVuPk64dC7/CAyqO/Qo9p2kIQAACEIAABCAAgaoJlBAypc8s0aWdkt4TqnNY5Sl7Jnowqfx0wrCKTyXsVt11a39UwpdVz3iuotM9/jkorUrlPitWboqdcc9SK/o3otJVfJ75cq+o1MmL0gOx/a50UXzWKNpnBtb77Bbava4jnW7PYclz3MCnpGKV4vPftBOubL9DN3QO6partmjPtAOkJjE57W61sr06C6haCZxOQYBJZmIAAtUTyHWd5bJbPVEsQGA0AWKfCIHA9AjkyrqTy+70yNFS2whkjEkEVA0PplxijortrkVAFScibnAZ2q2dN4XJBxvpMsKoqQmoiiYE3IvwI+2FvaSHJV0t6TRJAxFRDMvwQv3E+HLf9vt97vx+e34CQNJNVrq8rIDK+WuCp8HLe7NZZlIhnt+VdtvEg/ezIz2zK31mSXqzZWcP4rLr0wkQx+c7sex6Mjmy3bPIcfla7HelSw/5sS790K/q3hw+YBMCEIAABCAAAQhAoJ4ESohG4nPLF4JgKu2IiZCigMqeFS6TdJakraMqUZWwOwtgEwmo3LPNqf65YMSCE6XCqDLPOkULW8KzSt+u+WHPKuMEVImoaeJnN3tWC3afbYKxJem4BWmviaMW+tqs/nNh/zko9Kv/7NOVTulIOyMj38bi8vPkmrdZCqhqEqNrZtXmExFQtXl06VstCTDJXMthwamWEch1neWy27LhozsNJEDsN3DQcLm2BHKJRnLZre1A4Fh2AsRk9iForAMVC5mGcilp9xck3SzphUk2KJsQsBXWz5L0pZBV/RhJt0n6qqQ/k7Qh7Dcf4qSB/RxXXVvb7w8OdnvvvC2b4UWS3iHpa2F/nJz4j5JeHyYerP03SHogTEC8Ihxr/lzibNlxb5b0bySZKMsmOFJxlU0QmE3b4orxFcz8i/mwwvgZISvTXnsx7lZTf1rSq/1Le2uoSEDlJwkOSofHl+4mTCoasDKTCnZenFjorXK/WNIOn+WqSEDlBFf9vhTZif4MOXaVGCoVYfn+DFsFPuuLNwqoOtJ5fSHVE3Tph160Wki17XZte/KhGy945OCBTYcdsvHehx87sOvqLf1JETYIQAACEIAABCAAgZYSKCESmURA9bbwvDFSPGUoS9i1w+wZyhZRnROyW9lzmS04scy/tvnnLm/TjrNnNduuSo7fGJ6v7Dnt5ZK+4YRe8bz0Ge+ROPwjxE39RSRuwYjZse2Az1ZV9AwS20yESXbutiLBUZnFInbyep/drI1UqOUvg/jstyT91oJkWXn7Pnekzf48379hz4BlL69ZlvAbFqNvu11HPPGnnr770YMP9Z/Nn3TIhlt+9OMHt39gi+4r2w9/XMlrYS1Nt/YcBFStHVo6VlcCTDLXdWTwq00Ecl1nuey2aezoSzMJEPvNHDe8rieBXKKRXHbrOQp4VQcCxGQdRqGZPpQUMk29cyXsphmhTGy0yYmlrgwv2k3sFIVWZ0u6M7y4N5/tRf75wXkrZ2Ev4ON5ttvEWXaOiZsOcy/8i0pbePHTt8Oxnw8v96MYy8RXJqyKmaricUUCKhNC+cmGXZKuceKtvtvphED6sju+8F+QXrf0k4mLwYv9EhmojM+KDFXpYJcVUDlbp0u6rtduXxhl7ZWZVBi1EjquIo8rxoeVHCwo7VdUxmJVdqqpB/iIBmPsv/W/a9PBx3VekZDKxFPPeNLmS97y83s2HPWUE3T3D2/Ttd/c+tADj+4/HxHVLEcLWxCAAAQgAAEIQGC2BEqIN8oKqKwc+aXDFmqkvSph104ZJaB6raTnhqxY5uN7Jb2r92xkzz22cMWeleLzkWVhjYtP7Gd7VrPNZ6Aa9Yw3EFClWXtdGfAVC05soYkZ8JmY7PO4Zx07ZpRoqeyzjre11me3JenoBWlVFl7vgz3bLkm/syD9l/g8li5GGbXoZLbRPtpaGpPDYvSdf/W0r7/8WeceddLh5/YbvPW7l+sv77/87st++XvPW0t/Sl4La2m6tecgoGrt0NKxuhJgkrmuI4NfbSKQ6zrLZbdNY0dfmkmA2G/muOF1PQnkEo3kslvPUcCrOhAgJuswCs30oYSQqZKOlbCbvpz3IiV7CW8v163E3oNBGBXFSPYyPa6EthfxJkqyf71IygRNJnSKL/Jjxinrq18dbZ+jmGpUaT7/3VoEVIMJgBR2wYSAZapKV1Pbadu6kpWQGJRmsJ2p0Ci070VFtjK5jIDKOKbboOxEwUv5Fe0WCJv6bTlB1JNDyYl+X/zKbpfZqm+vK/2Dz8LlS3R0pCMjA3fcPdZmcD5mcCpcPV5JsCeNprGfCqkOHqrdT13aeOs5R31yk4mn4mYiqivufs29l//ygZ+bhZ/YgAAEIAABCEAAAhCYPYES4o0ooIqZcM3JmCXXnmt8ltv0u6EdKmHXzi0roPJ20vLq8VntdyX9nqS4KMXO8QIqn93KP+PZIpkVz08+a2+aYdcLpMLzx4pSe/FZIgEzeM4pk8V22LPOqOedtTy7DcvY60up2/NVR/qEf14aJqDyC15mH+njLZYRUJ11u7b+wsaTrnjn8/7ip32Ll33917//tQO3nnPVFu0Zb2nlESWvhUmbbfXxCKhaPbx0ro4EmGSu46jgU9sI5LrOctlt2/jRn+YRIPabN2Z4XF8CuUQjuezWdyTwLDeBjDFp6ftti//mRoH9CQmUEDJN2GK5w0vYtRfmXiTlRUo+e5O9PB/2Uj4KqPzkgjlo5ST2hbiN5SeKHB+WWcomJlKhlS/tVyYDlbVhfscXukPLagzL7JS+zB9SJm8gZAorlvdKujGKlIoyVKUgxq3KttKCaWas9LP3rSPdFMRSp8Uyf6lQLAqo/GREFFul/o2a1PD9c+U7jrRyHovLIrqZbxb7vRi8e/ei+iuiz7hDRx3S1deDIz9SV19SRy+96lg7bOV21h0dHezoee74Ye2wfxkdHODgry/igXggHlbfd7guuC64Lmp2XZh4oyv9TKejt4e/BAuv0x8d0D9e/+v9EuEr/p4M+3/GMk8tnq0vHfOv++XNbeXCPbuP01EFf3/22y9r9+EH9MM9r9RzbCHLC35Lb3jJjv7f9vHvrv9sJQM3PFs69ePLOx/7oe7/wxP7pdfl93cf17eufrEsS9YNZ9yh++Pft+H4I+xZ6fBf0r/4l3+o/8POPfgj/d01v6b/y7IMn3GHNvm/h89c1JlWlvxvXqs33va7+ogd3zmob247Xr9ozx3/8L/oqR//z3qN7X/yA/rB1lfqk/Y89ME79LOxnYUf69vbflWvtGxT/3iUDvzRTf0y8rL9Z/6qupbB6kN36L8V/R2++616xb4z9ad+vOwZ5XvP0Z9/9I/6WZSHtvNTP9R3rwh8PvUiXfWJD8vKlOsJj+ret5zQP/fGj92k//DAUfp/bP9T/16Pn3aK/ld7BvPPERu+I536m8vPeX9+iY7+5omWzHh5XLYv6ldMUHXfi/TV2P5T7tejp/0LfWxRemPyPLLm+8LKJ5f1f+rHZEcv7Swv+LGHqL2drj63+zhd2Bc5dXSB7X/Nz16ok/9p/8fB9qn/uUufvPdCO7Z/rj9eXe2yNkbtX7/389UCAqr5Gm96WwMCTDLXYBBwofUEcl1nuey2fkDpYO0JEPu1HyIcbBCBXKKRXHYbNDS4OmMCGWMSAdWMx3ra5koImaZtst9eCbvjMlAVZZyKq5F9BiorDWFx6rNMmQtFq6df7spH2DGxrJ9lrPpbV5rPhDf2Yj5mtiqbgcoLsrw/3o5lylqxuQxMF/dWW+9woiMTR+0oGKChGaZiRqooRkqFTkWDPU5A1ZX2R0FUwfn9l/gdabMvfeGEUfeZmMmJm6yJfnYov5K6NxYXx3KAqY01CKgGNioJ7jGNjstA9YRDtfunyECVY2iwCQEIQAACEIAABLITKJH9pmwJv5itN2akGrpgo/98ZoIUSVFYMgRE+gyVLmSJp/nno0VX2s83W/QMtNYMVLbA5lO9EumWedYWS/TL97nnqFXdic9U6bOOy0jVf/7YJw3NlBsbnaBc+bqe3Yqey1zG4aLS5f3nnvRZLM1IlT3ohziQKwNVXXnU2S8EVHUeHXxrJQEmmVs5rHSqZgRyXWe57NYMP+7MIQFifw4HnS5XRiCXaCSX3cpA0nDjCWSMSQRUDY+eEkKmSnpYwm6cGDDxkomV7GW6rcA1kdQxvZfjXkAVjzVB052SLgtO27Hnh5/tO3vhf7Oks0MJP4vfmIHKtxFFTCbEulLSG8LxMbNUKqCyiYPfLjju28GXe4PYyh/nJxJs8mBXKDeYCr0sVVacEDheUv/FeOhTnCQYlKPz5ey2SJ9LM0yNEC4NsjK5Y26ySYNxAirzxcRRkvrHx4DxpTTiMbZy+zjpWvucirlSX91kwCBjVjgv8uhPjHj/lqRfKSjh1z/OTX58Z5gYq5JgTxqNsZ+W7jvkCbr0Qy+SxYq23a5tz3jS5kve8vN7NlgZPyvfd+03tz70wKP7z796i2IZwlm4iw0IQAACEIAABCAAgRkSKCFkmlRAFY+3XkRR1aoelbBr5/jnqaLnrm+EZzez+d5eAqp39Rah2N/uvnR6fK6LJfzseS8+f3kB1ahnvFUl0H3p8mTBiZU5f5VlbLIOjHvWcc9eR8TzohDLZ8Qd96yTZOCNJfX6pcVjtt1Jn91iRuHYv7TUeeyj9TO0bdmsTg7nXR/7E/vY7evllp/N6riVEVCZ3+/8q6d9/eXPOveokw4/t9+NW797uf7y/svvvuyXv9fP+MtWPQEEVNUzxgIEVhBgkpmAgED1BHJdZ7nsVk8UCxAYTYDYJ0IgMD0CuUQjuexOjxwttY0AMdm2EZ1df0oImSpxpqTd+ILeyidYeYf4wj9mmIoZp8xHX1LvrF5pPCtPEfP4m6DK9tkWV16nq6ftu/iSPpb8i2X5TNQUV0i/OAilTAAVy+9Z2ybqspf/cSIhHmftmmjL+nCepC29HSbciuKq1K9C3m5CoL8Suuglvp2YTggUlehLV1XbeX7CITgwyPg0TkAVREvXxBf5sQPexwXpiz4DVbAZhVD9yYkh4icTjfltRf/jF26SJK4QPy18NxBfjcpUVUmQD2nUYr8rXdqRzrN/vXDKn2IiqicfuvGCRw4e2HTYIRvvffixA7sQT81ypLAFAQhAAAIQgAAEZk+ghJBpUgGVdSKWDt+ZZNwddLCE3XhsbMuelT4QnoPsucz+DreFL/FZ6gQnjPLPavG57uGw2GSYgMrsDXvGWyWgcmKikQtO3KKK/gKSrnRKXIARBUiurVXPEpI2BxD7oyBpXAaqrnSPlRhMS5JP+uzWka73z1QFz3DmWpqNuJ/1yj+rlclCPPvIX22xrIDqbbfriCf+1NN3P3rwoX7sPemQDbf86McPbv/AFlm2Y7YZEEBANQPImICAJ8AkM/EAgeoJ5LrOctmtnigWIDCaALFPhEBgegRyiUZy2Z0eOVpqGwFism0jOrv+lBQyTd2hXHan3hEanBqBuBJ6Sdph2bOm1nBoKEwUWBnEkxclyyKWZYsCqkN+rEs/9KvLGafYIAABCEAAAhCAAAQgYAQmEDJNFVguu1PtxBw0FkRTWk9G3bBA5iSfDauO6MoKqOro+7z5lE1A9eG7HvvsmS849GXzBpz+QoBJZmIAAtUTyHWdcW+rfmyxUE8Cua65etLAKwisj0Au0Uguu+ujxdltJkBMtnl0q+1bLiFTLrvV0qT19RKo6mV+XGnelW7NXaaC2F9vlHA+BCAAAQhAAAIQaC+BXEKmXHbbO5LV9CxkrbquI53uS/aVtVb1opWyfpQ5jpgsQ6kex2QTUDHRVo8AwIvZEyD2Z88ci/NHINd1lsvu/I0wPa4bAWK/biOCP00mkEs0kstuk8cK36slkDEmrRSZbfHfajtK61MnkEvMkcvu1AHSIAQmJEDsTwiMwyEAAQhAAAIQgMAcEcglGslld46Glq5OSICYnBBYxsMRUGWEj+n5JMAk83yOO72eLYFc11kuu7OlizUIrCZA7BMVEJgegVyikVx2p0eOltpGIGNMIqBqeDDlEnPkstvw4cL9FhAg9lswiHQBAhCAAAQgAAEIVEQgl2gkl92KMNJsCwgQk80ZRARUzRkrPG0JASaZWzKQdKPWBHJdZ7ns1nowcG4uCBD7czHMdHJGBHKJRnLZnRFWzDSQQMaYREDVwHjxLucSc+Sy2/Dhwv0WECD2WzCIdAECEIAABCAAAQhURCCXaCSX3Yow0mwLCBCTzRlEBFTNGSs8bQkBJplbMpB0o9YEcl1nuezWejBwbi4IEPtzMcx0ckYEcolGctmdEVbMNJAAMdnAQauJy7nEHLns1gQ7bswxAWJ/jgefrkMAAhCAAAQgAIExBHKJRnLZJSAgMIwAMdmc2EBA1ZyxwtOWEGCSuSUDSTdqTSDXdZbLbq0HA+fmggCxPxfDTCdnRKCEaOTpkj4i6RWJSzslvUfSuyX9mqQ3SnpQ0mGSLpN0lqQTJH2hqCsl7M6CgPn+jdC/1J715yWS3inpEftyn/QMSZ+SdI+kbYvSw7b/DukFXekzkm5alH7HfVZHetWx0l2x8a9Ib+lI16TGutIZx0nXxv2ujc1h35d7Lpy8KD0Qv+tKF8VzivbZec7ejd7n0J/39fq2I/VlSTpxi/Q517frOtLp1o99kj9n4NM+6cmSrpZ0mp0X24jMlqQdsc1ZDOxabNQkJtfiOudkJpBLzJHLbmbcmIeAiH2CAAIQgAAEIAABCEBgGIFcopFcdokECNTtWmBEJieAgGpyZpwBgXURYJJ5Xfg4GQKlCOS6znLZLQWFgyBQIQFiv0K4ND13BEqIRqKAyoRQJphKNy+gMkFRFE9tHSJM6p9fwu4sxmIiAZU5FAREp3phVBQpRdGQF0mlwqjw3c6C8wf7bpdeuiDt9ed6u+aHCbbGCagSUdP+VMwV2jwxCrNc/wb7wjHPNvHVknSc+WX9XOhrs/qCqe+YaCz0a7u11ZVO6UiD/vg2ouhsFoM7qY2CmKS03qQQ5/T4XGKOXHbndJjpdo0IEPs1GgxcgQAEIAABCEAAAjUjkEvIlMtuzfDjTo0IEJM1GowxriCgas5Y4WlLCDDJ3JKBpBu1JpDrOstlt9aDgXNzQYDYn4thppMzIlBCyDSJgOptki6SNFI8ZV0rYdcO+4Xe/0zEck7IbmWZrt4UskLZ91GsZT97m3bcbQHhVcnxGyW9IWTHenmSgSqe91VJfyZpg89AZe2NEDf1RUdazkplwiKzY9sBn/mpSEAV20yESXbuIMuVD4eyGahcFqtP91x/tRdcWXtFAirvnx2TCrW8H/H8Jem3FpYzU/V97kib/Xm+f3XOQjWBgOqIpz/96bsfeuihfla2DRs23PLggw+aeOy+NV62CLXWCK4up+USc+SyWxfu+DG/BIj9+R17eg4BCEAAAhCAAATGEcglGslldxwPvp9fAsRkc8YeAVVzxgpPW0KASeaWDCTdqDWBXNdZLru1HgycmwsCxP5cDDOdnBGBEkKmsgKqW3pakkt71dtiab+RPShh184fJaB6raTnhqxY5uN7Jb1Ly2X23i/pHZK+HURW90q6xP0cM2n5DFRm62ZJZ0u6MxxrPgxK+NmHtIyflkvXWVm/vb58n4mV7Hifick+j8tAZceMEi3Z92UFVNHWgvS6peV+2DYQZY3LQLUkHb0gXZ9mrvI+WInGJel3FqT/Ehk4Rn0m8XNX2u3LFM4oxEubKSugetrTnvb1c88996hzzz233/bll19u/939ve9973mlja08EAHVGsHV5bRcYo5cduvCHT/mlwCxP79jT88hAAEIQAACEIDAOAK5RCO57I7jwffzS4CYbM7YI6BqzljhaUsIMMnckoGkG7UmkOs6y2W31oOBc3NBgNifi2GmkzMiUELIFAVU/Ww7YbMMTZbF6WuSTITUFwsVfDe0FyXs2rllBVTezhslvcQJn2LWqt+V9HuSPu9KC3oBlc9u9Yik9PPAhi+nd1A6PJa1s+xK4zI4+fJ+zulBeb0icVQK0WWW2px+F8v+ufJ9dsi2rmRlB1eUDgz92JG08eVY0q9I7GXHOoHU8WavI33Ci8iGCaiiwGpGoT2xmZICqq0nnXTSFX/xF3/x097Ar//6r3//1ltvtUxpeyY2vJxlzbb47xqa4JScBHKJOXLZzcka2xAwAsQ+cQABCEAAAhCAAAQgMIxALtFILrtEAgTqdi0wIpMTaKuAKn1JX4ZM0USEnXeCreIt0YB/2T/28HSl9OJyaYnB6mVJN/kV0/ZdutJ4yMt+WyF9hl9JXPBCf/ASvuxqabPv7N2Ylq8Y8rJfVvYiloUItq7rSKcfK91lbaYv88M+WzVuZTZOs8++DT85IGkwsRF8O2lYWY2xAzLDA5hkniFsTM0tgVzXWcV213JvmyQGhk5MT9JIOkEcywaFe2k/y4a/94T72zVFNvzv/0l84NjZE6g49mffISxCICOBEkKmMhmoTEBlmac+GrI4fSnN3JR2sYRdO2WUgMpETl68FZ+j7P6VilgsO9YZ4fgb3POWf6YaJrxakYHKnEpK7r2qJwxKy/fZYdtCn+05o//Z7klFAqtQ+u3kRemBSQRUviRfet64z+E5yMru9X0P2ab2Sho8e3mhmHue8s9O/WPTLFwjBFT3LErGuZabxeRV573xpftu+SNjYpvx+FzvBxM22X8X2M4LL7xQF1zQ/3Gw7dq1y/bbsfHcwfG9R+td4fz+6bGdZH8tmeBUOQK5xBz2gr6X1g3hXbn5gAGfAAAb/0lEQVRh4qgWEch1zbUIIV2BAAQgAAEIQAACrSWQS8iUy25rB5KOrZsAMbluhDNrAAHVT1DHiQgrHxEFU75sxDgR1UQCKjNb9AI8ipTipLEXSaXCqHHlJuylepxM8Od6u+ZHWpKiaJLATYibqGkgXIr4xpWbsMmHcMyz42RFIuy62ARj1l7o13abOOhKp/iV2b6NMCnUn2DoSM+0fixJb46CrZldRRMaYpJ5QmAcDoE1EMh1nVVst2oB1RpIrz5lhIBqc7y3DbnPWIknK7l0TxPEsFOB1aJGKo79FpGiKxAYT6CEkKmMgMpEsXbfeNCJmra6TE+rHClh185JBVTD7k3m4xW9E0xIsOhK+3m7h4WyfMMEVJNkoPL3kCNjZqX4LFREPXneGmSCcs9f/eeT9L4WF774NsssShm24ETSYHFL+kwVz4nPckXPf65d304UVZmb26KYOQq8ihaxjI/M2R+RMQPV7DuLxakSQMwxVZw0BoGxBLjmxiLiAAhAAAIQgAAEIDC3BHKJRnLZnduBpuNjCRCTYxHV5oC6C6iigOmFkmyVcpwEsJfptqL6WZLiaupjJN0mycpX/JmkDWGVtcG+TNJZgXpcCW1tvz/s6/YmF94u6T9J8gIq+zqdFPArqGOpDJsUiKuq48SE+Wj+2HZV0YrvEeKmdMX0xtDOAT+pXPQCPVl9/ZWQyclO76+wTiOvzMt+O8eJnT7dW+T9ar+62r4vElCNKpdRkBWrcILCv+xPS1FM2te6XHVMMtdlJPCjzQRyXWcl7c7y3mbpGP7tcnIOXRrukbHEU3ovtSwlr3f3q6IsInGyO72nDsJplIAqThJH0au/lwzLzNjmOG1T30rGfpu6TF8gUBmBEkKmSQVU8fj4bGOiqlVbCbt2jl9gcmd4zrL9lhXqfEnfCCIts/leSe/qCalM3GTPXe9wJQY3SYol/IYJqPwCl9SWZbtasXmBUhRHFS1Ycc8h/Yy/6TOVux8dETMAr3dRinuOWSESThfPpM9Uztf7fFaq2D8nEFu1wMUvSgnZrK6P/Yl97Eq9ZDm6trJgXmfDJQVUetrTnvb1c88996hzzz23b/Hyyy+3/+7+3ve+97x1usDpDSWAmKOhA4fbjSXANdfYocNxCEAAAhCAAAQgUDmBXKKRXHYrB4qBxhIgJpszdHUWUMUX5vZC/SNh5bS9aLeX8yaWulJSnAQe9yLfRsSEUTZZHM+zfTdLOjtknCrKQBUnCWzl9Dm9snrPD3741dyxbZ+BKoqzbJLg22Fi4d7gwyA60snitNRCQYmjwcpoa2RcBio7Js0ulYZmWQFVtLUgvW5peQxsG4iyxmWgSl/am93eRP5vSvq4+RhLFo4oL7G3I13v+5P67icJLONVXS9DJpnrOjL41SYCua6zEnZnfW+L98c/DvcgLwpO76U+08drXbYQn23kbSFO0nvq12L8DBNQdaW7OtIrLYvGgvTF9P6EgKrZV2CJ2G92B/EeAjMkUELINKmAyryPi0BsEYr9Dl+1lbAbz4lt2WKSD4RnM3s+sKxH9tz2inCgL4XuF5fEhTG2uMMWugwTUFkz/jwT7x4Vyq2tElA5MVE/E1PwYVVmQ3efskxVqzLe2nmurUH5vIIFIAPR0rhnqq50z4K0d0Sp9b6Ya8SiFCt1e3H6PDQkq1Wa0WqH9cmXxfULUeqcvbesgErSEU9/+tN3P/TQQ/3Y27Bhwy0PPvigZTQ24RnbHBJAzDGHg06XsxLgmsuKH+MQgAAEIAABCECg1gRyiUZy2a31YOBcVgLEZFb8Exmvs4AqLQ/hRUm2itkESz4j1Ztc1ow4CWyTA/ayOWaV8mUiTGDjV0KXEVClq7XN/nND+15AlWatSstPDAbJr4o+KB1uL9aLyknYCelksy/v50Z95Iv8NDoKJgIGh8QX/OlkeFc61ZfVsxPGvbwvEnvZeekK8CkIqFaIzCa6GmZ0MJPMMwKNmbkmkOs6K2F31vc2f+80kZMvqTTsXlqUEcTiKb1PFpVesvtBYdmgkAHr+N5E+ZFL0o6FZVHsRTHzBQKqZl+yJWK/2R3EewjMkMAEQqapepXL7lQ7MQeNhecuq4vYL3++li08m51U95K5Ewio1oKBc1pMADFHiweXrtWSANdcLYcFpyAAAQhAAAIQgEAtCOQSjeSyWwvoOFFLAsRkLYel0Kk6C6hMdORFUumkrxdMDRMsRQFVXAUdIViZvX29DzGzlAmjhgmovB9xlXQsXWTtxVXcqYAqlvSLNn0JwsFgJGXoXiUpLd9nx24LJ1wd/u1nfioqkRdW2Z5sGZiKVkKnUTButbRNbKfHFJ3jV0uHbFN7JQ1WbBeVzzBfKhBQXeNXV9fxUmSSuY6jgk9tI5DrOithd9b3tlSwNepeOkx8HMMj3ieL7qmWcaS/jchAdVHMPCXpfivDi4CqPVdeidhvT2fpCQQqJpBLyJTLbsU4W9d8eH66riOdfqx016QdjIJlEzPXOfuU9YuYnHR0OT4S2LZPn+0sv1thgwAEZkCgK+29elEvm4EpTEAAAhCAAAQgAAEINIxAXzTS0QUNcxt3IVANga527T6ur09hqzGBOguoxmXpKMo4ZaUjrJyDnwS+pMffAnFQXiiMR9Gksk0Ax2xVcdi8OMtKGr3EZboalYEqZqYaOfxJxg0rI7HXVhO7shGrzi/KUGUvz11GqotDCYgVWUBMdJU2VkZANSS7lDWVlofoi79MvBXPiVmsJshAVZi5xCbZO9InJFkZjhWMhvGo63XHJHNdRwa/2kQg13VWwu6s721pBqo0m2PRvXRUBqorhtxTB+EzSkBlolx/T/GljMhA1ewrsETsN7uDeA+BGRLIJRrJZXeGaDHVMALEZMMGDHchAAEIQAACEIAABCAAAQhAAAIQgAAEINBwAnUWUMVMFzdIMmGTZXjaFMRLx0jyk74+e9Sdki4L42KCqvPDzyaMsonjmyWdLclK+I3LQOWP/0IoGRgFVCb0Mb9sv7XtM1ClE9bedxN4rdj8ZHIUAxVlbEqzNaWiJDf5fERHepWJqqIQK5mkfp+Wy/BZxqtVpQG9qMqJlu7xJR6iWCvxdyCgcr7eZ6KqmJUqzQ6V9sn8CW1vd+ddH/sTuDzbfAmlBPvHmWjLn2ef63ptMslc15HBrzYRyHWdlbA763tbvI/9frhneVFwei/15WbTe2csefv6IfdUuxf2t3ECKl86FgFVe666ErHfns7SEwhUTCCXaCSX3Ypx0nyDCRCTDR48XIcABCAAAQhAAAIQgAAEIAABCEAAAhCAQAMJ1FlAZTjjxO8LJfkSeH6SNwqSbN9tYQysxN5RPW1QTAlogqpYds/K95nwaVgGqrQ00QlBJGVN+/JF5s8He1mYTIRkQi3LTmVl+2L73p/C8n0xXly2qX5Gp7DfMi2tEC25SWnLVHVyVzqlI+2M4iI7z7U1KJ/nJ6tD2/vjOeMyUHWlexakvX6S29ooKL1noqyBgMqO8RmxOtL1XekzvlxTUTuRSZGozL5zDE6TNOhHOmFflG2rLtcnk8x1GQn8aDOBXNdZSbuzvLfFe933w31w1L3U31stPPy9M94LD0v2x3veIJzGCaj8/QEBVXuuwpKx354O0xMIVEggl2gkl90KUdJ0wwkQkw0fQNyHAAQgAAEIQAACEIAABCAAAQhAAAIQgEDDCNRdQNUwnLg7ikAQRcnKC06bVMy+tSTt2CJ9btrtT7M9JpmnSZO2IFBMINd1lsvuiDhIxcKEDAQqIVDD2K+knzQKgVkQyCUayWV3Fkyx0UwCxGQzxw2vIQABCEAAAhCAAAQgAAEIQAACEIAABCDQVAIIqJo6cg30O2Stuq4jnW7lBafZhZDt6iRfZnCa7U+zLSaZp0mTtiBQTCDXdZbL7og4QEDFRTITAjWM/Zn0GyMQqIJALtFILrtVMKTNdhAgJtsxjvQCAhCAAAQgAAEIQAACEIAABCAAAQhAAAJNIYCAqikjhZ+tIcAkc2uGko7UmECu6yyX3RoPBa7NCQFif04Gmm7OhEAu0UguuzOBipFGEiAmGzlsOA0BCEAAAhCAAAQgAAEIQAACEIAABCAAgcYSQEDV2KHD8aYSYJK5qSOH300ikOs6y2W3SWODr+0kQOy3c1zpVR4CuUQjuezmoYzVJhAgJpswSvgIAQhAAAIQgAAEIAABCEAAAhCAAAQgAIH2EEBA1Z6xpCcNIcAkc0MGCjcbTSDXdZbLbqMHC+dbQYDYb8Uw0omaEMglGslltybYcaOGBIjJGg4KLkEAAhCAAAQgAAEIQAACEIAABCAAAQhAoMUEEFC1eHDpWj0JMMlcz3HBq3YRyHWd5bLbrtGjN00kQOw3cdTwua4EcolGctmt6zjgV34CxGT+McADCEAAAhCAAAQgAAEIQAACEIAABCAAAQjMEwEEVPM02vS1FgSYZK7FMOBEywnkus5y2W35cNK9BhAg9hswSLjYGAK5RCO57DZmYHB05gSIyZkjxyAEIAABCEAAAhCAAAQgAAEIQAACEIAABOaaAAKquR5+Op+DAJPMOahjc94I5LrOctmdt/Glv/UjQOzXb0zwqLkEcolGctlt7kjhedUEiMmqCdM+BCAAAQhAAAIQgAAEIAABCEAAAhCAAAQg4AkgoCIeIDBjAkwyzxg45uaSQK7rLJfduRxkOl0rAsR+rYYDZxpOIJdoJJfdhg8X7ldIgJisEC5NQwACEIAABCAAAQhAAAIQgAAEIAABCEAAAqsIIKAiKCAwYwJMMs8YOObmkkCu6yyX3bkcZDpdKwLEfq2GA2caTiCXaCSX3YYPF+5XSICYrBAuTUMAAhCAAAQgAAEIQAACEIAABCAAAQhAAAKrCCCgIiggMGMCTDLPGDjm5pJArussl925HGQ6XSsCxH6thgNnGk4gl2gkl92GDxfuV0iAmKwQLk1DAAIQgAAEIAABCEAAAhCAAAQgAAEIQAACqwhkE1B9+K7HPnvmCw59GWMCgXkjwCTzvI04/c1BwO4xHenEHLaxCYF5JNCV9vJ33TyOPH2ugoCJRhYWFi6oom3ahEDTCCwtLe3advQTL2ya3/gLAQhAAAIQgAAEIAABCEAAAhCAAAQgAAEINI9ANgEVIpLmBQseT4cAsT8djrQCAQhAAAIQgAAEIAABCEAAAhCAAAQgAAEIQAACEIAABCAAAQhAAAIQgAAEpkEAAdU0KNIGBCYggIBqAlgcCgEIQAACEIAABCAAAQhAAAIQgAAEIAABCEAAAhCAAAQgAAEIQAACEIAABComgICqYsA0D4GUAAIqYgICEIAABCAAAQhAAAIQgAAEIAABCEAAAhCAAAQgAAEIQAACEIAABCAAAQjUhwACqvqMBZ7MCQEEVHMy0HQTAhCAAAQgAAEIQAACEIAABCAAAQhAAAIQgAAEIAABCEAAAhCAAAQgAIFGEEBA1Yhhwsk2EUBA1abRpC8QgAAEIAABCEAAAhCAAAQgAAEIQAACEIAABCAAAQhAAAIQgAAEIAABCDSdAAKqpo8g/jeOAAKqxg0ZDkMAAhCAAAQgAAEIQAACEIAABCAAAQhAAAIQgAAEIAABCEAAAhCAAAQg0GICCKhaPLh0rZ4EEFDVc1zwCgIQgAAEIAABCEAAAhCAAAQgAAEIQAACEIAABCAAAQhAAAIQgAAEIACB+SSAgGo+x51eZySAgCojfExDAAIQgAAEIAABCEAAAhCAAAQgAAEIQAACEIAABCAAAQhAAAIQgAAEIACBhAACKkICAjMmgIBqxsAxBwEIQAACEIAABCAAAQhAAAIQgAAEIAABCEAAAhCAAAQgAAEIQAACEIAABEYQaKuA6o2SXiLpnZIemSACni7pI5JeEc65RZK19aAk++6K3v4LJX1tRJtljxvr1u3SSxekvV3pjOOka+MJX5He0pGuWZJO3CJ9Ln6WdKOkbYvSw/HYfdL7egx2pMbiucOO8zZD+zs70quOle6yc4r22X5n7+JF6Xdi+3dIL+hKn5G0OfFlhc+h3ZOsH5KeLOlTko4P5wzaLGhvf/SvoM8XS7pI0tVd6VbPcuwgVHAAAqoKoNIkBCAAAQhAAAIQgAAEIAABCEAAAhCAAAQgAAEIQAACEIAABCAAAQhAAAIQWCMBBFQ/ARfFUzcEEZV9Y+KpN4V/7fNMBVT7pGcEAdE9URi1b1lUdLWkI3t6pZO1LJayz6dJGoiIYreCmOhEO3ZResD2+33u/H57dowTJ91kIqiyAirnrwmevuxtxja70kVRwJTui+d3pd12jPezIz3TBFhL0ptNNBbEZdd7UVfoW+TzHS/gsu9CP7Z7v9Z43azrNARU68LHyRCAAAQgAAEIQAACEIAABCAAAQhAAAIQgAAEIAABCEAAAhCAAAQgAAEIQGCqBOouoPoFSTdLeqEknw3q1yTtlPQsSV8KmaaOkXSbpK9K+jNJG8J+A3aZpLMCuRMkfUGStf3+sK8r6YKQpegdLsNUFFX9R0mvD21Y+2/QshjJZ6syfy5xtuy4N0v6Nz2xk4myzGaanerdwaa5Yee/Jx3dICI61WVXiqKqvSYQcmKnT0t6tRcoWVtFAioviDooHW5ZrtKMVN6PsgKqmDFLkmV82uHbLBJQOcFVvy/DslqFfqzo9zAxVCrC8v0o8mGqV1PJxhBQlQTFYRCAAAQgAAEIQAACEIAABCAAAQhAAAIQgAAEIAABCEAAAhCAAAQgAAEIQGAGBOosoEozQpnYaJMTS10ZhExWTi8Krc6WdGcQMRk+K+F3fuBo4iQTXsXzbLeJs+wcEzcd5sRPUWTlh8CLn74djv18EFFFMZaJr0xYFTNVxeOKBFQmCLLsVuajbbskXZOWB0zL+MXPSfm+nQvS65Z+0tagjF+JDFTGZ0WGqjTuygqonK3TJV3Xa7cvjLL2SmagsnKDz07LENr5sUxhLC2YlumL+wtK+w0yYbnsXauyU83gWhuYQEA1S9rYggAEIAABCEAAAhCAAAQgAAEIQAACEIAABCAAAQhAAAIQgAAEIAABCEAAAqMJ1FlAZaKkC3uCpHMkPegyRplIycRHJqiyEnv2nQmjohjpEffZRFMmSrJ/vUjKBE0mdLIMVD7jlNGytiyTVdyimCrNHuXJ+u/WIqAynwu3tIxfyFTVFzy58nt27rauZJmqdvqydqnQKBjxoiITLZURUBnHdBuUDEyzSaXCrQJhU78tJ4iKpff6fVlcLk3Y31xmq769rvQPobShz1x1jYnKOtKRkYE7rl8CMTRn5Q5X2ZjlLwoEVLOkjS0IQAACEIAABCAAAQhAAAIQgAAEIAABCEAAAhCAAAQgAAEIQAACEIAABCAwmkCdBVQmZPIiKS9S8tmbTHxkQqqXhGxORQKqVyQYti5Xt1sh0CoiNSyzlGW9SoVWvrRfmQxU1ob5vScYNp+sJOCqbVhmpzSr05AyeQOB1JJ0tJXrk3RjFCkVZahKHSiTgSrNjJV+9r51pJt62cRMyHRazKSVCsWigMoLr6LYKvVvVGk+3z8nODvSBGiLyyK6mW8IqGaOHIMQgAAEIAABCEAAAhCAAAQgAAEIQAACEIAABCAAAQhAAAIQgAAEIAABCEBgKIE6C6jGZaAqyjhl5fBSAdUlvd5bJisTLPktbd8EUS8P2aricbGsn2Ws+ltXms+ENyZ2ipmtymag8oIs74+3Y5myVmwuA9PFvf7tcKIjE0ftKBjdoRmmYkaqKEZKhU5FkTJOQNWV9kdBVMH5fbFWR9rclT7TlS46TrrWCaPuK8qmZQIqJ6o6vldi8eJYDjC1sQYBlTWxIsvVLH9HIKCaJW1sQQACEIAABCAAAQhAAAIQgAAEIAABCEAAAhCAAAQgAAEIQAACEIAABCAAgdEE6iygMlGSiZRMvGT/WjaqTSHL1DFJyb54rAma7pR0Wei2CarODz/bdyZgulnS2aGEny8R6NuIIiYTVV0p6Q3h+JhZKhVQWSap3y447tvBl3uD2MoftyjpuWG/Cah2hXKDqdDLUmVZxq1PSTIhUV8cFfpk+/rl6WLGpiB26pez2yJ9bkQpvVS4NMjK5MRNN5loaZyAynwxcZSk/vEx5IJtKyv4qnhMFFDZ51TMlfrqyg8OMmaF8yIPX8KvX7pwSfqVghJ+/eP2SbFM4HeGibFm8QsDAdUsKGMDAhCAAAQgAAEIQAACEIAABCAAAQhAAAIQgAAEIAABCEAAAhCAAAQgAAEIlCNQZwGV9SAKnl4o6ZZQ8u7BUD7PZ6CyY31JvbN6pfGO6ul6LggYTFBl+2yLpfLSDFT2XRRRxZJ/sSyfiZpilqgXB6GUCaBi+T1r20RdJvaKAq54nLVroi3rw3mStvR2mHAriqtSvwpHzomJ+pmYYuaotKxdKn4qKtEXRVY+q5NrP9ofZHwaJ6AKoqWBaCs24H1ckL7oM1DZMU4YdsQI8ZOJxvy2ov/xCycYiyKp08J3A/HVqExV5S6X6RyFgGo6HGkFAhCAAAQgAAEIQAACEIAABCAAAQhAAAIQgAAEIAABCEAAAhCAAAQgAAEITINA3QVU0+gjbTSEQBRULUk7LHvWtN0Ogi4rg3jyomRZxLJsCKiyYMcoBCAAAQhAAAIQgAAEIAABCEAAAhCAAAQgAAEIQAACEIAABCAAAQhAAAIQKCSAgIrAqBWBkO3qJF+WcBoOxvJ9XenW46Rrp9HmWttAQLVWcpwHAQhAAAIQgAAEIAABCEAAAhCAAAQgAAEIQAACEIAABCAAAQhAAAIQgAAEpk8AAdX0mdIiBEYSQEBFgEAAAhCAAAQgAAEIQAACEIAABCAAAQhAAAIQgAAEIAABCEAAAhCAAAQgAIH6EEBAVZ+xwJM5IYCAak4Gmm5CAAIQgAAEIAABCEAAAhCAAAQgAAEIQAACEIAABCAAAQhAAAIQgAAEINAIAgioGjFMONkmAgio2jSa9AUCEIAABCAAAQhAAAIQgAAEIAABCEAAAhCAAAQgAAEIQAACEIAABCAAgaYTQEDV9BHE/8YRQEDVuCHDYQhAAAIQgAAEIAABCEAAAhCAAAQgAAEIQAACEIAABCAAAQhAAAIQgAAEWkwAAVWLB5eu1ZMAAqp6jgteQQACEIAABCAAAQhAAAIQgAAEIAABCEAAAhCAAAQgAAEIQAACEIAABCAwnwQQUM3nuNPrjAQQUGWEj2kIQAACEIAABCAAAQhAAAIQgAAEIAABCEAAAhCAAAQgAAEIQAACEIAABCCQEEBARUhAYMYEEFDNGDjmIAABCEAAAhCAAAQgAAEIQAACEIAABCAAAQhAAAIQgAAEIAABCEAAAhCAwAgCCKgIDwjMmAACqhkDxxwEIAABCEAAAhCAAAQgAAEIQAACEIAABCAAAQhAAAIQgAAEIAABCEAAAhAYQQABFeEBgRkTQEA1Y+CYgwAEIAABCEAAAhCAAAQgAAEIQAACEIAABCAAAQhAAAIQgAAEIAABCEAAAiMIdD5812Of7UgnQgkCEJgNga6098wXHPqy2VjDCgQgAAEIQAACEIAABCAAAQhAAAIQgAAEIAABCEAAAhCAAAQgAAEIQAACEIDAKAL/P/6z6+JViCCoAAAAAElFTkSuQmCC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2193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2,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pic>
        <p:nvPicPr>
          <p:cNvPr id="6" name="그림 5" descr="텍스트, 번호, 평행, 스크린샷이(가) 표시된 사진&#10;&#10;자동 생성된 설명">
            <a:extLst>
              <a:ext uri="{FF2B5EF4-FFF2-40B4-BE49-F238E27FC236}">
                <a16:creationId xmlns:a16="http://schemas.microsoft.com/office/drawing/2014/main" id="{4E021EE8-E818-436C-A21F-CC295A388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05" y="1159017"/>
            <a:ext cx="8379996" cy="54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2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F58CD4C-68A5-4E32-88AA-D54CCF1C4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C2C4BFD-E52B-4FD9-ADB7-BE0655D8D608}"/>
              </a:ext>
            </a:extLst>
          </p:cNvPr>
          <p:cNvGrpSpPr/>
          <p:nvPr/>
        </p:nvGrpSpPr>
        <p:grpSpPr>
          <a:xfrm>
            <a:off x="489097" y="3890631"/>
            <a:ext cx="5061098" cy="2519916"/>
            <a:chOff x="489097" y="499731"/>
            <a:chExt cx="5061098" cy="25199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1610378-D5DF-4E6B-8560-52648D1A5AC0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F1A5FF-48AC-4301-B8C6-534C1ABE787C}"/>
                </a:ext>
              </a:extLst>
            </p:cNvPr>
            <p:cNvSpPr txBox="1"/>
            <p:nvPr/>
          </p:nvSpPr>
          <p:spPr>
            <a:xfrm>
              <a:off x="776176" y="744279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#3, 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53D22D-E615-4F52-A80A-98335EA7C18B}"/>
                </a:ext>
              </a:extLst>
            </p:cNvPr>
            <p:cNvSpPr txBox="1"/>
            <p:nvPr/>
          </p:nvSpPr>
          <p:spPr>
            <a:xfrm>
              <a:off x="776176" y="1467301"/>
              <a:ext cx="274145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</a:t>
              </a:r>
              <a:endPara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4000" dirty="0" err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화면별</a:t>
              </a:r>
              <a:r>
                <a:rPr lang="ko-KR" altLang="en-US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770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2193"/>
            <a:ext cx="238802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3,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화면별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326553"/>
              </p:ext>
            </p:extLst>
          </p:nvPr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4094948936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FFFF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180037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029363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435323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메인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84516" y="890157"/>
            <a:ext cx="2508233" cy="5230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헤더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로그인 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MyPage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Logout,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유저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ID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표시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로고 클릭 시 홈 화면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About Us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사이트소개 화면으로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 </a:t>
            </a:r>
            <a:r>
              <a:rPr lang="ko-KR" altLang="en-US" sz="14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검색창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제목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카테고리로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 기능 제공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카테고리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클릭시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각 카테고리에 맞는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클래스만 볼 수 있는 화면으로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[4]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MBTI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간단한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MBTI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테스트를 통해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어울리는 클래스 추천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4F6827-4AE7-4990-8AD3-8DA4F5D9AFFF}"/>
              </a:ext>
            </a:extLst>
          </p:cNvPr>
          <p:cNvGrpSpPr/>
          <p:nvPr/>
        </p:nvGrpSpPr>
        <p:grpSpPr>
          <a:xfrm>
            <a:off x="1194013" y="934884"/>
            <a:ext cx="6420665" cy="5348957"/>
            <a:chOff x="608788" y="890157"/>
            <a:chExt cx="7749237" cy="6455769"/>
          </a:xfrm>
        </p:grpSpPr>
        <p:pic>
          <p:nvPicPr>
            <p:cNvPr id="10" name="그림 9" descr="텍스트, 스낵, 음식, 디저트이(가) 표시된 사진&#10;&#10;자동 생성된 설명">
              <a:extLst>
                <a:ext uri="{FF2B5EF4-FFF2-40B4-BE49-F238E27FC236}">
                  <a16:creationId xmlns:a16="http://schemas.microsoft.com/office/drawing/2014/main" id="{9275B6E9-0FC7-4D79-A2E3-E7708F470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00" y="890157"/>
              <a:ext cx="7742925" cy="3310233"/>
            </a:xfrm>
            <a:prstGeom prst="rect">
              <a:avLst/>
            </a:prstGeom>
          </p:spPr>
        </p:pic>
        <p:pic>
          <p:nvPicPr>
            <p:cNvPr id="12" name="그림 11" descr="텍스트, 스크린샷, 음식이(가) 표시된 사진&#10;&#10;자동 생성된 설명">
              <a:extLst>
                <a:ext uri="{FF2B5EF4-FFF2-40B4-BE49-F238E27FC236}">
                  <a16:creationId xmlns:a16="http://schemas.microsoft.com/office/drawing/2014/main" id="{39AB942F-D8ED-4020-BD20-4801B875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788" y="3845479"/>
              <a:ext cx="7749237" cy="3500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76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2193"/>
            <a:ext cx="238802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3,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화면별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4094948936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FFFF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180037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029363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568326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취미적합도 검사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84516" y="890157"/>
            <a:ext cx="2508233" cy="2090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적합도 테스트 시작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취미 찾으러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Go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클릭 시 적합도 검사 시작 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공유 기능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주변에 알리기 버튼 클릭 시 해당 페이지 링크 공유 가능</a:t>
            </a:r>
          </a:p>
        </p:txBody>
      </p:sp>
      <p:pic>
        <p:nvPicPr>
          <p:cNvPr id="7" name="그림 6" descr="텍스트, 인간의 얼굴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C89D56DF-51C8-431D-A126-5432EDA56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53" y="1335024"/>
            <a:ext cx="4833220" cy="484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7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2193"/>
            <a:ext cx="238802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3,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화면별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4094948936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FFFF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180037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029363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취미적합도 검사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84516" y="890157"/>
            <a:ext cx="2508233" cy="1024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적합도 테스트 진행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 가지 버튼 중 선택하여 취미 심리테스트를 진행 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0ADAE6D-05F1-4922-82D7-01AA10ACD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34" y="1105546"/>
            <a:ext cx="4455634" cy="54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8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227A7DB2-A7D6-4C18-8C25-2EFE2D833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765" y="275676"/>
            <a:ext cx="3045720" cy="6277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2193"/>
            <a:ext cx="238802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3,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화면별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4094948936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FFFF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180037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029363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취미적합도 검사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84516" y="890157"/>
            <a:ext cx="2508233" cy="5225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적합도 테스트 결과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 결과에 따라 어울리는 클래스 추천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판매 페이지로 이동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클릭 시 판매중인 클래스 리스트로 이동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주변에 알리기 버튼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결과 페이지 링크가 복사 되어 링크 공유 가능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[4]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다시 테스트하기 버튼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테스트를 시작했던 처음 페이지로 이동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90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F3797-4D81-6B9E-34D7-C8D45D775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355598-E97A-C876-091F-4460A5A6FCF1}"/>
              </a:ext>
            </a:extLst>
          </p:cNvPr>
          <p:cNvSpPr txBox="1"/>
          <p:nvPr/>
        </p:nvSpPr>
        <p:spPr>
          <a:xfrm>
            <a:off x="0" y="-2193"/>
            <a:ext cx="238802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3,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화면별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기능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2F04830-FFD1-CC46-4A98-42F1CE76D3D5}"/>
              </a:ext>
            </a:extLst>
          </p:cNvPr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4094948936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FFFF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180037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02936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4772851-EA8F-30D2-2EF2-5B856FC99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288670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사이트 소개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FAB5E2D-71D8-5C3D-F82B-2C5FBD94B2B6}"/>
              </a:ext>
            </a:extLst>
          </p:cNvPr>
          <p:cNvSpPr txBox="1"/>
          <p:nvPr/>
        </p:nvSpPr>
        <p:spPr>
          <a:xfrm>
            <a:off x="8984516" y="890157"/>
            <a:ext cx="2508233" cy="660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사이트 소개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원데이씨드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사이트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727408-3E95-246E-461B-B03A73272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45" y="1681910"/>
            <a:ext cx="7215322" cy="349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1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16CAF07-69BD-4D87-A0E9-35B99867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C475882-327D-4F98-8BD3-3463D6CDDBB7}"/>
              </a:ext>
            </a:extLst>
          </p:cNvPr>
          <p:cNvGrpSpPr/>
          <p:nvPr/>
        </p:nvGrpSpPr>
        <p:grpSpPr>
          <a:xfrm>
            <a:off x="489097" y="499731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C84E6D-98DF-40BA-B4DB-E8E1F520413C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23E340-3B68-48BC-9A61-D5077BDFEC11}"/>
                </a:ext>
              </a:extLst>
            </p:cNvPr>
            <p:cNvSpPr txBox="1"/>
            <p:nvPr/>
          </p:nvSpPr>
          <p:spPr>
            <a:xfrm>
              <a:off x="776176" y="744279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#1, 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78D8F2-6575-4108-8F70-943FABD184EF}"/>
                </a:ext>
              </a:extLst>
            </p:cNvPr>
            <p:cNvSpPr txBox="1"/>
            <p:nvPr/>
          </p:nvSpPr>
          <p:spPr>
            <a:xfrm>
              <a:off x="776176" y="1467301"/>
              <a:ext cx="211468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</a:t>
              </a:r>
              <a:endPara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8171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944938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로그인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59FE0B5-6FA8-9845-7F93-FE64AB270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25" y="1413000"/>
            <a:ext cx="3812211" cy="4032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AF8BFD-542E-69A2-714E-897F4EA3D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563" y="1507067"/>
            <a:ext cx="3317384" cy="39379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A21B2E-263C-5644-F88D-FA55367EC4AC}"/>
              </a:ext>
            </a:extLst>
          </p:cNvPr>
          <p:cNvSpPr txBox="1"/>
          <p:nvPr/>
        </p:nvSpPr>
        <p:spPr>
          <a:xfrm>
            <a:off x="8984516" y="890157"/>
            <a:ext cx="2597884" cy="4861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로그인은 게스트 로그인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게스트 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 로그인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가입된 회원 정보로만 로그인 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호스트로 로그인하기 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게스트로 로그인하기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호스트일 경우 호스트 로그인 페이지 이동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 로그인 페이지에서 게스트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페이지로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[4]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호스트 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게스트 회원가입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회원이 아닐 경우 가입 가능하며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 선택하여 가입</a:t>
            </a:r>
          </a:p>
        </p:txBody>
      </p:sp>
    </p:spTree>
    <p:extLst>
      <p:ext uri="{BB962C8B-B14F-4D97-AF65-F5344CB8AC3E}">
        <p14:creationId xmlns:p14="http://schemas.microsoft.com/office/powerpoint/2010/main" val="145162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0691" y="966424"/>
            <a:ext cx="5934903" cy="52109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1283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게스트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 회원가입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A0360E0-EB88-6DB9-A31E-9E3763206E0C}"/>
              </a:ext>
            </a:extLst>
          </p:cNvPr>
          <p:cNvSpPr txBox="1"/>
          <p:nvPr/>
        </p:nvSpPr>
        <p:spPr>
          <a:xfrm>
            <a:off x="8984516" y="890157"/>
            <a:ext cx="2589417" cy="328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글자와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숫자만 입력 가능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중복된 아이디 사용 불가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비밀번호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자리 이상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12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자리 이하로 입력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조건에 맞지 않을 경우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가입되지 않고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경고창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노출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508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417756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호스트 회원가입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205538-33BF-98A1-2A32-9D485ACAC44F}"/>
              </a:ext>
            </a:extLst>
          </p:cNvPr>
          <p:cNvSpPr txBox="1"/>
          <p:nvPr/>
        </p:nvSpPr>
        <p:spPr>
          <a:xfrm>
            <a:off x="8984516" y="890157"/>
            <a:ext cx="2606351" cy="3245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사업자 번호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자리 숫자로만 입력 가능</a:t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국세청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실세 사업자 여부 검증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중복된 사업자번호로 가입 불가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비밀번호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자리 이상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12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자리 이하로 입력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조건에 맞지 않을 경우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가입되지 않고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경고창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노출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8FB581B-BEFF-4E84-B51D-914690C44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86" y="1225548"/>
            <a:ext cx="7029669" cy="498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7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62024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게스트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 마이페이지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69" y="1310148"/>
            <a:ext cx="7335274" cy="4553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2D7422-F932-E47F-A187-7BB0D4F826F3}"/>
              </a:ext>
            </a:extLst>
          </p:cNvPr>
          <p:cNvSpPr txBox="1"/>
          <p:nvPr/>
        </p:nvSpPr>
        <p:spPr>
          <a:xfrm>
            <a:off x="8984516" y="890157"/>
            <a:ext cx="2606351" cy="241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프로필 수정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프로필 수정 페이지 이동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장바구니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장바구니 페이지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구매내역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구매내역 페이지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81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A07E5-A461-7CB2-947A-41EA3C3A6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D1E444-B6B0-CAA7-0AFE-948BBBD5E23B}"/>
              </a:ext>
            </a:extLst>
          </p:cNvPr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0E372EB-4274-A33E-E0E2-B2DDF2D230D1}"/>
              </a:ext>
            </a:extLst>
          </p:cNvPr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6678EA-A3D1-96F0-6A16-A042B4868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49409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호스트 마이페이지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168F372-D6EF-F5CB-9260-C64BFA60CBEC}"/>
              </a:ext>
            </a:extLst>
          </p:cNvPr>
          <p:cNvSpPr txBox="1"/>
          <p:nvPr/>
        </p:nvSpPr>
        <p:spPr>
          <a:xfrm>
            <a:off x="8984516" y="890157"/>
            <a:ext cx="2606351" cy="241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프로필 수정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프로필 수정 페이지 이동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조회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관리 페이지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등록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등록 페이지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698326-62AA-0EE6-0A88-1413C4F6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692" y="1413741"/>
            <a:ext cx="4054191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5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2F58C-C12C-826A-5036-897960C88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CDF413-B063-D322-85D5-8B9F725E4CC4}"/>
              </a:ext>
            </a:extLst>
          </p:cNvPr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1F61C52-4904-DF4A-82FA-1F46E69D51A5}"/>
              </a:ext>
            </a:extLst>
          </p:cNvPr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701D63-3C30-0EA0-08DE-08B2B27F4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958434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게스트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프로필 관리 페이지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A923AE3-1AEF-DCC0-52D4-61D109CC0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32" y="1279953"/>
            <a:ext cx="5334462" cy="4770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96903F-03D9-FC03-5DAB-88144B8E601B}"/>
              </a:ext>
            </a:extLst>
          </p:cNvPr>
          <p:cNvSpPr txBox="1"/>
          <p:nvPr/>
        </p:nvSpPr>
        <p:spPr>
          <a:xfrm>
            <a:off x="8984516" y="890157"/>
            <a:ext cx="2606351" cy="241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아이디는 수정 불가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비밀번호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 공란 시 수정 불가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수정완료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프로필 정보 수정 저장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98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674777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호스트 프로필 관리 페이지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D33CFCB-1DA1-F098-02E9-FB7321958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57" y="1279953"/>
            <a:ext cx="5906012" cy="47705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895877-22E9-50FE-94BD-9D0CEF66D0D6}"/>
              </a:ext>
            </a:extLst>
          </p:cNvPr>
          <p:cNvSpPr txBox="1"/>
          <p:nvPr/>
        </p:nvSpPr>
        <p:spPr>
          <a:xfrm>
            <a:off x="8984516" y="890157"/>
            <a:ext cx="2606351" cy="241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사업자번호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사업자번호는 수정 불가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비밀번호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 공란 시 수정 불가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수정완료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프로필 정보 수정 저장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06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246030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클래스 관리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AE432E-8405-2897-A24C-11542A34B11A}"/>
              </a:ext>
            </a:extLst>
          </p:cNvPr>
          <p:cNvSpPr txBox="1"/>
          <p:nvPr/>
        </p:nvSpPr>
        <p:spPr>
          <a:xfrm>
            <a:off x="8984516" y="890157"/>
            <a:ext cx="2606351" cy="1814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목록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목록 클릭 시</a:t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수정 및 삭제 페이지 이동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등록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등록 페이지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45310FD-EBA6-447D-9FC5-10B89A004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26" y="1406416"/>
            <a:ext cx="7544454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789227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클래스 등록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423" y="1184345"/>
            <a:ext cx="1631947" cy="23012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345" y="1184345"/>
            <a:ext cx="952633" cy="18957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956" y="3485616"/>
            <a:ext cx="1038370" cy="1324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D31FEF-55E2-56D0-28CF-B15C4955ABFE}"/>
              </a:ext>
            </a:extLst>
          </p:cNvPr>
          <p:cNvSpPr txBox="1"/>
          <p:nvPr/>
        </p:nvSpPr>
        <p:spPr>
          <a:xfrm>
            <a:off x="8984516" y="890157"/>
            <a:ext cx="2606351" cy="532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이름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클래스명 입력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카테고리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정해진 카테고리 선택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가격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제한 인원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숫자만 입력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수량 조절 버튼으로 입력 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[4]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시작일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진행 일자 달력으로 선택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[5]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판매상태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판매중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품절 상태 선택 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[6]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저장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등록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4933B83-6638-4048-86C9-57352F535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31" y="953515"/>
            <a:ext cx="3253060" cy="53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1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758" y="1184345"/>
            <a:ext cx="1631947" cy="23012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680" y="1184345"/>
            <a:ext cx="952633" cy="18957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291" y="3485616"/>
            <a:ext cx="1038370" cy="132416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7284464-F8A7-6393-DBCB-44CE78237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648836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클래스 수정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B98882E-DC96-BA64-4F5D-D6EA18CDD285}"/>
              </a:ext>
            </a:extLst>
          </p:cNvPr>
          <p:cNvSpPr txBox="1"/>
          <p:nvPr/>
        </p:nvSpPr>
        <p:spPr>
          <a:xfrm>
            <a:off x="8984516" y="890157"/>
            <a:ext cx="2606351" cy="532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이름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등록된 클래스명 변경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카테고리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정해진 카테고리 선택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가격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제한 인원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저장된 클래스 가격 및 제한 인원 변경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[4]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시작일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진행 일자 달력으로 선택 변경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[5]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판매상태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판매중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품절 상태 선택 변경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[6]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수정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삭제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 선택 시 클래스 수정 등록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삭제 선택 시 등록된 클래스 삭제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09B8E77-554B-4775-876E-52DC05A6E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38" y="890157"/>
            <a:ext cx="2927453" cy="567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4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2580" y="2644170"/>
            <a:ext cx="9006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809378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377266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클래스 목록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1CBB12F-0449-902C-F9A3-A35C8698A064}"/>
              </a:ext>
            </a:extLst>
          </p:cNvPr>
          <p:cNvSpPr txBox="1"/>
          <p:nvPr/>
        </p:nvSpPr>
        <p:spPr>
          <a:xfrm>
            <a:off x="8984516" y="890157"/>
            <a:ext cx="2681260" cy="2137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목록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카테고리에 들어있는 클래스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목록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브라우저 창 크기에 맞춘 반응형 화면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상세 보기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상세 보기 페이지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 descr="스낵, 음식, 디저트, 쿠키이(가) 표시된 사진&#10;&#10;자동 생성된 설명">
            <a:extLst>
              <a:ext uri="{FF2B5EF4-FFF2-40B4-BE49-F238E27FC236}">
                <a16:creationId xmlns:a16="http://schemas.microsoft.com/office/drawing/2014/main" id="{E63F061C-DEE9-4984-A5DF-42992F36B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66" y="824960"/>
            <a:ext cx="4991182" cy="575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580762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클래스 상세 보기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85644CC2-AFBB-0C66-AB04-B01BC8ED4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306" y="955225"/>
            <a:ext cx="4206605" cy="5456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6C4DF5-F302-2E39-B01F-BB22BDD9CC98}"/>
              </a:ext>
            </a:extLst>
          </p:cNvPr>
          <p:cNvSpPr txBox="1"/>
          <p:nvPr/>
        </p:nvSpPr>
        <p:spPr>
          <a:xfrm>
            <a:off x="8984516" y="890157"/>
            <a:ext cx="2606351" cy="495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정보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클래스에 관련된 정보</a:t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인원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인원 선택 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수량 조절 버튼으로 입력 가능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CART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장바구니 담기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인원과 클래스 가격이 곱해져서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장바구니에 담김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재고 수량 이상으로 담으려고 하면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경고창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노출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담기지 않음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 담긴 상품은 담기지 않음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[4]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상세 내용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클래스에 대한 상세 내용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97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107099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장바구니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83" y="1051750"/>
            <a:ext cx="6531644" cy="4813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DDE453-471A-67F6-742A-C89EAE587A42}"/>
              </a:ext>
            </a:extLst>
          </p:cNvPr>
          <p:cNvSpPr txBox="1"/>
          <p:nvPr/>
        </p:nvSpPr>
        <p:spPr>
          <a:xfrm>
            <a:off x="8984516" y="890157"/>
            <a:ext cx="2606351" cy="5230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인원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인원 선택 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수량 조절 버튼으로만 입력 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- 0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이하로 선택 불가</a:t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가격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인원 변경 후 저장 시 가격 변경됨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수정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장바구니 인원 및 가격 변경됨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[4]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결제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결제 진행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재고 수량 이상으로 결제 불가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경고창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노출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결제 완료 시 장바구니에서 제거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구매내역으로 내용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결제한 인원만큼 재고 수량 감소함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0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502778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구매내역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15C1B5-B09A-24FA-8F4F-E923B4B95495}"/>
              </a:ext>
            </a:extLst>
          </p:cNvPr>
          <p:cNvSpPr txBox="1"/>
          <p:nvPr/>
        </p:nvSpPr>
        <p:spPr>
          <a:xfrm>
            <a:off x="8984516" y="890157"/>
            <a:ext cx="2606351" cy="2137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 취소 하기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 취소 버튼 클릭 시 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 취소 완료로 상태 변경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취소된 인원만큼 재고 수량 증가함</a:t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구매 취소 완료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 취소 상태임을 알려줌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EACE43A-CBF6-45E3-A9C5-F6D9DC6FE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43" y="1706773"/>
            <a:ext cx="8092440" cy="344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8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99084D1-A908-4EEA-9009-685A1CADF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2B4FA1E-9DBF-4B25-B383-B4B5B6181C65}"/>
              </a:ext>
            </a:extLst>
          </p:cNvPr>
          <p:cNvGrpSpPr/>
          <p:nvPr/>
        </p:nvGrpSpPr>
        <p:grpSpPr>
          <a:xfrm>
            <a:off x="6870202" y="4024381"/>
            <a:ext cx="5061098" cy="2519916"/>
            <a:chOff x="489097" y="499731"/>
            <a:chExt cx="5061098" cy="251991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3E1005-C94B-4FF0-ACCB-B70EA28E6D49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D0E81B-BB9F-42B5-8F77-D66924B443C5}"/>
                </a:ext>
              </a:extLst>
            </p:cNvPr>
            <p:cNvSpPr txBox="1"/>
            <p:nvPr/>
          </p:nvSpPr>
          <p:spPr>
            <a:xfrm>
              <a:off x="776176" y="744279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#4,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92E4E2-9459-4C3E-8B86-1A57B25E3002}"/>
                </a:ext>
              </a:extLst>
            </p:cNvPr>
            <p:cNvSpPr txBox="1"/>
            <p:nvPr/>
          </p:nvSpPr>
          <p:spPr>
            <a:xfrm>
              <a:off x="776176" y="1467301"/>
              <a:ext cx="38347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주요 코드 및 이슈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4,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주요 코드 및 이슈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FAC5B-7C84-0B46-A0B6-F502034C4B65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36F581A-A163-41B1-8E40-F890EB64F1CA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C790ED8-573B-572E-A994-F9A89F7F45A3}"/>
              </a:ext>
            </a:extLst>
          </p:cNvPr>
          <p:cNvSpPr txBox="1"/>
          <p:nvPr/>
        </p:nvSpPr>
        <p:spPr>
          <a:xfrm>
            <a:off x="1392870" y="34758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178949-CDC7-3370-E644-CF42E930A62D}"/>
              </a:ext>
            </a:extLst>
          </p:cNvPr>
          <p:cNvSpPr txBox="1"/>
          <p:nvPr/>
        </p:nvSpPr>
        <p:spPr>
          <a:xfrm>
            <a:off x="1295418" y="1312334"/>
            <a:ext cx="6655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F6A34-0D3F-2F10-3A36-5D7E593CCC31}"/>
              </a:ext>
            </a:extLst>
          </p:cNvPr>
          <p:cNvSpPr txBox="1"/>
          <p:nvPr/>
        </p:nvSpPr>
        <p:spPr>
          <a:xfrm>
            <a:off x="1295418" y="1707651"/>
            <a:ext cx="5315686" cy="189590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클라이언트가 입력한 </a:t>
            </a:r>
            <a:r>
              <a:rPr lang="en-US" altLang="ko-KR" sz="1600" b="1" dirty="0" err="1">
                <a:latin typeface="나눔고딕 ExtraBold"/>
                <a:ea typeface="나눔고딕 ExtraBold"/>
              </a:rPr>
              <a:t>userId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가 중복되지 않은 값인지 </a:t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en-US" altLang="ko-KR" sz="1600" b="1" dirty="0">
                <a:latin typeface="나눔고딕 ExtraBold"/>
                <a:ea typeface="나눔고딕 ExtraBold"/>
              </a:rPr>
              <a:t>JPA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를 이용해 유효성 검사를 진행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클라이언트가 입력한 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password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를 </a:t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en-US" altLang="ko-KR" sz="1600" b="1" dirty="0" err="1">
                <a:latin typeface="나눔고딕 ExtraBold"/>
                <a:ea typeface="나눔고딕 ExtraBold"/>
              </a:rPr>
              <a:t>BCryptPasswordEncoder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를 통해 암호화된 비밀번호가 </a:t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ko-KR" altLang="en-US" sz="1600" b="1" dirty="0">
                <a:latin typeface="나눔고딕 ExtraBold"/>
                <a:ea typeface="나눔고딕 ExtraBold"/>
              </a:rPr>
              <a:t>데이터베이스에 저장 될 수 있도록 코드 작성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0703FA9-5CB1-490A-93E5-5A16246AC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71" y="1228926"/>
            <a:ext cx="5052242" cy="2630016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D323DD2-15AE-4268-B100-DBEFEFA9B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71" y="3517089"/>
            <a:ext cx="4895544" cy="304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F148C-1323-FF2A-731D-D08CA54C0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F2CA58-BF17-DC62-89CF-520FC6B31058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4,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주요 코드 및 이슈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3C0D30-D614-A3B5-38E4-3E926BC20DD0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C0442D6-4990-03E4-CE66-FC7EAF33C40B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3A9461-5899-A340-4548-7AE514168974}"/>
              </a:ext>
            </a:extLst>
          </p:cNvPr>
          <p:cNvSpPr txBox="1"/>
          <p:nvPr/>
        </p:nvSpPr>
        <p:spPr>
          <a:xfrm>
            <a:off x="1392870" y="347580"/>
            <a:ext cx="48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사업자등록번호 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186C8-4DE9-3242-5CAE-5FA4B5EE40BC}"/>
              </a:ext>
            </a:extLst>
          </p:cNvPr>
          <p:cNvSpPr txBox="1"/>
          <p:nvPr/>
        </p:nvSpPr>
        <p:spPr>
          <a:xfrm>
            <a:off x="1295418" y="1312334"/>
            <a:ext cx="6655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333EC-8EE6-A023-53AE-A9316BD67B87}"/>
              </a:ext>
            </a:extLst>
          </p:cNvPr>
          <p:cNvSpPr txBox="1"/>
          <p:nvPr/>
        </p:nvSpPr>
        <p:spPr>
          <a:xfrm>
            <a:off x="1295418" y="1707651"/>
            <a:ext cx="4652236" cy="152657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오픈 </a:t>
            </a:r>
            <a:r>
              <a:rPr lang="en-US" altLang="ko-KR" sz="1600" b="1" dirty="0" err="1">
                <a:latin typeface="나눔고딕 ExtraBold"/>
                <a:ea typeface="나눔고딕 ExtraBold"/>
              </a:rPr>
              <a:t>api</a:t>
            </a:r>
            <a:r>
              <a:rPr lang="ko-KR" altLang="en-US" sz="1600" b="1" dirty="0" err="1">
                <a:latin typeface="나눔고딕 ExtraBold"/>
                <a:ea typeface="나눔고딕 ExtraBold"/>
              </a:rPr>
              <a:t>를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 이용하여 사업자등록번호와 </a:t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ko-KR" altLang="en-US" sz="1600" b="1" dirty="0">
                <a:latin typeface="나눔고딕 ExtraBold"/>
                <a:ea typeface="나눔고딕 ExtraBold"/>
              </a:rPr>
              <a:t>사업자등록정보의 상태에 따른 값을 가져와 </a:t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ko-KR" altLang="en-US" sz="1600" b="1" dirty="0">
                <a:latin typeface="나눔고딕 ExtraBold"/>
                <a:ea typeface="나눔고딕 ExtraBold"/>
              </a:rPr>
              <a:t>회원가입시 </a:t>
            </a:r>
            <a:r>
              <a:rPr lang="en-US" altLang="ko-KR" sz="1600" b="1" dirty="0" err="1">
                <a:latin typeface="나눔고딕 ExtraBold"/>
                <a:ea typeface="나눔고딕 ExtraBold"/>
              </a:rPr>
              <a:t>hostNum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에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</a:t>
            </a:r>
            <a:r>
              <a:rPr lang="ko-KR" altLang="en-US" sz="1600" b="1" dirty="0" err="1">
                <a:latin typeface="나눔고딕 ExtraBold"/>
                <a:ea typeface="나눔고딕 ExtraBold"/>
              </a:rPr>
              <a:t>입력받은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 값을 조회하고</a:t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ko-KR" altLang="en-US" sz="1600" b="1" dirty="0">
                <a:latin typeface="나눔고딕 ExtraBold"/>
                <a:ea typeface="나눔고딕 ExtraBold"/>
              </a:rPr>
              <a:t>비교하는 코드 작성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FD9009E-08C8-46A5-B39E-A6FC267ED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73" y="1312334"/>
            <a:ext cx="5952744" cy="491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7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85D9-8C1B-F8CA-F5A6-8C3CF2EF8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E06DF8-0181-7F46-24F1-7EC2FDA68A2C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4,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주요 코드 및 이슈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B3C0A-DA30-211E-C430-A51FB050F5FE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88508A3-0DD2-EF89-1990-05A5D90F90B3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94012CB-3F13-5A12-434C-BE2B50398CDF}"/>
              </a:ext>
            </a:extLst>
          </p:cNvPr>
          <p:cNvSpPr txBox="1"/>
          <p:nvPr/>
        </p:nvSpPr>
        <p:spPr>
          <a:xfrm>
            <a:off x="1392870" y="347580"/>
            <a:ext cx="19223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5E7F8-D7BC-8E8B-111C-47B3D2FBD03D}"/>
              </a:ext>
            </a:extLst>
          </p:cNvPr>
          <p:cNvSpPr txBox="1"/>
          <p:nvPr/>
        </p:nvSpPr>
        <p:spPr>
          <a:xfrm>
            <a:off x="1295418" y="1312334"/>
            <a:ext cx="6655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04AF7B-14B0-AB44-22A7-1AD9718BF422}"/>
              </a:ext>
            </a:extLst>
          </p:cNvPr>
          <p:cNvSpPr txBox="1"/>
          <p:nvPr/>
        </p:nvSpPr>
        <p:spPr>
          <a:xfrm>
            <a:off x="1295418" y="1707651"/>
            <a:ext cx="6808274" cy="78790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latin typeface="나눔고딕 ExtraBold"/>
                <a:ea typeface="나눔고딕 ExtraBold"/>
              </a:rPr>
              <a:t>reducer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와 </a:t>
            </a:r>
            <a:r>
              <a:rPr lang="en-US" altLang="ko-KR" sz="1600" b="1" dirty="0" err="1">
                <a:latin typeface="나눔고딕 ExtraBold"/>
                <a:ea typeface="나눔고딕 ExtraBold"/>
              </a:rPr>
              <a:t>localStorage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이용하여 로그인 상태와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로그인한 클라이언트에 </a:t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ko-KR" altLang="en-US" sz="1600" b="1" dirty="0">
                <a:latin typeface="나눔고딕 ExtraBold"/>
                <a:ea typeface="나눔고딕 ExtraBold"/>
              </a:rPr>
              <a:t>따라 보여지는 페이지가 다를 수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있도록 코드 작성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0ECE229-65A7-4B9D-B30A-5530A8CA2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3466803"/>
            <a:ext cx="4254990" cy="2642429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3665438-DA3B-40A3-8254-DDF71D22C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227" y="3299958"/>
            <a:ext cx="3711546" cy="2976117"/>
          </a:xfrm>
          <a:prstGeom prst="rect">
            <a:avLst/>
          </a:prstGeom>
        </p:spPr>
      </p:pic>
      <p:pic>
        <p:nvPicPr>
          <p:cNvPr id="14" name="그림 1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A918662-CDDC-4233-BD9F-F7FA22B100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43" y="3299958"/>
            <a:ext cx="3711546" cy="289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7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6AE690-0DFD-618C-A0A3-08FA399B1C36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4,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주요 코드 및 이슈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96B4F-ADA5-919F-08B9-DDC53358FA3D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A032042-BA10-557F-1D2D-814B81D29F83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2B7D31-3A95-691A-1251-402D2262F9F2}"/>
              </a:ext>
            </a:extLst>
          </p:cNvPr>
          <p:cNvSpPr txBox="1"/>
          <p:nvPr/>
        </p:nvSpPr>
        <p:spPr>
          <a:xfrm>
            <a:off x="1392870" y="347580"/>
            <a:ext cx="1762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검색창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2CDB7E-DCB2-6704-0A24-E26A23E8CEBD}"/>
              </a:ext>
            </a:extLst>
          </p:cNvPr>
          <p:cNvSpPr txBox="1"/>
          <p:nvPr/>
        </p:nvSpPr>
        <p:spPr>
          <a:xfrm>
            <a:off x="1295418" y="1312334"/>
            <a:ext cx="6655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3B2739E-144E-4721-AD2E-206608276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662" y="1718634"/>
            <a:ext cx="6627898" cy="4109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A1905C-4023-241F-E39E-33827FBF115F}"/>
              </a:ext>
            </a:extLst>
          </p:cNvPr>
          <p:cNvSpPr txBox="1"/>
          <p:nvPr/>
        </p:nvSpPr>
        <p:spPr>
          <a:xfrm>
            <a:off x="1295418" y="1707651"/>
            <a:ext cx="3996607" cy="152657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검색창에 입력한 </a:t>
            </a:r>
            <a:r>
              <a:rPr lang="en-US" altLang="ko-KR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searchQuery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값에 따라 </a:t>
            </a:r>
            <a:b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다른 내용이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보여질 수 있도록 </a:t>
            </a:r>
            <a:b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URLSearchParams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useLocation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</a:t>
            </a:r>
            <a:b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사용하여　코드를 작성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55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438960-F930-F5F4-C267-F8BF8245A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538FD-952D-DC83-1AA0-D4929B13D796}"/>
              </a:ext>
            </a:extLst>
          </p:cNvPr>
          <p:cNvSpPr txBox="1"/>
          <p:nvPr/>
        </p:nvSpPr>
        <p:spPr>
          <a:xfrm>
            <a:off x="1592580" y="2644170"/>
            <a:ext cx="9006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 이슈</a:t>
            </a:r>
          </a:p>
        </p:txBody>
      </p:sp>
    </p:spTree>
    <p:extLst>
      <p:ext uri="{BB962C8B-B14F-4D97-AF65-F5344CB8AC3E}">
        <p14:creationId xmlns:p14="http://schemas.microsoft.com/office/powerpoint/2010/main" val="549181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1151" y="2077700"/>
            <a:ext cx="1003832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1"/>
                </a:solidFill>
                <a:latin typeface="Bernard MT Condensed" panose="02050806060905020404" pitchFamily="18" charset="0"/>
                <a:ea typeface="+mj-ea"/>
              </a:rPr>
              <a:t>“               ”</a:t>
            </a:r>
            <a:endParaRPr lang="ko-KR" altLang="en-US" sz="16600" dirty="0">
              <a:solidFill>
                <a:schemeClr val="accent1"/>
              </a:solidFill>
              <a:latin typeface="Bernard MT Condensed" panose="02050806060905020404" pitchFamily="18" charset="0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22690" y="2877919"/>
            <a:ext cx="88597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Oneday</a:t>
            </a:r>
            <a:r>
              <a:rPr lang="en-US" altLang="ko-KR" sz="9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Class</a:t>
            </a:r>
          </a:p>
          <a:p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75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62542-09B4-F09C-8061-D57598107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5E8118-0507-706B-D751-EC7BFB837849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BA3D02E-83FC-9B54-742B-8B423ECC5D42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4B04BF4-441A-57D5-2B94-749B0A5CFCBE}"/>
              </a:ext>
            </a:extLst>
          </p:cNvPr>
          <p:cNvSpPr txBox="1"/>
          <p:nvPr/>
        </p:nvSpPr>
        <p:spPr>
          <a:xfrm>
            <a:off x="1392870" y="347580"/>
            <a:ext cx="61975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Axios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 데이터 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49CB1-91FE-D5AD-3FD6-0BC744473062}"/>
              </a:ext>
            </a:extLst>
          </p:cNvPr>
          <p:cNvSpPr txBox="1"/>
          <p:nvPr/>
        </p:nvSpPr>
        <p:spPr>
          <a:xfrm>
            <a:off x="1295418" y="1312334"/>
            <a:ext cx="1771639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이슈 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56CBC8-3C12-EF75-59E8-01BF89FDCC50}"/>
              </a:ext>
            </a:extLst>
          </p:cNvPr>
          <p:cNvSpPr txBox="1"/>
          <p:nvPr/>
        </p:nvSpPr>
        <p:spPr>
          <a:xfrm>
            <a:off x="1295418" y="1707651"/>
            <a:ext cx="437812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서버에서 클라이언트로 데이터 이동 방식을</a:t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ko-KR" altLang="en-US" sz="1600" b="1" dirty="0">
                <a:latin typeface="나눔고딕 ExtraBold"/>
                <a:ea typeface="나눔고딕 ExtraBold"/>
              </a:rPr>
              <a:t>제대로 인지하지 못해 데이터를 잘 불러오지 못함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63DABE-DF12-2AD5-DDAF-418950559B9E}"/>
              </a:ext>
            </a:extLst>
          </p:cNvPr>
          <p:cNvSpPr txBox="1"/>
          <p:nvPr/>
        </p:nvSpPr>
        <p:spPr>
          <a:xfrm>
            <a:off x="1338907" y="2492430"/>
            <a:ext cx="121860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4D45B-DBEA-D77B-6C4A-17393E2A0685}"/>
              </a:ext>
            </a:extLst>
          </p:cNvPr>
          <p:cNvSpPr txBox="1"/>
          <p:nvPr/>
        </p:nvSpPr>
        <p:spPr>
          <a:xfrm>
            <a:off x="1338907" y="2884073"/>
            <a:ext cx="5495415" cy="78790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데이터 이동의 이해</a:t>
            </a:r>
            <a:endParaRPr lang="en-US" altLang="ko-KR" sz="1600" b="1" dirty="0">
              <a:latin typeface="나눔고딕 ExtraBold"/>
              <a:ea typeface="나눔고딕 ExtraBold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latin typeface="나눔고딕 ExtraBold"/>
                <a:ea typeface="나눔고딕 ExtraBold"/>
              </a:rPr>
              <a:t>React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에서 </a:t>
            </a:r>
            <a:r>
              <a:rPr lang="en-US" altLang="ko-KR" sz="1600" b="1" dirty="0" err="1">
                <a:latin typeface="나눔고딕 ExtraBold"/>
                <a:ea typeface="나눔고딕 ExtraBold"/>
              </a:rPr>
              <a:t>axios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를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이용한 </a:t>
            </a:r>
            <a:r>
              <a:rPr lang="en-US" altLang="ko-KR" sz="1600" b="1" dirty="0" err="1">
                <a:latin typeface="나눔고딕 ExtraBold"/>
                <a:ea typeface="나눔고딕 ExtraBold"/>
              </a:rPr>
              <a:t>api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사용에 대한 이해도를 높임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2089B3-71B8-1F1B-C80E-74F9FD462D0C}"/>
              </a:ext>
            </a:extLst>
          </p:cNvPr>
          <p:cNvGrpSpPr/>
          <p:nvPr/>
        </p:nvGrpSpPr>
        <p:grpSpPr>
          <a:xfrm>
            <a:off x="7060026" y="1707651"/>
            <a:ext cx="4129838" cy="3525279"/>
            <a:chOff x="6792870" y="1496041"/>
            <a:chExt cx="4129838" cy="352527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69D5A15-6D64-817C-7AC5-64A405936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2870" y="1496041"/>
              <a:ext cx="2903472" cy="119644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444F727-FA0C-18B2-96B8-27CA086F6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8174"/>
            <a:stretch/>
          </p:blipFill>
          <p:spPr>
            <a:xfrm>
              <a:off x="6792870" y="2686748"/>
              <a:ext cx="4129838" cy="2334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573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6EABF-3063-9A54-59D5-57E250637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608B69-E70B-2AFB-AC22-26C4BC1211B8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F7478D-E45D-5404-FD0C-9FD64D4FD56D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C328ED4-AC6B-7FD0-453F-990690CFAA37}"/>
              </a:ext>
            </a:extLst>
          </p:cNvPr>
          <p:cNvSpPr txBox="1"/>
          <p:nvPr/>
        </p:nvSpPr>
        <p:spPr>
          <a:xfrm>
            <a:off x="1392870" y="347580"/>
            <a:ext cx="40254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 암호화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E29E1-BE0F-DDCF-A3BF-E64E9FE60F02}"/>
              </a:ext>
            </a:extLst>
          </p:cNvPr>
          <p:cNvSpPr txBox="1"/>
          <p:nvPr/>
        </p:nvSpPr>
        <p:spPr>
          <a:xfrm>
            <a:off x="1295418" y="1312334"/>
            <a:ext cx="1771639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이슈 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66935-C08B-ABBE-FD61-FDB3ACA89B38}"/>
              </a:ext>
            </a:extLst>
          </p:cNvPr>
          <p:cNvSpPr txBox="1"/>
          <p:nvPr/>
        </p:nvSpPr>
        <p:spPr>
          <a:xfrm>
            <a:off x="1295418" y="1707651"/>
            <a:ext cx="461805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600" b="1" dirty="0" err="1">
                <a:latin typeface="나눔고딕 ExtraBold"/>
                <a:ea typeface="나눔고딕 ExtraBold"/>
              </a:rPr>
              <a:t>BCryptPasswordEncoder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통한 비밀번호 암호화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F9555E-2355-0212-C6B6-387C89C83227}"/>
              </a:ext>
            </a:extLst>
          </p:cNvPr>
          <p:cNvSpPr txBox="1"/>
          <p:nvPr/>
        </p:nvSpPr>
        <p:spPr>
          <a:xfrm>
            <a:off x="1338907" y="2450095"/>
            <a:ext cx="121860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2D95F8-2974-9012-838A-876098F82EEA}"/>
              </a:ext>
            </a:extLst>
          </p:cNvPr>
          <p:cNvSpPr txBox="1"/>
          <p:nvPr/>
        </p:nvSpPr>
        <p:spPr>
          <a:xfrm>
            <a:off x="1338907" y="2841738"/>
            <a:ext cx="5564344" cy="41402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수정되는 비밀번호도 암호화 될 수 있게 추가 코드 작성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B6EBF1-77C5-46F6-9C98-8334CF1EAE20}"/>
              </a:ext>
            </a:extLst>
          </p:cNvPr>
          <p:cNvSpPr txBox="1"/>
          <p:nvPr/>
        </p:nvSpPr>
        <p:spPr>
          <a:xfrm>
            <a:off x="1338907" y="3263239"/>
            <a:ext cx="4743606" cy="41402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비밀번호가 수정 되지 않을 때 재암호화 방지 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40B84DF-FEA7-434B-877F-38A880AA4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885" y="2965356"/>
            <a:ext cx="3866901" cy="3301898"/>
          </a:xfrm>
          <a:prstGeom prst="rect">
            <a:avLst/>
          </a:prstGeom>
        </p:spPr>
      </p:pic>
      <p:pic>
        <p:nvPicPr>
          <p:cNvPr id="15" name="그림 1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B99505F8-6A19-4DF7-95C5-D48108573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304" y="1544932"/>
            <a:ext cx="4739918" cy="100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4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2580" y="2644170"/>
            <a:ext cx="9006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Chat GPT </a:t>
            </a:r>
            <a:r>
              <a:rPr lang="ko-KR" altLang="en-US" sz="9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1927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4,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주요 코드 및 이슈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647F2-47D6-F577-C4A9-8406A217B1E5}"/>
              </a:ext>
            </a:extLst>
          </p:cNvPr>
          <p:cNvSpPr txBox="1"/>
          <p:nvPr/>
        </p:nvSpPr>
        <p:spPr>
          <a:xfrm>
            <a:off x="1392870" y="343053"/>
            <a:ext cx="35782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Chat GPT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61D55B7-C953-03C6-963B-56D5415E6EBD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FDFD4DC-AE7B-FFA9-BBAE-7370ABF63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92" y="1346785"/>
            <a:ext cx="4885178" cy="5238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9086DE-DB61-FDFB-01EB-1AEB1B395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15" y="1935849"/>
            <a:ext cx="5189389" cy="10365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0D0C08-9B65-8BC4-01ED-AF66C634547C}"/>
              </a:ext>
            </a:extLst>
          </p:cNvPr>
          <p:cNvSpPr txBox="1"/>
          <p:nvPr/>
        </p:nvSpPr>
        <p:spPr>
          <a:xfrm>
            <a:off x="1392870" y="1348558"/>
            <a:ext cx="39677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유무에 따른 네비게이션 바 설정</a:t>
            </a:r>
          </a:p>
        </p:txBody>
      </p:sp>
    </p:spTree>
    <p:extLst>
      <p:ext uri="{BB962C8B-B14F-4D97-AF65-F5344CB8AC3E}">
        <p14:creationId xmlns:p14="http://schemas.microsoft.com/office/powerpoint/2010/main" val="212487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C904489-ADB3-46BB-9750-9C18DF4D6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2B4FA1E-9DBF-4B25-B383-B4B5B6181C65}"/>
              </a:ext>
            </a:extLst>
          </p:cNvPr>
          <p:cNvGrpSpPr/>
          <p:nvPr/>
        </p:nvGrpSpPr>
        <p:grpSpPr>
          <a:xfrm>
            <a:off x="489097" y="3890631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83E1005-C94B-4FF0-ACCB-B70EA28E6D49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D0E81B-BB9F-42B5-8F77-D66924B443C5}"/>
                </a:ext>
              </a:extLst>
            </p:cNvPr>
            <p:cNvSpPr txBox="1"/>
            <p:nvPr/>
          </p:nvSpPr>
          <p:spPr>
            <a:xfrm>
              <a:off x="776176" y="744279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#5,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92E4E2-9459-4C3E-8B86-1A57B25E3002}"/>
                </a:ext>
              </a:extLst>
            </p:cNvPr>
            <p:cNvSpPr txBox="1"/>
            <p:nvPr/>
          </p:nvSpPr>
          <p:spPr>
            <a:xfrm>
              <a:off x="776176" y="1467301"/>
              <a:ext cx="21788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화면 시현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7047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7580"/>
            <a:ext cx="2207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URL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주소</a:t>
            </a:r>
          </a:p>
        </p:txBody>
      </p:sp>
      <p:sp>
        <p:nvSpPr>
          <p:cNvPr id="8" name="AutoShape 6" descr="data:image/png;base64,iVBORw0KGgoAAAANSUhEUgAACVAAAAWTCAYAAAAwGI+VAAAAAXNSR0IArs4c6QAAAAlwSFlzAAAPYQAAD2EBqD+naQAAIABJREFUeF7svQvUbVdV5zm/i6MllEVfG/AxUALG6kDFMhpuQA0MUVoeMVAtFI+CYFBGAHmoIHgRmoBhwCCC4IsooYMgQQM2cQhICBYSy6RECNiMHrSgAgl0RvEsA1UN2qP4vv7mvmse51nfPmfvc/beZ66zzu+MkZF7z9l7zbV+c+65193rv+faEz4QqIvAi+saDqOBgBDT9QYBvo337YGI7KVuTPHnqUc4pM9j9m3VfhD7Y9KnrV0kwDW0i16ve8zEdN3+ZXQQgAAEIAABCEAAAhCAAAQgAAEIQAACENgKArZouBWdpZMQ6EHg4MUv5vl7D04csgUEUiyTp7fAV2t2kXy1JjhO214C5LXt9R09L4oA94+i3EFnhhDgvjCEHudCAAIQgAAEIAABCEAAAhCAAAQgAAEIQAACYxJgYX5MmrRVAoGDgwMthMEHAttPYG+vSdHk6e135aIRkK/q9S0jW0CAvEZoQGAUAtw/RsFIIyUQ4L5QghfoAwQgAAEIQAACEIAABCAAAQhAAAIQgAAEIMDCPDFQIwEWlGr06o6OiQWl6h1PvqrexQwwJ0BeIyYgMAoB7h+jYKSREghwXyjBC/QBAhCAAAQgAAEIQAACEIAABCAAAQhAAAIQUAJUNiEOaiPAglJtHt3h8bCgVL3zyVfVu5gB5gTIa8QEBEYhwP1jFIw0UgIB7gsleIE+QAACEIAABCAAAQhAAAIQgAAEIAABCEAAAkoAARVxUBsBFpRq8+gOj4cFpeqdT76q3sUMMCdAXiMmIDAKAe4fo2CkkRIIcF8owQv0AQIQgAAEIAABCEAAAhCAAAQgAAEIQAACEFACCKiIg9oIsKBUm0d3eDwsKFXvfPJV9S5mgDkB8hoxAYFRCHD/GAUjjZRAgPtCCV6gDxCAAAQgAAEIQAACEIAABCAAAQhAAAIQgIASQEBFHNRGgAWl2jy6w+NhQal655OvqncxA8wJkNeICQiMQoD7xygYaaQEAtwXSvACfYAABCAAAQhAAAIQgAAEIAABCEAAAhCAAASUAAIq4qA2Aiwo1ebRHR4PC0rVO598Vb2LGWBOgLxGTEBgFALcP0bBSCMlEOC+UIIX6AMEIAABCEAAAhCAAAQgAAEIQAACEIAABCCgBBBQEQe1EWBBqTaP7vB4WFCq3vnkq+pdzABzAuQ1YgICoxDg/jEKRhopgQD3hRK8QB8gAAEIQAACEIAABCAAAQhAAAIQgAAEIAABJYCAijiojQALSrV5dIfHw4JS9c4nX1XvYgaYEyCvERMQGIUA949RMNJICQS4L5TgBfoAAQhAAAIQgAAEIAABCEAAAhCAAAQgAAEIKAEEVMRBbQRYUFrDoy95yUvkxhtvlDe/+c1ypzvdqWmh7bs1mm7avfnmm+Xxj3/8Oqfv9DksKFXvfvLVQBd/6UtfanLLdddd17R09tlny1ve8hY588wz5Wtf+5o861nPar5/9atfLaeddtpAa5w+BgHy2hgUaQMCwv1DpJm3XnjhhXPh8OAHP3huPltqrOh96fzzz2/uV7v+4b6w6xHA+CEAAQhAAAIQgAAEIAABCEAAAhCAAAQgUA4BBFTl+IKejEOABaU1OE4loPr4xz8uj3nMY+S5z30uAqo1/MKC0hrQtusU8tUAf1l+eeQjHykvfOELm5ZsMf2GG26Qc845BwHVAL5TnUpem4os7e4YAe4fKee/4hWvmAln2+4LJcaF3qt8v0vs4yb7xH1hk7SxBQEIQAACEIAABCAAAQhAAAIQgAAEIAABCCwjgICK+KiNAAtKa3i0j4DKFqU+8pGPNBZUoHDeeec1f2777Z73vOdcZZhLL710JnJYo4s7eQoLStW7nXw1wMVdVfLyClRf/epXF+akZflN7VxyySVNT5/ylKdQzWqAz/RU8tpAgJwOgVMEuH+0CKgUjL836N99lUKbi+YCJi/413NU3PS0pz2tyfn6ee1rXysf/vCHm//7Cld2n9Hv9XPVVVc19vz95453vGPTnp33sY99TO53v/vN4tjPp3c1uLkv7KrnGTcEIAABCEAAAhCAAAQgAAEIQAACEIAABMojgICqPJ/Qo2EEWFBag1+XgOqLX/ziXCUpv/B0t7vdba7Kyytf+crZdoD5eWt0badPYUGpeveTr9Z0sW3dpyJOqz6VN5ULqDQ3fdd3fVezuL2sUpXPYbbQrQvcd77znamot6a//GnktREg0gQEEFA1MdBWycnPaS+//PLWvJ/nc9/OTTfd1GwLqGKoRzziEc0cVwVS/j5glQ+9LX+/sAqI73//+5vqWPrxFVmpQDV/CXNfIKVBAAIQgAAEIAABCEAAAhCAAAQgAAEIQAACpRBAQFWKJ+jHWAQQJKxB0ldY8afb2/Lvfve757Ya8eKF5zznObPFpbw6C1v4reEMdwoLSsP4bcHZ5Ks1nbSOgOq0004TO++6665rLPut/nSBPM9hN95446xSCFVC1nRWdhp5bRyOtLLzBLh/9NzCb1ne1yh66UtfKi94wQuagHr1q18t11xzzdyct62ilYp3tUKVCnJNyGt2nvCEJ8yEVzfffHMj8tKPPxYB1fz1y31h5/MZACAAAQhAAAIQgAAEIAABCEAAAhCAAAQgUAwBBFTFuIKOjESABaU1QHZVoNI3+FVIoAs+d7rTnWYiBFs08iIDNW8ihE9/+tNUbFnDH3YKC0oD4G3HqeSrNf20qoDqZS97mTz/+c+fVRFRs7qFkomiFuUwPc6qj1hXEVKt6bR0GnltGD/OhkAiwP0jCai0WpT/2BzU52/N23ne1zntm970pqaK4dOf/nR57nOfO6tQqFvuaeWoM888s3VLQJ3/PvrRj27muLa1tfVBtwm0lwv0OxVl2RayNm9GQDV/HXNfIK9BAAIQgAAEIAABCEAAAhCAAAQgAAEIQAACpRBAQFWKJ+jHWARYUFqDZJeAalkFKr99ln/LX7c+OXHiBAKqNfxhp7CgNADedpxKvhrgp7a85ZvzW/j9zM/8jFx00UWzBXITTOViqDyHacUQ+9i2f1aZT8WkfFYnQF5bnRlnQKCFAPePBVv4Gau8Cmqe9+133Y7vbW9720wwlYub+lagWnT/QUDVff1yX+hmxBEQgAAEIAABCEAAAhCAAAQgAAEIQAACEIDAZgggoNoMZ6xsjgALSmuw7hJQffGLX5wTQvnFpTvf+c5z25L4BSr9Td/Ot7f61+jaTp/CglL17idfDXCxX/w2IaeJnPzWfGpCf3/Sk57UbLXktx3V4+55z3suzGG6/ZJVIrnb3e7WVKPSjy6I65aAfFYnQF5bnRlnQKCFAPePDgHVou2mTThrItt8+9a+Aiq9r/j588c+9rFZZcNzzjln7n5BBarl1zD3BXIcBCAAAQhAAAIQgAAEIAABCEAAAhCAAAQgUAoBBFSleIJ+jEWABaU1SHYJqLTSiokVdKuSs88+e/amvprzv+nfdfsSXVhatDi1Rhd38hQWlKp3O/lqoIt9xShrKl8c1+9V8HTNNdeIbfX0oAc9SD73uc/NxJ2Lcpieq/nxkksuaZrPc9/A7u/k6eS1nXQ7gx6fAPePDgGVIjdRrf45z/v+d62aahUHVxFQ+Xmutmft+AqIbRWo/D3H2x4/TLajRe4L2+EnegkBCEAAAhCAAAQgAAEIQAACEIAABCAAgV0ggIBqF7y8W2NkQWm3/F31aFlQqtq9OjjyVfUuZoA5AfIaMQGBUQhw/xgBYy6WGqFJmliDAPeFNaBxCgQgAAEIQAACEIAABCAAAQhAAAIQgAAEIDAJAQRUk2Cl0UACLCgFwsf0uARYUBqXZ4Gtka8KdApdmpYAeW1avrS+MwS4fwxwNRWgBsCb4FTuCxNApUkIQAACEIAABCAAAQhAAAIQgAAEIAABCEBgLQIIqNbCxkkFE2BBqWDn0LXVCLCgtBqvLTyafLWFTqPLwwiQ14bx42wIJALcPwiFaghwX6jGlQwEAhCAAAQgAAEIQAACEIAABCAAAQhAAAJbTwAB1da7kAFkBFhQIiSqIcCCUjWuXDQQ8lX1LmaAOQHyGjEBgVEIcP8YBSONlECA+0IJXqAPEIAABCAAAQhAAAIQgAAEIAABCEAAAhCAgBJAQEUc1EaABaXaPLrD42FBqXrnk6+qdzEDzAmQ14gJCIxCgPvHKBhppAQC3BdK8AJ9gAAEIAABCEAAAhCAAAQgAAEIQAACEIAABJQAAirioDYCLCjV5tEdHg8LStU7n3xVvYsZYE6AvEZMQGAUAtw/RsFIIyUQ4L5QghfoAwQgAAEIQAACEIAABCAAAQhAAAIQgAAEIKAEEFARB7URYEGpNo/u8HhYUKre+eSr6l3MAHMC5DViAgKjEOD+MQpGGimBAPeFErxAHyAAAQhAAAIQgAAEIAABCEAAAhCAAAQgAAElgICKOKiNAAtKtXl0h8fDglL1zidfVe9iBpgTIK8RExAYhQD3j1Ew0kgJBLgvlOAF+gABCEAAAhCAAAQgAAEIQAACEIAABCAAAQgoAQRUxEFtBFhQqs2jOzweFpSqdz75qnoXM8CcAHmNmIDAKAS4f4yCkUZKIMB9oQQv0AcIQAACEIAABCAAAQhAAAIQgAAEIAABCEBACSCgIg5qI8CCUm0e3eHxsKBUvfPJV9W7mAHmBMhrxAQERiHA/WMUjDRSAgHuCyV4gT5AAAIQgAAEIAABCEAAAhCAAAQgAAEIQAACSgABFXFQG4GDF7/4xbWNifHsKIEUy+Tpev1PvqrXt4xsAQHyGqEBgVEIcP8YBSONlECA+0IJXqAPEIAABCAAAQhAAAIQgAAEIAABCEAAAhCAgBJgYZ44qI3AwWFc/3LAoF4UZDdgqJjcIAGNK/L0BoFv2BT5asPAMVcEAfJaEW6gE1tOgPvHljuQ7s8R4L5AQEAAAhCAAAQgAAEIQAACEIAABCAAAQhAAAJFEGBhvgg30IkRCeiCUkRcR9kdER1NFUiAuCrQKSN2Kcq/UXZHREdTW0yA+Nti59H1YghEXUdRdosBT0cmIUBcTYKVRiEAAQhAAAIQgAAEIAABCEAAAhCAAAQgAIFVCUQITVbtI8dDYBUCUQ/go+yuwoZjt48AcbV9Plulx1H+jbK7ChuOrZcA8VevbxnZ5ghEXUdRdjdHFksRBIirCOrYhAAEIAABCEAAAhCAAAQgAAEIQAACEIAABI4QQEBFUNRGIOoBfJTd2vzHeOYJEFd1R0SUf6Ps1u1NRteXAPHXlxTHQWAxgajrKMousVA3AeKqbv8yOghAAAIQgAAEIAABCEAAAhCAAAQgAAEIbA0BBFRb4yo62pNA1AP4KLs9sXDYlhIgrrbUcT27HeXfKLs9sXBY5QSIv8odzPA2QiDqOoqyuxGoGAkjQFyFoccwBCAAAQhAAAIQgAAEIAABCEAAAhCAAAQg4AkgoCIeaiMQ9QA+ym5t/mM88wSIq7ojIsq/UXbr9iaj60uA+OtLiuMgsJhA1HUUZZdYqJsAcVW3fxkdBCAAAQhAAAIQgAAEIAABCEAAAhCAAAS2hgACqq1xFR3tSSDqAXyU3Z5YOGxLCRBXW+q4nt2O8m+U3Z5YOKxyAsRf5Q5meBshEHUdRdndCFSMhBEgrsLQYxgCEIAABCAAAQhAAAIQgAAEIAABCEAAAhDwBBBQEQ+1EYh6AB9ltzb/MZ55AsRV3RER5d8ou3V7k9H1JUD89SXFcRBYTCDqOoqySyzUTYC4qtu/jA4CEIAABCAAAQhAAAIQgAAEIAABCEAAAltDAAHV1riKjvYkEPUAPspuTywctqUEiKstdVzPbkf5N8puTywcVjkB4q9yBzO8jRCIuo6i7G4EKkbCCBBXYegxDAEIQAACEIAABCAAAQhAAAIQgAAEIAABCHgCCKiIh9oIRD2Aj7Jbm/8YzzwB4qruiIjyb5Tdur3J6PoSIP76kuI4CCwmEHUdRdklFuomQFzV7V9GBwEIQAACEIAABCAAAQhAAAIQgAAEIACBrSGAgGprXEVHexJY9gD+TBF5i4icnbV1PxG5UUTs91eIyJvTMeeJyA0i8loReeqSPnQ9+G9ru+eQlh52mog8R0QuF5Gvisir09HPEpGvZWc+XkSeKyKPEZGPj2G8bxsfErnXgci1ByKXnivy+r7nLTruJpGXH47vZPr9r0TkghMiX9S/p9/khMjzzK6InK6/HYg8yex/QOSHj4lcn9r4fRG5+ITIVz8o8tN7Ig+0vw/t68Dzu+JqYPOcHkyg1Hy1DIvlRMubYyJclifvlPKy5uqXjGm0T1s3idxBRF6Xjm1yRZ/zluSwO4vIO/dFTt5H5M9T7mq1kXLSlamtyzS3WX8ORN47Rk4dMpY1ziWvrQGNUyCQEdjG+0fJTtyK+bQCtPnrvsgD7P4xBKyfN1s76b5zyZ7IQ+8t8jfe7kTzZu4LQ5zIuRCAAAQgAAEIQAACEIAABCAAAQhAAAIQgMBoBBBQjYaShgoh0GdByQRSuliigqO7i4iKi3RBWwVW9rsJBa5Lv39pyRi7HvxPJaB6oYhoP7X/OyGg8gtHx0Q+mEQNn/GCqX2Ri9xv6raL90XOPSbyRl0MOhD5gooXDkSu2BN5u/5ZRK7P2xhjYWrgddEVVwOb5/RgAqXmq2VYEFAlseWQ2EmL00828edNp+4/mofuKyIzQaeJQDWn3U7k816ImrcxpD8bPpe8tmHgmKuSwDbeP0p2xFbMpxXgmAIqf49xYl57SeEWE1DZPWrCeTP3hZKvDvoGAQhAAAIQgAAEIAABCEAAAhCAAAQgAIEdIoCAaoecvSNDXWVBSZF4MYBWMDIB1U3pz5/tIZ7Sdroe/JuA6j0i8qBUBeuSrJKKLt5cmvykFa98Fam23x4hIlel4z8iIheJyM+kv9u5dp7+brbnKlDlCzF5tais+slsMcVVcLosVYPS/2v/tUrL41I/mmoprhLUuw7Xfs5PFaGa3/S4RZWiWs7T6jNz1V/Sm/MPUCFCqsbV/NkqUlnc+3EdiHxCq0/Z2/tZGypEG63SzMDrriuuBjbP6cEESs1XiiWv2GcVp3IBlYo3fR7y+WVRTlvUdi409cdpTlSx65EKVHZt74lccSDy8CRCmqvUlPx8sZyqJDUTTFqVDRF5lYj8ejru51IbmseaCndJoKp54Xg6RvPYLB/qd1mubERQ6Vh/3ln7Io87dspeI9rMxFN6Sl4Rr6kCciByi89NeyKnj1nZb4PXAnltg7AxVS2BUu8fbfNdP6fN8/+FInJNSwVVXzX1RKqgqtVWtS39PEVEzkn/9y86WLXCB6fj8iqzbxQR/U3/s3l4fh9baz6dVSr8cpqTz6qk5vNtX+Xp6yLfkqqi6v3n2TZPTmPQiqvL5t962GxOnVVYPWJfj3Xzdj13Nm/OKrwesTnhvJn7QrWpioFBAAIQgAAEIAABCEAAAhCAAAQgAAEIQGC7CCCg2i5/0dtuAmMsKNniyretsN1d14N/WzB6fxJGqfjJb6fn33zXUeoWgiYUWCTy0mOWvTGvC0u6/aBfnPqBfEz+rXLdCsov6GhHDkRemcRZ+lcVHnzCVXTSLfBmizZp4eU7/e+62GKVU9KYLj4QeeyeyJwoYF/kCn37PbWhvz802b/Wzsu3zXICK2Wli04qgGiqUeWhYotC2p89kTPMvm5Nkm9VUlBll6646r4iOKJkAqXmK1uAflPKRT7P3DPlFV2UVtHpiw///4wEWXPSzSnHWf6x40ycmi+U6xakVkXPVwG046xCoNnNhadegNkILNvyS+rfIgHVlbq9557I1SYAzfKWfm/i0PN8Fbs8H+p5x0Q+aiKt/DzNN3nFj5SDbSvWt1qbmu+8uFNFoQvEnq05r+DAJ68V7By6tjUESr1/5PPdtrmo3ls0X+u95ZFpXmoiKRXhfjoTVNkLA34+qwIqf395m5yar/qtrP1cWx2r96E+8/C8omvf+bRtw9rcJ2wOa9tX9xRQmfi3qQKV7k1WKbV1/m3iXX/fUpvunqZdsUqss3m7E3zN7iEfEnn+4Usef3Rw6qWMZi6+ZJ482+JvhHkz94WtST10FAIQgAAEIAABCEAAAhCAAAQgAAEIQAACdRNAQFW3f3dxdKssKC3awu9sB+7IYv0CqF0P/m1BSRd4XpJVvvpYJphSE/7NexUVqBBKP/YmvXVjmYDKCxN0+0Hf5sf9OJzwyURIzWKLCZbaKqukLfF8FadmCyrd3kOFWL59J3S6WsVNbduPZFWomrfetY1FFVZ81ZZsgamp6uLtu/43b+JrlZoeAqrZwlDghdQVV4Fdw/QIBErNVypoes0CAWnbFn6+eodVGrEF5zxvWd7Vxe+80p6vQGVVAG1LVRN1LaxAJSJH8ku+leeiClRumyJdtLaKdtr3plqVE0LNcqMXXqbF5ryKh4pJj+TURdsvuZzWLJKvIKCSE6fy+7Z8yGvb4in6WTKBUu8feSVBy/nK0qqj+ipUWiFVRVP6yavAWv7P56+LXjpQAarfitvsPD0JfvW3tnm4ibkWbYndaz7tBElnpMqFs3tI29y3rQKVVXjK7i9z1QcXzb/1XnUg8rct89tmu9h9kbOy6qu2deyRebN/mWEFAdWQeTP3hZKzDX2DAAQgAAEIQAACEIAABCAAAQhAAAIQgMAOEUBAtUPO3pGh9llQ8gIpW7hRQZEttCgqXcx5dFo0z0VLbSi7HvznC0rLqkpp+36xyN7EV8GBfaxPowio0oK+Vt7SqlivyN+WT1tKzQkB8gWcfOs/Dyn/zQsIXLWWb1MRw77ID9rij7bRJqByi1S6xVaz3ZVtZ2UiCrPvtzJpW5hasjB0pR0feO10xVVg1zA9AoFS89VCsWUm/lQEKu5UIdQLROSliYkukutHK4G05S3Lf4bQhFR3W7KA3imgaqvysQkB1TeI/MR/F9EFdtu61Mb1V/sijzomoqIs/TSiKF8tRKvu2cEDBFRnnBDR6oLb8iGvbYun6GfJBEq9fywTUOkLBFeKiFV4bas6dauIfDKr0tpXQPVn7oUD7zutXJWLcnMx8OD5dLaF35GKh30qUA0VUKVB65Z//tO8lGDbBJqN/OUGf8KaAqoh82buCyVnG/oGAQhAAAIQgAAEIAABCEAAAhCAAAQgAIEdIoCAaoecvSND7bOgZG+050jyRR/7+2eToEmrOC36dD34Xyag6qpA5atFWaWX61Kfnua2v8q3HNEFfdsaRdtYVoHKqkf9w57IvRZUY9H2X5cAzLYCsYUYt/h/5E32ZQIqbc+/Ed+yheC1Joww+LYdn4g0FaXS1lZH3qT3Va20SpVVxsoXsfJtsvIt/QKvna64CuwapkcgUGq+aqsyZcP1v/3okvzzNccnz1uWS00U9eC01ahf4LY/W7WQYgVUaUs/3e5oVoHK5Srb0km/agRUq1SgWlaFJNlocjIVqEa4GmkCAttFoNT7xzIBlVaIeq+rpprPS/XvT0hbwao3rGJVXwFVXoHKe3TZPLxPBarO+XQJAqq8ApUH0DL37V2BagPzZua725V/6C0EIAABCEAAAhCAAAQgAAEIQAACEIAABKolgICqWtfu7MDGXFBSiLbwr2+vv3kJ1a4H/6ss3KgZtWVbVbVVo7KFJb+tSC6gsi20tO/XpGowWqVEq2vNbeGnjTlRUlPRyVVKabbksDfXreJTXoHKtdGICPZE7mLVo46J/KWvJOUXYm4n8nn7bU/k7WnLrKYalbaZV6ByFaWaN+q1glSyPSdUSL5ScYFWhbnMb+tnYi/dbnBP5OokDPuMHZNEC82WJyrOCryauuIqsGuYHoFAqfkqFyu1bSmqVfDu7qqE2FajVk3qEe43q6KnyKwCieW3RdX4LGepDbV/z1RZ5Mi2qssEmlrhyQskbQsjywm5WNIfm/ybb+H3OBWNusp5zXZ7Ph+631q3/ltUra+tApUduy9ykbVr26S6xfpZ7hohJjfRBHltE5SxUTuBUu8f+csHlrvzKlDvTnNdq0blK8FqpVg/7+4roHplmuvaHNnfh/Q7v73fKhWoes2nuwRUPve7ued5bdWh+mzhZ/PxA5HH7ok01Z+yObXNb3XsbS8+HBH42kWTV6DawLyZ+0LtGYvxQQACEIAABCAAAQhAAAIQgAAEIAABCEBgSwggoNoSR9HN3gTGXlAyIYEu8Hzfkl50PfjvElBp07p9yKXJRi4S8L/5bQf9VlgPTNsO2sKRVoAxAZie8x4RedAiAZUJk3ylJregf18RuUVEPndK0yQXmBDBb3OXba2n/WiESz0FDs2WIwci794TeUi+EGTVo5zQy7ujqUQlp7bRmhNwicjp/kAbn69OZYtQKhrLF8D0u97RN/6BXXE1vkVa3CSBUvOVMrCcZVue2rahftHZqudpBSnNMZYfNO9olalFeStv2/Jdnid9hSoVZqmYyoRXMz915ZeWa/2MwzzRVMpbQ0B1PBk+31fA0+9sa770eyNETX+eVe5LOaa16kebgErP99uQejHosm1TNxnEa9gir60BjVMgkBEo9f5heVy3hdZ7g/7n57T+vqCCJhX12/3ltAVi/74CKhXo+vuGIrO2u+bhg+fTXQIq7Yybw+qc+l2HKf78AQKqy0TE5s5HqqymeJlVam2rfphXYLUYywVU+v3E82buC6Q4CEAAAhCAAAQgAAEIQAACEIAABCAAAQhAoAgCCKiKcAOdGJFA1AP4KLsjotv+ptLizhv2RJ5olalWHZWJGPZFTmr1mlXPH/l44mpkoIU1F+XfKLuF4Y/rThJbqei1qfa3Tk/SYrguoEdXylu1+8TfqsQ4HgJHCURdR112c6HSKr4zAZWeY9v3rXI+x65IoKB5c1dcrTgyDocABCAAAQhAAAIQgAAEIAABCEAAAhCAAAQgsB4BBFTrceOscglEPYDvsqu/l/p5v4jo1n41fPbSW/OStuNblfteJmx422GVmWYrwaBPV1wFdQtQ/N/8AAAgAElEQVSzIxGI8m+X3VWvm5FwrN3MP4rI7dc+O+DEm0TuotuVOqHmSsxvEvkXuvXogch7rTpfwDDWNdkVf+u2y3kQ2CUCUddRl91cQNUnt+m/R33FVNtqus+5JflcKyRqJatt+ow9b9aqYg9bA0BXXK3RJKdAAAIQgAAEIAABCEAAAhCAAAQgAAEIQAACEFidAAKq1ZlxRtkEoh7AR9kt2xv0bigB4moowbLPj/JvlN2yvUHvNkWA+NsUaezUTCDqOoqyW7MvGdup7cF5LkEkQAACEIAABCAAAQhAAAIQgAAEIAABCEAAAuEEeFAZ7gI6MDKBqAfwUXZHxkdzhREgrgpzyMjdifJvlN2R8dHclhIg/rbUcXS7KAJR11GU3aLg05nRCRBXoyOlQQhAAAIQgAAEIAABCEAAAhCAAAQgAAEIQGAdAgio1qHGOSUTiHoAH2W3ZF/Qt+EEiKvhDEtuIcq/UXZL9gV92xwB4m9zrLFUL4Go6yjKbr2eZGRKgLgiDiAAAQhAAAIQgAAEIAABCEAAAhCAAAQgAIEiCCCgKsINdGJEAlEP4KPsjoiOpgokQFwV6JQRuxTl3yi7I6KjqS0mQPxtsfPoejEEoq6jKLvFgKcjkxAgribBSqMQgAAEIAABCEAAAhCAAAQgAAEIQAACEIDAqgQQUK1KjONLJxD1AD7Kbun+oH/DCBBXw/iVfnaUf6Pslu4P+rcZAsTfZjhjpW4CUddRlN26vcnoiCtiAAIQgAAEIAABCEAAAhCAAAQgAAEIQAACECiCAAKqItxAJ0YkEPUAPsruiOhoqkACxFWBThmxS1H+jbI7Ijqa2mICxN8WO4+uF0Mg6jqKslsMeDoyCQHiahKsNAoBCEAAAhCAAAQgAAEIQAACEIAABCAAAQisSgAB1arEOL50AlEP4KPslu4P+jeMAHE1jF/pZ0f5N8pu6f6gf5shQPxthjNW6iYQdR1F2a3bm4yOuCIGIAABCEAAAhCAAAQgAAEIQAACEIAABCAAgSIIIKAqwg10YkQCUQ/go+yOiI6mCiRAXBXolBG7FOXfKLsjoqOpLSZA/G2x8+h6MQSirqMou8WApyOTECCuJsFKoxCAAAQgAAEIQAACEIAABCAAAQhAAAIQgMCqBBBQrUqM40snoA/gfzmgky8KshswVExukIDGFXl6g8A3bMrylV847PPnod30+aqPvUXHDO1H1/lD+tbn3C77/D4NAfLaNFxpdbcIMN/dLX/XPlruC7V7mPFBAAIQgAAEIAABCEAAAhCAAAQgAAEIQGBLCLAwvyWOopu9CbCg1BsVB24BARaUtsBJA7pIvhoAj1O3lgB5bWtdR8cLIsD9oyBn0JXBBLgvDEZIAxCAAAQgAAEIQAACEIAABCAAAQhAAAIQgMAYBBBQjUGRNkoiELUFRJTdktjTl/EJEFfjMy2pxSj/RtktiT19iSNA/MWxx3I9BKKuoyi79XiOkbQRIK6ICwhAAAIQgAAEIAABCEAAAhCAAAQgAAEIQKAIAgioinADnRiRQNQD+Ci7I6KjqQIJEFcFOmXELkX5N8ruiOhoaosJEH9b7Dy6XgyBqOsoym4x4OnIJASIq0mw0igEIAABCEAAAhCAAAQgAAEIQAACEIAABCCwKgEEVKsS4/jSCUQ9gI+yW7o/6N8wAsTVMH6lnx3l3yi7pfuD/m2GAPG3Gc5YqZtA1HUUZbdubzI64ooYgAAEIAABCEAAAhCAAAQgAAEIQAACEIAABIoggICqCDfQiREJRD2Aj7I7IjqaKpAAcVWgU0bsUpR/o+yOiI6mtpgA8bfFzqPrxRCIuo6i7BYDno5MQoC4mgQrjUIAAhCAAAQgAAEIQAACEIAABCAAAQhAAAKrEkBAtSoxji+dQNQD+Ci7pfuD/g0jQFwN41f62VH+jbJbuj/o32YIEH+b4YyVuglEXUdRduv2JqMjrogBCEAAAhCAAAQgAAEIQAACEIAABCAAAQhAoAgCCKiKcAOdGJFA1AP4KLsjoqOpAgkQVwU6ZcQuRfk3yu6I6GhqiwkQf1vsPLpeDIGo6yjKbjHg6cgkBIirSbDSKAQgAAEIQAACEIAABCAAAQhAAAIQgAAEILAqAQRUqxLj+NIJRD2Aj7Jbuj/o3zACxNUwfqWfHeXfKLul+4P+bYYA8bcZzlipm0DUdRRlt25vMjriihiAAAQgAAEIQAACEIAABCAAAQhAAAIQgAAEiiCAgKoIN9CJEQlEPYCPsjsiOpoqkABxVaBTRuxSlH+j7I6Ijqa2mADxt8XOo+vFEIi6jqLsFgOejkxCgLiaBCuNQgACEIAABCAAAQhAAAIQgAAEIAABCEAAAqsSQEC1KjGOL51A1AP4KLul+4P+DSNAXA3jV/rZUf6Nslu6P+jfZggQf5vhjJW6CURdR1F26/YmoyOuiAEIQAACEIAABCAAAQhAAAIQgAAEIAABCECgCAIIqIpwA50YkUDUA/guu2cejvHFIvIMEfnSCON9oYh8UkTeLCLa9ltE5BXp79a8P2YEk2U08QGRHz4mcv2+yAPuI/LnQ3p1k8idReSdInLf1M5lJ0Sep3+23/ZFTqqdD4r89J7Ilem4W/ZEHnpvkb/Rv2e/NW3cJHIHEXndgch7zxV5/Zr97IqrNZvltEIIRPl3Xbtj5zGfq84Tkce7/DiVrXDX3yTychF5wGGaueCEyBeHdGhZXvqQyL0ORN6wJ/JEzVXJ7slk76/MvuUqEXmc/ma5NeXay8boZzbGdeNvCCrOhUBtBLquI50DXpoN+iMi8pj03W+IyM+KyMfT320u+TYReckSWF12F506VU5fNtfVe8r9ReRZIvK1TQZAyr/XHohcOmAOOOtyns/9PPXwfnJ9PndN89rZXHXCfD4W1nXjaiz7tAMBCEAAAhCAAAQgAAEIQAACEIAABCAAAQhAoCGAgIpAqI1A1AP4LrtjLxy1Cag+mwkQEFB1RLcXMuyJ3OVA5Np9kYucYOrJKh6w32whLJ33nSJy8Z7I6Xbe7UQ+r3+245K4oWljTaFEV1zVdv3u2nii/Luu3bHzmPnbFvovdCLQqWyFx9hYAqp8gd7npRMiX/V/3xc514SnxxrNp7xORD6ji+4+Tx2IPHxP5BIViB6IfEEFpgciV4whAHDg142/cN/RAQgURKDrOtK8qp82MZTmVy+gMvHU00Xkxo4xdtlddPpUOX0nBFR5frf8LyKni4gX/6tAt5mfHuphLzGxbnLKFPl8rEti3bgayz7tQAACEIAABCAAAQhAAAIQgAAEIAABCEAAAhBoCCCgIhBqIxD1AL7Lri0cfUBEXiUiVgXA3vzX6is3JGe81r0t77+/LgmkHiIiV6VjVXBw0+GftbrVlw8XTG51i2V+UelOSZjw4HSeLqroolpbv3QBTc/VY+04Pc0W2M4WEevLXDWtXBiQFuabxfiOCihWkeUTWgVFK6CYGCktDuVVUa7XBaPDigJNNZUDkSfZAv+iiixWucqdN1tw0jZcNSpt+5WpMtXsrX5/ofhx7Yv8oBMc3JKECXr4TFw1oAJBV1zVdv3u2nii/NvHrs8Zdr1rxTZfSU+re1gu8jmtLW9prlj0veabfykimlusIkq+2O7P1Ti5X1ro1++fICJfEZHnptykue01qT0vylqUZ5u4c5WYmuvXiZCaalEmpLScZHnHLWS/S0TOT/262ERLKahnlUBcnmzynYjMVbRbUinqSJ70Vfh8Xkp5cWH1E+vDvsijjp2qiNWas8YSe2UXdp/427VcwHghsCqBruuor4BKq+BpNVPNm13iqZRaOv/9uOn7h1Vk1f5Zntd70nsO59x3zCtQufngzx3eO56tOT3P5zZv81VPj4l8NM0NPywi/2PK31rN71dF5K1+PtpyX1Ch0++7e8tcBVSr/Nd2P/kGkVf+d5E/sj5l4ik1a5VPrc1m7ppXbJ0on68at4uO74rnsezQDgQgAAEIQAACEIAABCAAAQhAAAIQgAAEIACBpQQQUBEgtRGIegDfZTffZk8Xtu6aFnXulrbgU+GSLsq8OgmhLheR3zp0kAoWVGilYgX96EJXXoFKj3nRoSjyl93xdsw1qc2/cFv+WeUBbc9v/6fnPLJli5d8gc33f7YtSlqseWOqXjInJkpiAq3GNBMWicjVabs7XcA/aQtIJmayyid+0Wdf5CytpOIWjGbbYSWBg4qfLkqsdHs+FSl4McOccMouABNe6SLaMZG/9NWo/EXihFb69QUi8hy/HZfvq4h81Vd6WeNi64qrNZrklIIIRPm3y+5pKWe8KS2oa+75rrRAbAKqe6Y8ZNvu2WL9orz17h75TF2jdry4U7c91UVhXy3Fb8t0ThKfqqDK8ufdU770ffRtfNrl2bnqLL4ak8shmm90K6zX7YtcoaKldJ0/VnOdHqf5woRTKryyBW6taOcqPumhVhWkyXduQd4vePfKk8vyUsqTTS62rUbteLf4fuO+yPOOifyhbQHlhaRuAb61nQHXUVf8DWiaUyGwMwS6rqM+AirNa3qc5nqdW/b5dNmNun/4La39fFrHNLeFnxfUuznonFC2Q0DVzP/cfLQRRqWXDlrvCyao1TnmnsjVXmx/IKLnNC8btN1P/Nxa87nm8MMXMX7iUCSsoiq99zRz6bwqYf73vJ0+zt7gMV1xtcGuYAoCEIAABCAAAQhAAAIQgAAEIAABCEAAAhDYZQIIqHbZ+3WOPeoBfJfdfLsUq5qiizoqANAKKrbAo7/pgtYz06K9Cai8x9oEVCo00OpU909tqbDHv5Vv52tlABNm6Xe5MMEEDP44FR+oTRNLtG7F4oVPJkLKqy9l1VXsrfmZCEq3ulu2yGMLX1YtIK9ypQPKqlA1C1t+CytftUWPd4tpTSWYr4t8i2135Y91FWq0akxr3xcIqOTEPwvgVrnyuuJqlbY4tjwCUf7tsrtoq6VlWzCZyCoXULXlHau8Z79ZPlORlVVCUdGmr3blvZfnT5+b+uRGFX36NmYiUC98UoN5HsgqfzT5Qo/zW3e6HNS6facXXx2IzAlNVXyl5/fJkwakLS+15cXU7qzqSVrIf7uvtrdAQHW9iVtHuoS64m8kMzQDgaoJdF1HtjWqh2CV+3xFUf3dV+rrgtZlN+r+ofeOPK+35vll88g8ny+oQNUIXnOB0rIqgL7C4aKKUiq4zbeCdveTWTVXc5C7H60ioBo7n3fFS9/fu+KqbzscBwEIQAACEIAABCAAAQhAAAIQgAAEIAABCEBgEAEEVIPwcXKBBKIewHfZbduOykRTj3CiJ13I98fqYrdWiNKtrfzWfotEArr4rhWstJrAjzoBVb79lW23pS7Mt+RaJKCyLQbN7fk2hM33aeH/O0VEtzV5tlVAcaIm3Xpvbou8rq3/fJzlW5L4BSsTPqVtUnRrll9P5y4UUHlBRCbKujIXDThRg47tAhV75X1fIKA644TID6xxvXTF1RpNckpBBKL822XXRJwmmDRkPjdZrnmK4+m3Bm3LW37RflE+swXv30lbdKowVLf/y8UAdn4uQF0moLLtBq3LR7YidYvcn0kHNVVJ0p+1ot23aU7zW3fqb7mAatlWSYtElir0TJVIrkxbjS7NkzaIJXmpqYRiFagyoZVVTLlDHwGV3yZ1hOunK/5GMEETEKieQNd11FWByqqP6jbQ+met2jTGFn6R9w9fnXChUHbZPDLP51MIqL4u8nu3E1HB8NzHV0D1Lx940a2vKLiugGrkfD7WhdYVz2PZoR0IQAACEIAABCAAAQhAAAIQgAAEIAABCEAAAksJIKAiQGojEPUAvsvuMgHVogpUuXjBKrzollOLRAIqNLDFq5tFRLft81VddHEsr0DVV0Dlq2QtjBurHiUinzusavD3aVsTPf516STd5iRftG+rQNX6lvyyha+DU1v3meDBts9Ts60CKldt5b5WUUoPzm3od04A1lSdsUUsL+DKq8mk8TbjpgJVbalmlPF05Y1RjLQ00mW3TwURX+1OF6p9fvIm+3zv85lt//QVEVEhpgqo8u0Cl1XwWyagMnHoUq52Tacc9j63ld0sJy2rNOLyxZGKIfrbEgHVnOizK0/2zUtOQNVslZrErSYA1Vw8y817Iqd7MVhbLhwhKLvibwQTNAGB6gl0XUddAipffXSR6KkNYpfdyPvHShWoTCS/LJ9PIaDKK1B5yHlVq2X3k1xA1VVBcKJ8PtaF1hVXY9mhHQhAAAIQgAAEIAABCEAAAhCAAAQgAAEIQAACSwkgoCJAaiMQ9QC+y+4yAdXd3Nv/H04VpG4VkbceOicXN6m/dJuSZQIqPcaqtei2LLmASgUNzxWRxyTn9xFQ6XZatrWWirC0DRVU5SIvFQfMbRF1rsjr1Y4XDRyIPHxPpKmyouKElipO1kazTUpblam2hS9fFSarRrVIQGWCgqYai22flS9g+SpVeVUqv+XXMZGPajWXA5ErdNy+mo2OY42LrSuu1miSUwoiEOXfLrsqssyvd90a9LflVBzn24WqCEeP19ywKG9plZM++UzdY5WqPptyjBdQWeUrPa5tC9RFuVFzihcM6HF3dVunzsKi7Xr3OWFPxLa9a6pR6Yl5Bao8h2SiKd1etVXoKSJaxav5rStPLstL+UJ5vk2pr2KS8muz3eC+yFnHRN5oItFl26kOuI664m9A05wKgZ0h0HUdrSKgsnlja07MiHbZjbx/eNs2n7Z7xWyr1g4h/heyqnzNPFHnfjbHO8zRvbfwExG9j1luvT5tnXq1F66myoON4LbtfrJI+JQLqNxcW8XHVtFwtpXsRPl8rAuuK67GskM7EIAABCAAAQhAAAIQgAAEIAABCEAAAhCAAASWEkBARYDURiDqAXyX3WUCKttmxLbI81tbqUDJtp1q+14FUrkwQX1qi0i6lZ8KG3w7uuWWVr3S31QY1UdA9XEnatDtBFu377NgattuxC/2i8gtWYWqmWhAt8XTdrLjxYRLPRe+tKKU2VDfzBavrJ2s+pS/Do5sMeiqT/njZpWonDhBf29EYX4MfiuWFS+4rrhasTkOL4xAlH/72PXb7dlWdypCsnyhKDW3PFhE9HcVV+nir4qadFvSZXlLz120hZ+5yIs0/XaBmnteJCKPddWpfHW8rup8lmePbN/n8pdVZTrDturU39xWeSqYeveeyEM0n9xO5PO5gEqPz/LCLF8s28LPKkCJyOldeXJZXlL7vk++7+4ayLci1epUs1zrxtwIuiw3j3AN9Ym/EczQBASqJtB1Ha0qoLJ5o1YvfeoScl129dTI+4ffslrnu9+d7hm9BFQqLs1yq84Jhwio3nV4Ozg/5fTZ/DCfg9rctK0CVdt32Tz5apt3Zlu1zlVMXba1bAFXSp+4KqCbdAECEIAABCAAAQhAAAIQgAAEIAABCEAAAhConQACqto9vHvji3oAH2V39zy8oRGnBbQH+spUq5pOAgpdfFtXfEBcrQp9u46P8m+U3e3yzpb3Ni2W6/ah61S/U8FYIyQ7EHmvVRIcCQnxNxJImtlpAlHXUZTdnXZ2wfl8LL8QV2ORpB0IQAACEIAABCAAAQhAAAIQgAAEIAABCEBgEAEEVIPwcXKBBKIewEfZLdAFdXTJqgPsi5y8j8ifrzqqkcQHxNWq4Lfr+Cj/RtndLu9seW9T1ZI37Ik80W/Z13dYIwhAF5ki/vo6geMgsJhA1HUUZXenY6HgfD6WX4irsUjSDgQgAAEIQAACEIAABCAAAQhAAAIQgAAEIDCIAAKqQfg4uUACUQ/go+wW6AK6NCIB4mpEmAU2FeXfKLsFuoAuBRAg/gKgY7I6AlHXUZTd6hzIgOYIEFcEBAQgAAEIQAACEIAABCAAAQhAAAIQgAAEIFAEAQRURbiBToxIIOoBfJTdEdHRVIEEiKsCnTJil6L8G2V3RHQ0tcUEiL8tdh5dL4ZA1HUUZbcY8HRkEgLE1SRYaRQCEIAABCAAAQhAAAIQgAAEIAABCEAAAhBYlQACqlWJcXzpBKIewEfZLd0f9G8YAeJqGL/Sz47yb5Td0v1B/zZDgPjbDGes1E0g6jqKslu3NxkdcUUMQAACEIAABCAAAQhAAAIQgAAEIAABCEAAAkUQQEBVhBvoxIgEoh7AR9kdER1NFUiAuCrQKSN2Kcq/UXZHREdTW0yA+Nti59H1YghEXUdRdosBT0cmIUBcTYKVRiEAAQhAAAIQgAAEIAABCEAAAhCAAAQgAIFVCSCgWpUYx5dOIOoBfJTd0v1B/4YRIK6G8Sv97Cj/Rtkt3R/0bzMEiL/NcMZK3QSirqMou3V7k9ERV8QABCAAAQisTOBV7/nFT/23f7rt7iufyAkQKJDAN33j8Zuf/aBfuUeBXaNLEFiZAPl5ZWScUAEB8ngFTmQISwmQ2wmQmgj0ydkIqGryOGNRAlEP4KPs4vW6CRBX+HcKAsTVFFRpsy8B4q8vKY6DwGICUddRlF1ioW4CxFXd/mV0EIAABCYhcOk7nnzwyHN/dpK2aRQCmybwtg/+hlzysCtYp9k0eOxNQoD8PAlWGi2cAHm8cAfRvcEEyO2DEdJAQQT65Gwm5gU5jK6MQiDqAXyU3VGg0UixBIirYl0zSsei/BtldxRoNLL1BIi/rXchAyiAQNR1FGW3AOR0YUICxNWEcGkaAhCAQK0EWMSp1bO7Oa4+izi7SYZRbyMB8vM2eo0+DyVAHh9KkPNLJ0BuL91D9G8VAn1yNgKqVYhy7DYQiHoAH2V3G3xCH9cnQFytz24bzozyb5TdbfAJfZyeAPE3PWMs1E8g6jqKslu/R3d7hMTVbvuf0UMAAhBYiwCLOGth46RCCfRZxCm063QLAkcIkJ8Jil0kQB7fRa/v1pjJ7bvl79pH2ydnI6CqPQp2b3xRD+Cj7O6eh3drxMRV3f6O8m+U3bq9yej6EiD++pLiOAgsJhB1HUXZJRbqJkBc1e1fRgcBCEBgEgIs4kyClUaDCPRZxAnqGmYhsDIB8vPKyDihAgLk8QqcyBCWEiC3EyA1EeiTsxFQ1eRxxqIEoh7AR9nF63UTIK7w7xQEiKspqNJmXwLEX19SHAeBxQSirqMou8RC3QSIq7r9y+ggAAEITEKARZxJsNJoEIE+izhBXcMsBFYmQH5eGRknVECAPF6BExnCUgLkdgKkJgJ9cjYCqpo8zliUQNQD+Ci7eL1uAsQV/p2CAHE1BVXa7EuA+OtLiuMgsJhA1HUUZZdYqJsAcVW3fxkdBCAAgUkIsIgzCVYaDSLQZxEnqGuYhcDKBMjPKyPjhAoIkMcrcCJDWEqA3E6A1ESgT85GQFWTxxmLEoh6AB9lF6/XTYC4wr9TECCupqBKm30JEH99SXEcBBYTiLqOouwSC3UTIK7q9i+jgwAEIDAJARZxJsFKo0EE+iziBHUNsxBYmQD5eWVknFABAfJ4BU5kCEsJkNsJkJoI9MnZCKhq8jhjUQJRD+Cj7OL1ugkQV/h3CgLE1RRUabMvAeKvLymOg8BiAlHXUZRdYqFuAsRV3f5ldBCAAAQmIcAiziRYaTSIQJ9FnKCuYRYCKxMgP6+MjBMqIEAer8CJDGEpAXI7AVITgT45GwFVTR5nLEog6gF8lF28XjcB4gr/TkGAuJqCKm32JUD89SXFcRBYTCDqOoqySyzUTYC4qtu/jA4CEIDAJARYxJkEK40GEeiziBPUNcxCYGUC5OeVkXFCBQTI4xU4kSEsJUBuJ0BqItAnZyOgqsnjjEUJRD2Aj7KL1+smQFzh3ykIEFdTUKXNvgSIv76kOA4CiwlEXUdRdomFugkQV3X7l9FBAAIQmIQAizjrYf2dV/2OfPiDfy2/cvllcvybjzeNtH23Tut//YG/lls/c6tc8MgL1jl9p8/ps4iz04AY/FYRID8Pd9dt/3Cb/OLTTsqN77uxaezMs86UX73iV+UeZ9xd/vEf/0kuu+Sy5vuTl56U29/+G4cbpIXBBMjjgxHSQOEEyO3rOWjKufd6PeIsJdAnZyOgIlZqIxD1AD7Kbm3+YzzzBIiruiLixYfD0f/sE+XfKLt1eZPRrEuA+FuXHOdBgPsHMVAnAe4LdfqVUUEAAhCYlACLOOvhnWoR51OfuFl+4cm/ID/9tJ9CQLWGa/os4qzRLKdAIIQA+XkYdsunD/rxH5OnPvupTWPvfNs75eTTnydXvf1Ncq/v/dcIqIYhnuRs8vgkWGm0IALk9vWcMdXce73ecJYR6JOzEVARL7URiHoAH2W3Nv8xnnkCxNV2RMTFx48ff9Ftt9121+PHj9962223/bKIvK6l67k/o/wbZXc7vEkvpyZA/E1NmPZ3gUDUdRRldxd8ustjJK522fuMHQIQgMCaBFjEWQ9cn0UcW7z/+Ec/3hjRBfvvv8/3N39u++0e/+oec5VSnvmLz5gt+q/Xy907q88izu5RYcTbSoD8PMxzXVUB8wpU//i1ry3Mwcvyudr5zV/5raazj/7JR1PNapjbelUzGWiC0yEQSoDcvh7+PnPvRfnY8v1bf++tjfHLXvPy5kUF+/6/feW/Nt9/4u8+OatSuF4vd++sPnNvBFS7Fxe1jzjqAXyU3dr9uevjI67Kj4CLTz/99FdeddVVd7zf/e4nN9xwg1x44YVfueWWW57TIqJCQFW+P+nh9ATIa9MzxkL9BKKuoyi79Xt0t0dIXO22/xk9BCAAgbUIsIizFrbW7fr8ws4//Jfb5ipJadWT11/+u82izLff9dvnqp684fLfnW0HmJ+3Xu9296w+izi7S4eRbxsB8vP6HrOt+8459/sXClFzAZXm4u84/TuaRfVllap8zv7U331KLnz4ExqB7PE7fTMVBNd32exM8vgIEGmiaALk9vXc0yWgWpaP/bn+OKtE+JEPfQTh1Hpu6SV6RUC1JlxOK5ZA1AP4KLvFOoKOjUJA40qrGa37sbjU/+tHc76P1bbv9bsHiMificj+kv++XtnvayayvnIAACAASURBVDE+fvz4//OOd7zjriqeso+KqB72sIdpJarvyBpFQLUWZU6qjAD3y8ocynBCCERdR1F2QyBjdGMEiKuNocYQBCAAgXoIsIizni/9G+6+hfN+5Dz5lcsvkxv+7IaZYOoeZ9xd/GL+E5/2U42ASt+Cz6uVsIXfev6ws1h4H8aPs8siQH5e3x/rCKhuf/tvnOXqG993Y2Pcb/XXlrP/+gN/3Qio7FirMrh+zzmTPE4M1E6A3L6eh/sKqPJ8nN8P7O8P/3cPk//lx3+MrVzXc8fsrD45GwHVQMicXhyBqAfwQ+yed1hlT2eszxKRr01M9IUiovYeLyJfSrbOPPz/i0XkGe67ibsxbvM3ibw8iX4uOCHyxSGt3yRyZ91afF/k5H1E/lzbuknkDq6a0MUnRL6q339Q5Kf3RK5M9i47IfI8O/ZA5L3nirx+SF+S2GmIgGpd8yqg+o8icmzJf7cL/H1s2zpWHfNan4MD06H98+l7e71vr70PXKtz7Setm6+mzBV3EpE3i8iDU5df2zMnTtmnnN4mbc3Z/oDIDx8TuX5f5AGWl9aNB8txInJfn7tSrpvLf1mOu2VP5KH3Fvmbgflv3fhbd8icB4EaCXRdRzrfuzQb+EdE5DHpu98QkZ8VkVP7sohofnuLiLxNRF6yBFiX3alZ67g+me4XuS2d296/571j1H6OOQ9dlnc/JHKvA5E37Ik8UXNxsnsyDeavDqeszTzYzVsfp7/ZvSPdSy6z40aFMKyx6Lga1nvOhgAEIACBEAIs4qyHvWsR5+rfvXpWVer4Nx+fE1A99dlPFb/orj0wIdV/vvU/U8FkPZc0Z/VZxBnQPKdCYKMEyM/r415VQPXzz/95+bWX/VojbFXRlH6sspSKohblbD3OBLHWW79d6/oj2N0zyeO76/tdGTm5fT1Pd829b3/aaa352KoD2pbaZl23yraXGvS7k5eeFBXS8lmNQJ+cHbFwu9ooOBoCqxGIegA/xO6mBVS6oHahW3wKEwWs5trFR0+wcPVktwjVCAqS2OD3RaQRUKVFrGv3RS66ncjnD0SuPRC5VEVTafFr1saAcQ6JqwFmObUvgR2rQDVVrjDxlP5LX0VU+um7ED5Vn/qGwEaOG1lANROc7oncRXOX5jEVZvncZb9ZXkt59js1B+6JnG7nrZH/yGsbiRqMVE6g6zpSoZF+2sRQmje9gMrEU08XkVOvqy7+dNmdGnvVAiqbW7blXZ17+jy8L3KuCWuPNZp+eZ2IfEbF/D6XH4g8fE/kEhXAHoh8Qee0ByJXjCDyH9PX0XE15lhoCwIQgAAENkSARZz1QHct4iyrQKUCKvvYIr9WO7nsNS+Xs77vexBQreeS5qw+izgDmudUCGyUAPl5GO62PO1b9Fv4PfaJj5VfeuYvyU8/7aeaLfxMMJWLofKcrcfax7b9s0qEKp7lszoB8vjqzDhjuwiQ29fzl+bYt/8f72gqvVp+XZTnfT5+wcueLy99/sukbUvXfCtXBFSr+6ZPzkZAtTpXziibQNQD+C67tsj/ARF5lYhYFQB9898EVF8RkeeKyHWuQtRpIvJqEXlKwq77hOnilrX35Zbf9FBt84Z0jq/kogtP/1JEznaVB7wAQcVCvhqVF3edkypl+X7qwtxrUntelNWYtoWgPZErdAEniZCaSk36uxc+yamqTrr4o5+LD0Qeqws+idevp+9/LrWhb9T7N+1NEPAJEZl7217Py97mn4mgnP3mvAORf7sn8vzDakTXp2pSXjylTc3OTW3agtQtvu8mLrAFsAGXTFdcDWiaU0cicPHpp5/+yquuuuqOuo2fbt934YUXfuWWW255josJM7VNW/j5ilCWk/L8oCKnq9Lg8pxm+cfnM5+X/PdtYinLfSqq0pznz1WTmgs/5qpW+T5qFRXNcd6GnmP91b6+R0T+axIXLMuzKjLQj/ruRSLy83m1vlzA6XNDR4WQubylFUJMjCQip6vRrGrI9fqCmL5YkDr0JFsAX1SxxIRX7rxZ/k052HKctv3KJBZt8l9+ffhx7Yv8oFuQXzX/kddGSj40s9MEuq6jvgIqrdqpwlWdz3WJpywXLvv3Yy5q9fNIPd/Paf28sW3easfr01utnKV5/0ezClR2nuX1O/oKVG0VRH3ONqGo5dwDkSav2vxVRN4lIucnNhebaClF3qwqXz6fFJG5in1LKkUduQ/4KoM+7yb4M7F+Hv3Wh32RRx07VZm1mU/nc9IxXzoY8QrsiucRTdEUBCAAAQjUQoBFnPU82SWg+of/ctucEEoXcl5/+e/Kr17xq/LN/9Nx+cWnnZwt5PiFentL3hbx1+vd7p7VZxFnd+kw8m0jQH4e5jHbEvVBP/5jYsJVW1T3W/Oplac+66nywme/sMnLfptVPe4e/+oeC3P2rZ+5dZbbv/2u385WUMNc1pxNHh8BIk0UTYDcvp57bL6sLxyoeDWvNOjn2nk+fsPlvzurDPupv/vUrMLgvb73X5O313PH7Kw+ORsB1UDInF4cgagH8F12861RvGBAhUkqNtCFoQ+nxaVb02KWLoDdNS0G6XEqVrLtV1Qk8Iq08OWPu5urLPDplvZ06xP9fFeysYqAKu/n3ZMo4Z4ion3wWwPOBFS28GSiKNsGqoeA6kpdzNoTuTqJUR6XiQyuTkInXSg6qb+5t/DP0CpS+yJnuTf0P+oFAragZSIFX1VKF7DSVlcqhLlcRN56KCBToVVTgSpfgFowlqYSwICrpCuuBjTNqSMSuPj48eMvuu222+56/PjxW2+77TbddtHEgN7MtgiocvGSXteaL/QaMIFlfs3bYr1eK7+VjlOBqJ6rn3cv+P6alKP+YsGWTHpuXi3F50/Nd9YnPdYLARblRRMMqFhARQNdedaqsrRWu0oipTem6h5zYqK02K7V6GaL2CJyJG+5fDOrDOJziuUxFUK5nKfbTl6QBAAqfroosdaKeU2ucov9c8IpC0oTXmmePSbyl74alQ9ct+2ffq2vqWlebOyn7aJmVa2cGHZR/iOvjZh8aGpnCXRdR30EVFqRVI/z1f+6gHbZXSageoSbe6pI96Ui8oLDe4MKOa0ilp+3al5TwZXNibVvvgKVr5xl82c9Zm5LbF+NyeVIFY3q+F+3L3JFysGax1S8/1A9TvOhzV/zyqNurqmHXnyod1XBv81D5+aa6R7R6z6wLO+m+0Bzr7GtVO14J/i6cV/kecdE/rDlZYBGHOvvWXk7Xc6f8PeuuJrQNE1DAAIQgMC2EmARZz3PdQmo9M14W7zXLUPOPOvMRjx1jzP08Z/M/aZ/121EdIHf3oTXbaRsWz/ehu/voz6LOP1b40gIxBIgPw/n7ytGWWtWVSqvPPIf/uRP5eTTTy0//NADfki+9IUvzSpS+Xzuc7b+We8Hv/kr+ghXjuT64SPYvRbI47vn810bMbl9fY+bCNZayOfKi/Kxn1/ruSbCogLV+r6wM/vkbARUwznTQlkEoh7Ad9nNBQC6cGQiA1048uIjEyvYwpFVYDFRgwoNbsq2X/Fv+OsC1f3dApL/TRe9VUClYgYTGqiYwAQIXRWofD/zRSxfuaqJCreg0wgG8m2oegiomgpPropLs2CfQk5FAlYparZ4r4v53s6xUwth+UJ/sw1VWvCa/bZomywnHlhVQCUn/llAss6V0hVX67TJOXEE9BrR/+wT5d8uu4u2xVu2XZ7lrVxAZWP1OU+FVfbJxVp9vONzmhdQ5aIu39+HuIV7tbFOnm0dv+UH3RLJREh59bms+sgREZTLW62L45abrDpKXuVKB9RWac9v8eSrmujxrjpVUynl6yLfYmJTf6yr4KLV/Vr7viiXL8h/Gn8qMlz3Y/Gr/9ePzmV9TLd9r999U6ryuK5dzoNASQS68rjO0VQg5D++iqlV6tPfj1QQXTLQLrt9BVTeRF6F0HK8VgR9mYh4ga2fe+ZbYLduie3F8Wo0z3NurqqV/5p8qMf5rZldjm3dnjnlwEZ8dSAyJ6RV8ZWe3+c+YFDa8m5b3k/tzqqlppcO3p69LDCrNNg2Fy8kqLviqpBu0g0IQAACECiJAIs4JXmDvgwl0GcRZ6gNzofApgiQnzdFGjslESCPl+QN+jIFAXL7FFRpM4pAn5yNgCrKO9idikDUA/guu/mCUi6geoITPHkhQr6tii0cqYBq0VZ7KqCybbWMs21l9TS39YktNP1O2hLqGakKQNcWfvZmf28BlYkJNi2g+rrIQ24n8pO2rZ8Lumb7v7yKigkQrCKVW8iyxadVBVRnnBD5gQHB3hVXA5rm1AIIRPm3y67mhiMV5dzWoZordEHYb8WkOLUCh1Z0sqoguo2e30K07Xs9T9tZVoFKj8nFANZuLqCyrQPNvba14KPTF9o//ayTZxcKyNLCuAozNbc824SfTtSkW+/NbZHXtfWfj888d/qFdBM+pS1GdZtT2/J0VoEqz2leMJCJsq5syX9Nhb8F26Yuq0C1KP8NFVCte+mqSESrOGq88YHAthPoyuNdFaisiqnOJ/XPVmmvi0uX3WUCqq9ludwEXX47WD9vfZKrkGXbC/q55yLh1VwFKidG+kxqPBfjf5vmbL81qR6XC6iWbX3X44WAK9NWqkvvA27euSjvNiItqxyVCa2abaZF5A59BFSW+7scvqHfu+JqQ93ADAQgAAEIbBMBFnG2yVv0tYtAn0Wcrjb4HQKlECA/l+IJ+rFJAuTxTdLGVgQBcnsEdWxORaBPzkZANRV92o0iEPUAvstuXoHK/13FOW0Cqq4KVMsEVLY9X+4Hv/BklV++IiK68N8moMq3GvT9LF5Albb0m6tA5YHki2GrVKDyAoa82kCy0WzhRgWqqFSwFXa78sZUg+iy26cClVZ08pXuTJBkAiXre5/v80VwO1dzzJ+lv3hB17IKVD5HeX55P/pWoPJ5dqGAyrZEEpHPHVZz+fu0iK32bSvHtkXthZXzFlWLMnFTln906z4TBKiwbWazrQKVq6h3X6sopR1ty39OANZUZbFF+4H5ryv+por7s0Tk/xKR7xGR/3sqI7QLgQ0R6LqOugRUtmWeVgRcJJptG0qX3TxPLsrv/kWCE1mFQLPbVqFw5QpU2pjlrJSj39dWicnnNT1nQQWqWWXURfNJt42pHjInam0RN83dB1xfVXC1MO86AVWb0EoFVLP7wJ7I6X4si+a6G4rbRWa64iq4e5iHAAQgAIESCbCIU6JX6NO6BPos4qzbNudBYNMEyM+bJo69EgiQx0vwAn2YkgC5fUq6tL1pAn1yNgKqTXsFe1MTiHoA32XXKq+8Im2dt0yY5Bf6daHorqk61TmpesZjEsRFAiqtyOIXxnwbtoWfVrbSj/Xrs6kii4q5rBLBh12lDn2bX+2PKqBqW6wSEa0ycPGBiL5lv8oWfifT1iVXp4WjM7TK1L7IWbZdyzGRj2Zv5c8tXFlVlpbtt45UoPJbwli7uoXXuSKv99UOdJFuQNB3xdWApjm1AAJR/u2yqwvbvvqd5avfllPxrGJLL6DSxVo9Xq/dtx5y9blJz9VPXjXPvtfzzJ5uV2q5SX/XfKP/91vzWeUrbVPzkq9Apd/l/bY29Bq2vKjbllp/VfDVN88uq0A1t4WS5oE06FmOORB5+J5IU4VE80Iu4HTCpmZr0rYqU20CKl81JatG1VqBym0j1VQrse2l8vznq1QtqmC1L3LRGvmvK/6mvDSffRinP3ZYTavZoosPBLaYQNd1tIqASjH4PKiVohZ9uuzavFIrWuXzSD8H1bz/UhF5Qap+2jZvtS38bCtr66duRe3vHZrHc1tzY2jLZz7n7YnYtndNNSo1lAuo8hyZVZ3SsbUKWf120V33gWV5Nxc+5duwmqhK+57uH812g2kePNse1gS/XhRbwHXQFVcFdJEuQAACEIBAaQRYxCnNI/RnCIE+izhD2udcCGySAPl5k7SxVQoB8ngpnqAfUxEgt09FlnYjCPTJ2QioIjyDzSkJRD2A77JrC+9fFpGniIhtqfel9OZ/WwUqXRCyt+/1HP3YdiddW6RoNQHbysrb8m/umx+8UEH7Y1up6NZXlyfh1CQCqqwSyrtSh25bU0ClC1e6xd7jFry1r8IF/cxEA10CBgPk+jnbwk9/c4tX+tdGFKF/WCTEWiPwu+JqjSY5pSACUf7tY9dvt2c5REVCJo5SjLqA/eCUz1RcpYvOmiv8NqJ+Cz+/TZP/XtsyEZW2px+ft3we1Lz0IhF5bBJyWT/0/9q+iUB1+0Dbvk8rrNjvur2ptq3/fVPacrBvnl0ooNLGUz6Z217JL4ZrXsoqVOmWh82C+wkRFXXNcoeInK5/N+HSsi38DkS+kIShWlHKbKiP5wSkWtUqy7n+UjiyxaCrPuWPm1VEGZD/+sTflJep+v5aEfm1KY3QNgQmJtB1Ha0qoLIcfLOIPHVJ37vs+lybzyNNbGt53ua0ek7bvNUEs4sEVPl5Olf+7nSPmBNQOWF7I663nOsEpSqYeveeyEM0795O5PO5gEqNZXlvlg+XbeFnFaBSXl96H1iWd9W+75Pvu/NXs0W1js//7kWwy7YinDhmlzXfJ64Cu4dpCEAAAhAokQCLOCV6hT6tS6DPIs66bXMeBDZNgPy8aeLYK4EAebwEL9CHKQmQ26ekS9ubJtAnZyOg2rRXsDc1gagH8F12ly68Tw2F9vsTSItXD/SVWfqfferItMCmgoTZIt2qbaTju+JqzWY5rRACUf6NslsI9pkw9S9cxatS+hbajw3lv+j40y38VNih//+bUOAYh8D6BKKuoyi765Oq6MwkftLtodeqbmpCsgOR91qlxELwEFeFOIJuQAACENgmAizibJO36GsXgT6LOF1t8DsESiFAfi7FE/RjkwTI45ukja0IAuT2COrYnIpAn5yNgGoq+rQbRSDqAXyXXQRUURGxol2r0LIvclIrtqx4ulah0QoLrxtpcaorrlbtHseXRSDKv1F2I+n76ibaD63+pFX++DgCG8p/JcTfL4iICmXPJwAgsKUEoq6jKLtb6qZxu52qGr5hT+SJfsu+vlZGFPj3Ndn3OOKqLymOgwAEIACBGQEWcQiGmgj0WcSpabyMpW4C5Oe6/cvo2gmQx4mM2gmQ22v38G6Nr0/ORkC1WzGxC6ONegAfZXcXfLrLYySu6vZ+lH+j7NbtTUbXl0Ap8fceEfkTEfn1vh3nOAgURCDqOoqyWxB6ujIBAeJqAqg0CQEIQKB2Aizi1O7h3Rpfn0Wc3SLCaLeZAPl5m71H39clQB5flxznbQsBcvu2eIp+9iHQJ2cjoOpDkmO2iUDUA/gou9vkG/q6OgHianVm23RGlH+j7G6Tb+jrdARKib9/IyL/p4icJSIfm264tAyBSQhEXUdRdieBSKPFECCuinEFHYEABCCwPQRYxNkeX9HTbgJ9FnG6W+EICJRBgPxchh/oxWYJkMc3yxtrmydAbt88cyxOR6BPzkZANR1/Wo4hEPUAPspuDGWsbooAcbUp0jF2ovwbZTeGMlZLI1BS/D1HRH5ERH68NEj0BwIdBKKuoyi7BETdBIiruv3L6CAAAQhMQoBFnEmw0mgQgT6LOEFdwywEViZAfl4ZGSdUQIA8XoETGcJSAuR2AqQmAn1yNgKqmjzOWJRA1AP4KLt4vW4CxBX+nYIAcTUFVdrsS6C0+PtTEXmHiPxG3wFwHAQKIBB1HUXZLQA5XZiQAHE1IVyahgAEIFArARZxavXsbo6rzyLObpJh1NtIgPy8jV6jz0MJkMeHEuT80gmQ20v3EP1bhUCfnI2AahWiHLsNBKIewEfZ3Qaf0Mf1CRBX67PbhjOj/Btldxt8Qh+nJ1Ba/H2viHw4beX38emHjwUIjEIg6jqKsjsKNBoplgBxVaxr6BgEIACBcgm8/F3P/If/7+v/dLzcHtIzCPQn8D/c7htve975v/nN/c/gSAiUS4D8XK5v6Nl0BMjj07Gl5TIIkNvL8AO9GIdAn5yNgGoc1rRSDoGoB/BRdsshT0+mIEBcTUG1nDaj/Btltxzy9CSSQInx91wR+WERuSASDLYhsAKBqOsoyu4KaDh0CwkQV1voNLoMAQhAIJqAvgV/ycOu2Phz7Si70byxPy0B4mpavrS+WQJR8Rxld7N0sVYqAeKvVM/Qr7EIRMV4lN2xuNFOmQT6xNXG/6FZJip6VRGBqAfwUXYrch1DaSFAXNUdFlH+jbJbtzcZXV8CpcbffxCRPxaR3+w7EI6DQCCBqOsoym4gakxvgABxtQHImIAABCBQG4E+D72nGHOU3SnGQpvlECCuyvEFPRlOICqeo+wOJ0YLNRAg/mrwImNYRiAqxqPsEg11E+gTVwio6o6BXRxd1AP4KLu76ONdGjNxVbe3o/wbZbdubzK6vgRKjb+zDytQ3ZS28vvbvoPhOAgEEYi6jqLsBmHG7IYIEFcbAo0ZCEAAAjUR6PPQe4rxRtmdYiy0WQ4B4qocX9CT4QSi4jnK7nBitFADAeKvBi8yhmUEomI8yi7RUDeBPnGFgKruGNjF0UU9gI+yu4s+3qUxE1d1ezvKv1F26/Ymo+tLoOT4+0URub+IPKzvYDgOAkEEoq6jKLtBmDG7IQLE1YZAYwYCEIBATQT6PPSeYrxRdqcYC22WQ4C4KscX9GQ4gah4jrI7nBgt1ECA+KvBi4xhGYGoGI+ySzTUTaBPXCGgqjsGdnF0UQ/go+zuoo93aczEVd3ejvJvlN26vcno+hIoPf7eKyJ/JCK/1XdAHAeBAAJR11GU3QDEmNwgAeJqg7AxBQEIQKAWAn0eek8x1ii7U4yFNsshQFyV4wt6MpxAVDxH2R1OjBZqIED81eBFxrCMQFSMR9klGuom0CeuEFDVHQO7OLqoB/BRdnfRx7s0ZuKqbm9H+TfKbt3eZHR9CZQef98nIh9IW/n9Xd9BcRwENkwg6jqKsrthvJjbMAHiasPAMQcBCECgBgJ9HnpPMc4ou1OMhTbLIUBcleMLejKcQFQ8R9kdTowWaiBA/NXgRcawjEBUjEfZJRrqJtAnrhBQ1R0Duzi6qAfwUXZ30ce7NGbiqm5vR/k3ym7d3mR0fQlsQ/ydFJH7sZVfX5dyXACBqOsoym4AYkxukABxtUHYmIIABCBQC4E+D72nGGuU3SnGQpvlECCuyvEFPRlOICqeo+wOJ0YLNRAg/mrwImNYRiAqxqPsEg11E+gTVwio6o6BXRxd1AP4KLu76ONdGjNxVbe3o/wbZbdubzK6vgS2Jf7+TETeJiKv6TswjoPABglEXUdRdjeIFlMBBIirAOiYhAAEILDtBPo89J5ijFF2pxgLbZZDgLgqxxf0ZDiBqHiOsjucGC3UQID4q8GLjGEZgagYj7JLNNRNoE9cIaCqOwZ2cXRRD+Cj7O6ij3dpzMRV3d6O8m+U3bq9yej6EtiW+Pt+EXl/2srv7/sOjuMgsCECUddRlN0NYcVMEAHiKgg8ZiEAAQhsM4E+D72nGF+U3SnGQpvlECCuyvEFPRlOICqeo+wOJ0YLNRAg/mrwImNYRiAqxqPsEg11E+gTVwio6o6BXRxd1AP4KLu76ONdGjNxVbe3o/wbZbdubzK6vgS2Kf6eJyI/JCIP7zs4joPAhghEXUdRdjeEFTNBBIirIPCYhQAEILDNBDoeep8pIm8RkbOzMeo23TeKiP3+ChF5czrmPBG5QUReKyJPXcSmx8P2trbHQH2aiDxHRC4Xka+KyKtTo88Ska9lBh4vIs8VkceIyMfHML5KGx8Q+eFjItfvizzgPiJ/vsq5bcfeJPJy/f6EyPM+JHKvA5FrReR0/e5A5Ennirxe/2x2Uxu/LyIXnxD56gdFfnpP5IH296H9meL8HnE1hVnahMAkBArOz8vGa/cAu0+MyWbZfeFO6T6k96aXjGm0T1s3idxBRF6Xjm1yZp/zFh1zk8idD9P1O/dFTlr+X2Qj5eYrU1uXaY63Yw9E3mu5fUh/NnkueXyTtLEVQWBLc/tYqHQeXuTc2+bGByKXjpE307z7ZAL3VyJywQmRL+rf/ZxaTt0/3iki9/V5fFvm5H1yNgKqsS4f2imFQNQD+Ci7pXCnH9MQIK6m4VpKq1H+jbJbCnf6EUtg2+LvfYdVqP4wLVTEksM6BP6ZQNR1FGUX39dNgLiq27+MDgIQgMAkBHou4phAyhY97i4iKi7SBV4VWNnvtnB+Xfr9S4s63eNh+1QCqheKiPZT+78zAipbFNoXuehYs27zzwv9+yLnHhN5457IQw9EvqCLOAciV+yJvD0t6FzvRVfaxhiCrikCukdcTWGWNiEwCYGC8/Oy8SKgSqLTIUGRFtefbAvuJqhKC+wzYavP7bcT+bwKY23xP29jSH82eS55fJO0sRVBYEtz+1iodkJA5V+CcPPuzySBayOQ1bm2CrWS0OoBmu/3RO6ieTzN1z+6DXPyPjkbAdVYlw/tlEIg6gF8lN1SuNOPaQgQV9NwLaXVKP9G2S2FO/2IJbBt8XeOiPyntJXfJ2LRYR0CMwJR11GUXVxfNwHiqm7/MjoIQAACkxBYcRFH++AXx/UtahNQ3ZT+/Nku8ZQ20uNhuwmo3nP474gHpSpYl2SVRVQMdWkCoxWvfBWptt8eISJXpeM/IiIXicjPpL/buXae/m625ypQZVVAvpzamL1ZnleOSovYl6hA6esi36JVpUTk50Tk2akC1GWpD/qW+i163L1F/sZVgtLf7Q32prqIHp9VijpiX0TsPGu/WZyxt98toPwb9wcin/BVr/yiThKcjVZhZYqA7hFXU5ilTQhMQqDg/KzjzSsUWsWpXEClYlWfd30+XZTDF7WdC2v9cXoPUHHvkQpUluP2RK44OFUZXat8zFVqSg682FUCaYSjlr9F5FUi8uvpOM3f2sbjRKTJvS4/Hk/HnO/zuX6XVYpqRFDpWM2rdt5Z+yKPO3bKXtOHTDylp+SVAZv7y4HILV4cuydyITA8FQAAIABJREFUuhdUTRKkEzRKHp8AKk0WRaDg3J7n2DyfL8rN/t8H+mf/IoW1oXN4nbNrhcBvWXXunc+t82pRWX5dNpe23K9VWW1u3eRUy5ki8q7DabbmcK3SOpt3t+Ti5jdX1dXO0/vQXCVCP5/W+9CeSJO3db7vg9PZ0Aq0127DnLxPzkZAVVQKojMjEIh6AB9ldwRkNFEwAeKqYOeM0LUo/0bZHQEZTVRAYBvj75dE5AdE5N9WwJ8h1EEg6jqKsluH1xjFIgLEFbEBAQhAAAIrExhpEeeNIvJgEfm2vtvd9XjYbos070/CKBU/+e30fCUpHbduIWgL54tEXnrMsgpU+tKHbj94oYhck7YY0X+/LBJQnaeLH2rcL1L3FFDNLeDoFnqu4pO+cHJxqgylYqvmWFsc0i39fKWRPZGrWypKzc5zgq/mzfc8SGyLEW13T+QMv6jjxV+6yFN6RZMecbXyNcIJEIgiUHB+tu3y3pRyr8+r90x5VAVVKrJ98eH/n5EYag6+OeV0y7d2nIlxLffqKSps1S1XrWqgr3pox1lFRLObC23FLW43i9oHIo+1PJeLjhYIqK5MOdpy7eN8HpZTOViFASqEau4LVs1PRObyuZ53TKSpKqICqfw8zbO+qpRW+0sL6rb17FutTd0m0C/Kqzh2gei1NfdHxXWXXfJ4FyF+33YCBef2ZQKqD2db73XlZsvhlustN+cVqPrOveeqNvn5aZqHvzK9GKF/1fzaOpfWH/1c1io+aeW+YyJ/mba3PnKv0Nys+fVA5G+1alTbnDz9O+TIFq75PUhElMV3tm2Jbe3qPUf7ug1z8j45GwHVtmct+p8TiHoAH2WXCKibAHGFf6cgQFxNQZU2+xLY1vjTB0T6YOy3+w6U4yAwIYGo6yjK7oQoaboAAsRVAU6gCxCAAAS2jcCKiziLtvA72437yOJ1G5MeD9ttEedt6W11L4r6WCaYUhNa5cQEVrrIokIo/VhVFOvGMgGVXwzS7Qd9mx+3Bpwg6YxUeUR/ahbDVaDUR0Cli+i6MO4XgPKFfBNQ2bH+rXRdwGlZVGm2e9oXOSt7Y71ZdLL+eX+4N/abKir5W/ELBFStb82XEPs94qqEbtIHCPQiUHB+1nz8mgWC2bYt/HwVKqsWaIvmeZ62+8xTRCSvLOgX963qoW0ha6KuhRWoVOiU5+h8S9NFFaisUkgmUJrlfieE0u+aBfQsv2vFw1kVwNSOLqBrNSurbNWcl99D3L3HcnkjDFhBQCUnTt3PtuJDHt8KN9HJAQQKzu19BFRtuTmfL+vfn5Dm0V5Uq/k5F1D1mnsr7mV5U39vq/LXMpe+QxK7HhGWOqHTkXuFbV2dV6HKX2pQcZUPDX98JsSd3SvseFdZtqmgtS/ygz0EVOFz8j45GwHVgITBqUUSiHoAH2V3k07QG8j9s9LiG7Gfv5UwxOiisojaZrrZvGFP5ImmznUlEWdlxd1DJy15K/ZQKN0stMT4kdLia/Z5F+JqTTRVnBbl37Ht6iTV3szSh7XrfOyBgZZD1Unpoo8+0NCJrN/iYB17o52Tl14d2rC9RZvameUdN6F+YCqXrRNnfZis5bf1s2hLhLxEdnO+PrAY2tc1zx87/tbsxsqn3TstZpwlIp9c+WxOgMC4BKKuoyi749I71Zq/d+nf9a1irUDhP/nC5aJ+6IKm5gVtY61Pvsi3rBGdb2qVhfwBR9s5HxJ5/uHWQX/k5rWtW+Cs1enxTqoprsajQksQgAAEILCUQM9FHC+Q0q3trCKTLbSoDf3u0WkRufPe3+Nh+7JFHL91oM0b/OLNp9Nb8rrIYx/r05gCKm37yJZPmxBQpUHZ1iM2xmbBxbYJtGds+YKQHey3AGwTdLmKU7PFGf/GvS0mlXSJ9YirkrpLXyCwrfm5VVyaBuMFVPqVillVCPUCEXlpOkafRern1SLSlqetDeNjQqq7tWwb21tApRVG9N9+PkdvQkD1DSI/8d9PVdJq1j/c56/2RR51TES3kmruJ054daXlZTveLcSvKqA648SpavBb8SGPb4Wb6OQAAls699Z1pkW5WfObbaltZOzfC/ZSg83D1xZQpdytVW/1hYlX5Dk9bW86J0pd9jJCXpU1X5tacK9oKhDqIO1lBV8V1j9fzNa+bdtWW4ea5XFty83VdevVJ7kqV/kcvLg5eZ+cjYBqQMLg1CIJRD2Aj7K7SSdsvYAqv5k49a9/+6EpQ+hvUu4fJY3C15dL9G+5WZnbA5Er+ixq9XDeLsRVDwzVHhLl37HtIqASudYmv0OidcEEt8k79sDB8osXllrZ1n2Ri6ykth7ntlJo3ijOy2kP6euAc8eOvwFdWflUFSLcR0T+15XP5AQIjEsg6jqKsjsuvVOttQmovIjXFj+f3iHs1bY2JqBaRbS7iihrCsArtFlTXK0wbA6FAAQgAIEhBHou4tgCdW4qFznZ3z+b3jpf+GJQj4ftywRUXRWoZtWiUj+uEpHr0p+f5raD0pdhdAFfP7ZV1COdQKyrApWeFyKgyitQecfkAi5fucoWi9oWarSNlnN1YX8mHC99XtQjroZcLpwLgY0SKDg/t1WZMjb+tx9dkm+/5mBahSrL03bvsJdE9QUd3VrVV52yP1uVws4KVFECqrSl31wFKhu7W2Bv7ierVqBaVsUw2dBtBalAtdErF2MQWE6g4Ny+bO7tX9TPc7MO2G+z7QHk94s2AVXn3FsbdGs6/7Ancq8FlQF1bt/kvXxtOm2JahWoZjnXOrtMQJWLpPx8eYmASufQ+rJDW0GRmf2sqtWRF/tdJdoi5+R95t4IqMiKtRGIegDfZdcWaT4gIq8SEf/mm/rAl4T1v3l1rJ+Mt33/EBH5rlQiPK/m4qu22FsP+iZe3qaWLP9WEXl/tq+39uk9h32/o6/80jZZXlASdq5Cinvg8a7D5xzn2z6rJlpKQdm8gZa9Ma8KV33rYfZbuglZUte/+sRuybk5L38DomXP2YUiCBtX/obFnoiqa2fnjVktS0S64qq263fXxhPl3z52dTHYFPh+KwM/0bT8oYp8rUC1KL/5fOXLWOflre+e8pe+lesrWvn8paWyrQKVxot/6+vI28Itosm5LQAWVaRzb7RqRTmdMDaTwKw6VKPAtxxwKKyxfHa6rwaVl0i13xblQV8ZyueTfEsCf7H4B8v7Itdm2x7MJqlyqurUbDIeVIWqT/yVnAv+XMuns5VfyS7aib5FXUdddteZ72pe9pUFtY0nyam3WV8mIh8WEV0w1HmrPnzWua7en/wc1t9PNADsfmD9+bJ7Q1h/s8VLfaCt7TxTRH4z3YP8w5X85YG2+foJEdHFTf1o/7SaxKL73lxwunvKLXYPsblv2/3JhPp55cFl5b7NoM6Bj4k81BYS7Z6S/l1iWy/oG286Z9e59sLKq/ZW2YhXWldcjWiKpiAAAQhAoBYCIy/i+Odydj9vRdXjYXvXIo6vJKU2dO5gWze1VaPSY0wkpXMMPSYXUNmWUtr3a9K/k7Vqh1XcasaSP8PLt3zy/37eO/VvHv2343lt1aH6bOGX3qi/+EDksXsiTVUSv1jjbGj35l5kbFssSg7RPulcZbZQk8bW/Fs/vUhkfZ9tc+JfhDwhos8civr0iKui+ktnILCMQMH5ORcrtW2hqv9e1OeT+daq9jzzEe43qxqoOPRlnCtdPveL7776oOVotaH2bZuoI9vILlsUTzly9rzPtkC13JiLRnts4desm9hLmYf/Rm+qjGQvmH/UtlVt2/pv0cs+bRWo/Aue/kVQfSHd3auObFVV8pVHHi/ZO/RtDAJblNttXcs//7O5dldutnm3za0XVaDqNfc27u75X75TSFOZyaqw2tw5r0Cl7WRz7y9YPt4TeaNfn85e0G/L202+bxNQ5dvx6dp8NoZ8S1ddN5uNaZvm5H1yNgKqMTIHbZREIOoBfJdde4Bibxf4BRlNtprU9Tt9U0H/rJ/LReS3Dv+gQgJ9C832fH73gu/1DQZdcHqRiKhI6pcP367/AxH54+xcfTjzpvSQRm3d1Yml/D7g/s17Xbzyb7fN3rbwDyFSv3VLqabaid4Y9O0yV7pv7oGJCad0ET+bOH/QL/If7pKn/4g4mU3kGxspqT85EzI0+73ajSkXTvlEnvp8QfqHxhtt4coHtRM63Lgv8rxjIn/oxjgnyLCSjG3trHGhdMXVGk1ySkEEovzbZdcLlhSX5hJ9CGAPBjR/6KRTc5IuZL/VlaLW/OLziuai3xCRn3Xn35oeLOT5R8tj66S0r4BKy6zaQwrts89fzQ/5P7pbVPavFBF9m0o/mrvmHhD4h7I+11nFJ30L7JjIX+ok1fJZejg8K0u6Sh5clHfS28GaB5sKebnwyRbPdVFb2+ixz7TmzLG2Gl31kuqKv1Xb2/TxKpb4jyKiW/l9atPGsQeBRCDqOuqyO+Z81x4s65B10bDt4cRfuPls2/1Av3uLlshumffq/cnEunqc3r/ybWR9lSp9sN02X9dzfAUqPWfRfW8WwHY/0rydL1DqQQcirfenXLi/6MGIq5g6dz/KBFRXZvbnHqKoWNTNp5uHJPZgvm1uPeDq7IqrAU1zKgQgAAEI1EpggkUcW1j/NhH5vkXcejxs7xJQadOLXljKf1v0gqVuy67bDto8SZ/RmdDbXoB80KoCKm1skcA7316vp4DKXkjSuU2zrYfa8FvwedF2XkXK9aeZh9i/w0VEX1qafaxtX53KL+a0vfxZ2nXRI65K6zL9gcBCAgXnZ+2z5Wjb4tUWx/2iun/hRnPq59JLzn7txl46bdse1to2UVR+X/Avp6owS8VUtrg/49oloGrJeWfYesUaAqrjybC+6D57mUa/a3thJx0794JmW9XAlMdt7WRu66fsXjATxa5Sdbmky5A8XpI36MsUBArP7f6FR829mqP9y5X6bDDPzYqpq4DJIgFVr7m3+cE/A7T5cPbSvb5Yafeahc/elr3c31atUMW2WQ7XAgjf6te0/K4qWfvW/eae0LYTk3vB045tcvk2zMn75GwEVFNkEtqMJBD1AL7Lrl9MUTGUTpS9OMozM1FCLqCyYxad67/Xian+971JiKVKUBVA6MdXdvH90uP9wpAXUegNIf9705gXPunffeWTbJLcVKFapG5d9jZYStz6xtpDD0T0ZnKkgkqW3H21mJkq1gBm+7g2xy4q5+1vZGmR6e2m7vXbatk/UNoe+Ay4ILriakDTnFoAgSj/dtltvdaz7Y78lgZ5fvPn65tZ93eV6+w33QpNK4uYGMuqh+jf+wio7M0uW+z25/vqIfYP/UYwJCIquprLCcsqd7hSo1Ym9cjbT25C2Cw0L3joaw8LluZBl6Nmx2eL23rInIAqfzNgX+QHewioZgvqAddBV/wFdGllky84VUlcfmLlMzkBAuMQiLqOuuyuM981AdKfpWpTuWjXRFL5drEmWtIXC7z4Kb+fmJhJ5995RdZVBFT5Vj42X88FVHnVqtZ7al6xtG0e2nZ/6qp86renbhP05hWoFpQO1yhtXoiQU0Iu/3LErLrDSNtVq62uuBrnqqEVCEAAAhCoikCfh95TDDjK7hRj2YY207+337An8kT/FvwqfbfnevsiJ3UhaZVzN3UscbUp0tjZBIGoeI6yuwmm22Ij/RtWRb5HXv7sO4b0nFMFuFEvfvbt6txxxN9a2DhpiwhExXiU3S1yzUa6OsZ8eow2xhpsn7hCQDUWbdophUDUA/guu/mijxc7WVWXpziI+RsKqo71W1/5tyX897qYpAtQ9xGR9x3qmx6W3rx/tojogm/+9nwuuvJbqPRdAJoJC1L/G3GC2yqqeZtdfzNxVVt5wGVb32VlZue2oLJS4FoppmWRZ25/VePrxFb5dn+NSMseymRCq6YUYV7iPH+7ok1NPODi6IqrAU1zagEEovzbx65X7fstibzI0hDm+S0XUNnWRnZ823ZJ6wqodPsl/zmy3YITOGn57V/IxY7pzVTdtsi2MGrbOmCu0pw3uOyNsGPNi1qN4LNXHtR2O/LO3NtaXs1vb93mi/AL/t5UAwx6eNwn/gq4PDu7oFWo9L7wO51HcgAExicQdR112V13vqv3jR9NFQ2tmqpS0+qnJrTtElC13Q+0OuuiLWH7VKDSftl9z7bKaZuv+wpU/v7p73v2tnLz3TIBVVa6e+7+5AVUrnKVbmPjP0feDsu2xJ57cyz/LTXUiKasFHhe6SHfNmdgiHfF1cDmOR0CEIAABGok0Oeh9xTj7mFX72ulft4vIrq13zZ99tK8Sd9geV4SXq/S/71sQf+NIvKoVRrYxLE94moT3cAGBEYhEBXPPeyWnJ/b2P/j4db2tx/FKRtq5CaRu+gLOE6wuhLzm0T+hT5HPRB574gv7Gxk9D3ibyP9wAgEpiIQFeM97K6UZ6bis6BdfdFfny3W8Mnn1P/vioPKz/8TEfmRFdsY7fAecaW7vPCBQFUEoh7Ad9nN38j3f9cqFr5Ci3+j3Tunz/eajHVboW9Nlad+8nBfbk1k+nd9Qz5ffMorUHkBVa8KVNpBW6BPZQbf58v0tZUObBNQLaoApe0vEVDNLSq1iJuOCKjc2/y3eLFUm/0FQisTjGnXLl62lcoI4oSuuKrq4t3BwUT5dxW7y4RN5rIuAZVu86f5x3/yilHL7ORbnmqe0va0KoZtcbowfJwg6bs1F+6LXKTX5jJhZr7P9LKS/8sEVHmua9lC8FpfJtXlO60a6AWec3lHt/DLyrzOSl3nFbD6VDnZ8LW3SvxtuGsrmdN7t769rPfcm1c6k4MhMJxA1HXUZXfd+a4K+l+atqz+fKoold8nlgmoFlV1XXZ/6iOg8vefvKLisgpUbfe9Oa/76qoqYMq2wdGtZfMXElrnncteQFi2bYMvvb1MQJW/nDA8dFtb6IqriczSLAQgAAEIbDOBPg+9pxhflN0pxkKb5RAgrsrxBT0ZTiAqnqPsDidGCzUQIP5q8CJjWEYgKsaj7BINdRPoE1cIqOqOgV0cXdQD+C67+V7XixZkdJFctyFRZepbDx3o35rXc/STv01v3+t5ake3PtGqVi8SkXNE5JmHWwb+ZmrT9tjWt/n1eH1j/q5pey091guo7FgVKnw4VQFQ+88SEd3Sb/bxVVDcllezii1pz9lZFZY2AVUuQsjEDbNtt1xlK7WvFaG0WlezyJQWg3SrwtYt/Nr6aYPIRQf5tli+VLjfbnBf5KxjIm80MVY6b/b3gRdhV1wNbJ7TgwlE+bfLrl8U1gVs205Jt9bz2yRZHvttOfUm6DMO841ucZRvkeS3T/I5xy9Ga/65Ie1NrXZ0X+qnt+Qen6c0L+jHxKF2ztwWfnqAE07OREl+YTmr9nGkApVro9n67kDkC7alkVXnaBOLHhP5qNsGSffeXpoHl+WdfJHcCTyb6ngqqko3iNn2Sq46yWzrwWXbpW7oeuiKvw11YxQz/1u6z2os84HAJglEXUdddteZ75rAVu8PjxSRxyQhVV8Blc1n2+4Hy7aE7RJQ2Vj0XqT3FT939/P1fAu/XETm73uz+bOvWOpy9Xl6j/Fbseb3p2XCfX/Padue2t9H+gqo0nbVsxcS0rz3+pGrGHbF1SavLWxBAAIQgMCWEOjz0HuKoUTZnWIstFkOAeKqHF/Qk+EEouI5yu5wYrRQAwHirwYvMoZlBKJiPMou0VA3gT5xhYCq7hjYxdFFPYDvsmtvwH9ZRHTrD93CyrbyMKGSbj2i36sY4aFJqKSLsrb9ld+qz28P4r+3xaa/SEKH/M17jQm//Z/vR15xSo/V71TUoB/tt1ZwUWHWnIDKVWc5w+9P7UQLev4HtPqLigyOifzlgciRyitOPKDHzypELasUYwtJaWuRW1IVrL/PxVUnRL6Y9ceuj8aO/sX3yYkT/HWUb/mnVWLELyItqwSwxgXZFVdrNMkpBRGI8m+XXcsjtk2R3xavLX+oYGfRFkmaK3we8TnH29E89hUR+WO3UK257yOpmp4Kp1S86QVU6krd3qmtn3NuduLJq1PZf1WimsjzvppvUu5QNhcsWiDO8kIjXOqqQrdKHlyWd/xitxNwad/9pxGPerFo2mauEVgtq6S1weuiK/422JVRTOn9VmNVY5gPBDZFIOo66rK77nzX7hVeyL+KgGrRfWtZBSoTQanP7GWDfBvA+6V7kh7TZ77ut7y1+bO/783Fh6+Kerj99rsO58rnZyLdI/cnv0W25Xe3nbW2PxPV5tu87on8z9lLB40oeFkFqiSgsiqIzVaBtmXsiMHeFVcjmqIpCEAAAhCohUCfh95TjDXK7hRjoc1yCBBX5fiCngwnEBXPUXaHE6OFGggQfzV4kTEsIxAV41F2iYa6CfSJKwRUdcfALo4u6gF8l902IdMu+qfoMSfxgpjAYtXOmjhhxH26u+Jq1S5yfFkEovwbZbcs+lvWGxN87YucXHd70DHaGAFbbfF3roi8T0S+h638RogOmuhLIOo66rI7ZL6rlZo+mV4A6MuB4+og0BVXdYySUUAAAhCAwKgE+jz0HtVgaizK7hRjoc1yCBBX5fiCngwnEBXPUXaHE6OFGggQfzV4kTEsIxAV41F2iYa6CfSJKwRUdcfALo4u6gF8l90hC0q76MeQMac39d+wJ/JEv2Vf386kClqX+Spcfc9dcFxXXA1sntODCUT5N8puMO7tN5+qlTzQb9m3yqiGnr+KrSXH1hh/Kvz4vrT92EiYaAYCSwlEXUdddteZ71r1KB3wkW2iiYOdINAVVzsBgUFCAAIQgMBqBPo89F6txX5HR9nt1zuO2lYCxNW2eo5+txGIiucou0QBBJQA8Ucc1E4gKsaj7Nbuz10fX5+4QkC161FS3/ijHsBH2a3Pg4zIEyCu6o6HKP9G2a3bm4yuL4Fa40+36/o9EbmiLwiOg8AAAlHXUZTdAag4dQsIEFdb4CS6CAEIQKA0An0eek/R5yi7U4yFNsshQFyV4wt6MpxAVDxH2R1OjBZqIED81eBFxrCMQFSMR9klGuom0CeuEFDVHQO7OLqoB/BRdnfRx7s0ZuKqbm9H+TfKbt3eZHR9CdQaf/cRkfemrfxu6QuD4yCwJoGo6yjK7pqYOG1LCBBXW+IougkBCECgJAJ9HnpP0d8ou1OMhTbLIUBcleMLejKcQFQ8R9kdTowWaiBA/NXgRcawjEBUjEfZJRrqJtAnrhBQ1R0Duzi6qAfwUXZ30ce7NGbiqm5vR/k3ym7d3mR0fQnUHH+6ld/ZIvLv+sLgOAisSSDqOoqyuyYmTtsSAsTVljiKbkIAAhAoiUCfh95T9DfK7hRjoc1yCBBX5fiCngwnEBXPUXaHE6OFGggQfzV4kTEsIxAV41F2iYa6CfSJKwRUdcfALo4u6gF8lN1d9PEujZm4qtvbUf6Nslu3NxldXwK1x9+NIvIGEXldXyAcB4E1CERdR1F210DEKVtEgLjaImfRVQhAAAKlEOjz0HuKvkbZnWIstFkOAeKqHF/Qk+EEouI5yu5wYrRQAwHirwYvMoZlBKJiPMou0VA3gT5xhYCq7hjYxdFFPYCPsruLPt6lMRNXdXs7yr9Rduv2JqPrS6D2+LuviPxp2srv032hcBwEViQQdR1F2V0RD4dvGQHiasscRnchAAEIlEDgR/79vQ/e9wcfKqEr9AECgwn8yL+/t7zvDz7EOs1gkjRQAgHycwleoA+bJkAe3zRx7G2aALl908SxNyWBPjmbifmUHqDtCAJRD+Cj7EYwxubmCBBXm2MdYSnKv1F2IxhjszwCuxB/l4jIvxGRR5WHnx5VQiDqOoqyW4nbGMYCAsQVoQEBCEAAAisT6PPW8MqN9jghym6PrnHIFhMgrrbYeXT9CIGoeI6ySwhAQAkQf8RB7QSiYjzKbu3+3PXx9YkrBFS7HiX1jT/qAXyU3fo8yIg8AeKq7niI8m+U3bq9yej6EtiV+PtPIvJ6Efnf+4LhOAisQCDqOoqyuwIaDt1CAsTVFjqNLkMAAhCIJtDnofcUfYyyO8VYaLMcAsRVOb6gJ8MJRMVzlN3hxGihBgLEXw1eZAzLCETFeJRdoqFuAn3iCgFV3TGwi6OLegAfZXcXfbxLYyau6vZ2lH+j7NbtTUbXl8CuxN8PiMh1aSu/z/SFw3EQ6Ekg6jqKstsTC4dtKQHiaksdR7chAAEIRBLo89B7iv5F2Z1iLLRZDgHiqhxf0JPhBKLiOcrucGK0UAMB4q8GLzKGZQSiYjzKLtFQN4E+cYWAqu4Y2MXRRT2Aj7K7iz7epTETV3V7O8q/UXbr9iaj60tgl+LvRSJylog8ui8cjoNATwJR11GU3Z5YOGxLCRBXW+o4ug0BCEAgkkCfh95T9C/K7hRjoc1yCBBX5fji/2fvfcClu6r7vN+9uE0hcQwBbDcKyLbCAzxKoxY+IRPJRTZt+FMJCpRIFsIi4E9gg3Eko3zYRBKSjIuCgwIGYyQLQxBYQHADwgi5xcgFFSNkUrVgGdsiyCoNBlECSSBNzZ3ede7eo333d+bMnjlzZp3Z887z6NF3Z85Za+93r9nnzN6/sxYt6U/AK569/PYnhoUaCBB/NYwifegi4BXjXn6JhroJlMQVAqq6Y2Abe+e1AO/ldxvHeJv6TFzVPdpe4+vlt+7RpHelBLYt/j4ZyvhdXwqI4yBQQMDre+TltwAJh2wwAeJqgwePpkMAAhDwIlCy6D1E27z8DtEXbI6HAHE1nrGgJf0JeMWzl9/+xLBQAwHir4ZRpA9dBLxi3Msv0VA3gZK4QkBVdwxsY++8FuC9/G7jGG9Tn4mrukfba3y9/NY9mvSulMC2xd8TJd0cSvn9X6WQOA4Ccwh4fY+8/BIQdRMgruoeX3oHAQhAYBACJYveQzj28jtEX7A5HgLE1XjGgpb0J+AVz15++xPDQg0EiL8aRpE+dBHwinEvv0RD3QRK4goBVd0xsI2981qA9/K7jWO8TX0mruqmTi92AAAgAElEQVQeba/x9fJb92jSu1IC2xh/r5b0WEnnlELiOAjMIeD1PfLyS0DUTYC4qnt86R0EIACBQQiULHoP4djL7xB9weZ4CBBX4xkLWtKfgFc8e/ntTwwLNRAg/moYRfrQRcArxr38Eg11EyiJKwRUdcfANvbOawHey+82jvE29Zm4qnu0vcbXy2/do0nvSglsa/xZKb/rJL2tFBTHQaCDgNf3yMsvwVA3AeKq7vGldxCAAAQGIVCy6D2EYy+/Q/QFm+MhQFyNZyxoSX8CXvHs5bc/MSzUQID4q2EU6UMXAa8Y9/JLNNRNoCSuEFDVHQPb2DuvBXgvv9s4xtvUZ+Kq7tH2Gl8vv3WPJr0rJbCt8fd3JP12KOX3pVJYHAeBGQS8vkdefgmEugkQV3WPL72DAAQgMAiBkkXvIRx7+R2iL9gcDwHiajxjQUv6E/CKZy+//YlhoQYCxF8No0gfugh4xbiXX6KhbgIlcYWAqu4Y2MbeeS3Ae/ndxjHepj4TV3WPttf4evmtezTpXSmBbY6/KyQ9WtK5pbA4DgIzCHh9j7z8Egh1EyCu6h5fegcBCEBgEAIli95DOC7wa/f7VsL7ZZK+toI2XCrpC5LeFX5LvEfS68Lf0Xx6zApcjsPE7dKTdqVb96QznyD9Xp9W3SE9TNKHJJ0W7Fx9RHql/Tt+ticdMz+fll64I10fjrtnR3ra46W77O/ss8bGHdKDLNvwRProqUtmHC6Iqz7d51wIrJWAVzz38LvqeTudm0+X9LzkejCUr7WOcZuzO6TXSjpzf1o964h0X58Gdc3DfyA9diK9fUd6gc3Nwe+x4O9T0X+cmyWdZ5/Fa0m4tly9inamfewRf31QcS4E1kbAK8a9/CZg7T6buXyJSBvzXF4SVwiolhh0Thk1Aa8FeC+/ox4MGtebAHHVG+GoDXiNr5ffUQ8GjVsbgW2Pv9+X9FZJv7E24jiqkYDX98jLb41jSJ/uJ0BcEQ0QgAAEILAwgZJF74WNFpxQ4HfVm+NtAqovZxvyCKjmjF26sb8jPXwi3bwnXZAIpi60zfT42US60sRQ4bxHSDq6I50Yz3uA9BX7dzwubBA1NpYRDhTEVUF0cggExkHAK557+F31vB0HwubmKyWdn4heh/LlPvirElAFgdR0fk3n4SPSt9K/96RTo9B2t9G46jpJ95q4NZ2XJ9IzdqTLTBA7kb5qgtqJdO2yotc22D3iz33saAAESgh4xbiX34QJc3lJgGTHjH0uL4krBFRLDDynjJqA1wK8l99RDwaN602AuOqNcNQGvMbXy++oB4PGrY3AtsefPbFyUyjl93+vjTqOaiPg9T3y8lvb+NGfwwSIKyICAhCAAAQWJlCy6L2w0YITCvzGzfHbJb1e0p2SzpH0+WDefg98IvzbHqy4SNK3w5Pt8f1bgkDqqZJuCMfaBvwd+/+27Fbf2Bf0WFnwq8JnqYDqoWGj/inhs8vCcW3teqkkO9eOjcfZaXasZbo6RVJsy6FsWvlGediobjan52QEiRlK7rasIJYRJIqR9h8yOdGcZ1lCbpVkmUKa7CIT6UVxw3vWU+0xc1Vy3jTblNlIslGZ7V8OmalujRmp0jBI+7UnPTHZgL8nbNTb4VNxVRRUFYTSoUMK4mpRkxwPATcCXvFc6DedI+P8Zhnq0syBljEqzr3pHJ7O3+ncOOt9m1+/O8ylLw/XgVxAlZ5rY3aGpNvCNeH5kr4p6ZIwF9uc/+ZgLxVlzbquNDGQZGJq5qtEhNRki4rC0TgHx3k2bn5L+rCkp4d2HY2ipRBg0yx9yXWhmd8lHcrg15Ep6rjrQpp1MJ2Hw3VgKq7Kgzy2YU967u5BRqzWOXpVYq/Uf2H8uX0vcQyBvgS8YrzAb9u8avOn3WPb6xpJLw7/njd3xuMfHO7fbU7+Meby+7Ox1jKXF8SVEFD1nTU4f2wEvBbgvfyOjT/tWS0B4mq1PMdmzWt8vfyOjT/t8SFA/B08gfio/cWzH/cZArxWQMDre+Tlt4IhowsdBIgrwgMCEIAABBYmULLovbDRghMK/EbxUSyzZxvoJ4RNnEcGYZIJlz4TNnRMCPWrkt6079428E1oZZv39rKyfXkGKjvmcklWHjweH4/5rWDz40nJvzdKso17e6Xl/+yc54TNIfssHmdll8yvbdTbJn7afhN6Na8gUnpHyOZxSEwUNtctG9NUWCTpxlDuzja0j0WRVBQzxUwg6ab2nnSyZRYxIVRybrrhb+KnC0KTrDyfbdqnm/uHhFOx7VF4ZSKBXemTaTaqNAQSoZW9fZakV6TlqdK2SvpWmvmkIJQOHVIQV4ua5HgIuBHwiucCvw8Mc+Q7w/xmc+0PSXpvmE+t9OpjwrwXy+7ZHGivWfP0Rwrmbzvf/Ni8mm70m3Arzr1x7v+RcL14XBDb2uZ9vF78QLg+pG1MbfxZcl2JAtum8Wk2pmTOtPnV1qeu25OuNdFSmNfOtbndjrP5MQqnTHgVRVWWwS/J+GSHHg1C3GZ+35U+l4pTwzWj6LrQNQ+H60Jz7YmlVePxieDrtj3plbvS+/bn7EYcmwpn7e/0GpbbWfaLUxB/y5rmPAiMgoBXjBf47RJQPTuZf01A+xpJr9qft2fNnXZvaYKrtgcVmMsPymtXMZcXxBUCqlHMPDRilQS8FuC9/K6SHbbGR4C4Gt+YrLJFXuPr5XeV7LC1uQSIv4Ox+5Skt0h6++YOJS13JOD1PfLy64ga12sgQFytATIuIAABCNRGoGTRe4g+F/i1TZx0Q9wyg8Sn4G1DPP47Zp2yzfmfCZvYURCVNr1NQGWb/JadKm60m7DnC0mJqHi+bRRFYZa9l2/Uxw399DjbUDKfUTzQWm4qFT5FEVKefSl7Qv04EZSVuuvaxI6ZpGI2lDzLlXUoy0L17lRAFUVaKcwkO1WTGeU70vfG8k9pxpMkY4tlUWlt+wwBlY7cL4ArDsGCuCq2xYEQ8CbgFc8FfmeVz+sqqxdFVrmAqm2ejZkG42dx/jaRVRSmmkg1zXaVDld+vUjn4pJrQbyupNeZxn4qfLK/83kvER9ZJsBmfrTj0lKlyZzbWq40FV9NpEPCWhNf2fkl14UIpG0ebrsOBLt27TIh7Wl2zdiRPpgKuGYIqG5tu04s+/0piL9lTXMeBEZBwCvGC/yWCqhSjja3x/vodO78BUm/JCk+jGDnMJcfkGsyGNYylxfEFQKqUcw8NGKVBLwW4FfpN71Znj7dtSpIbWlbu2yHG1tbAHjlqtqwjJ14o7snHUsXNZaxtUHnrDKuNqjbW9PUeeMb6yunQGLqaHsvXfy0v+OTru9PUvm3wZznt2vhYJnByX/kp0+9RnvpMcv4GOU5cXF2FT/Ikx/7p4XOTp+mzefHWaUM7Lzss7gQ/CB74mwifTSWQxgQ6Lz4G9D1qEzbU4QfCKX8/vWoWkZjNoGA1/fIy2+fMVn1NW2htqzyOpAsUjT35dki96GSNsnmoJ3WbCbaQke4Bjw5XfhYqEPDHLyJcTUMCaxCAAIQgEAxgZJF72JjCxxY4HfeJk66WZNnIoll89LSfrM2zW0Dw56Qt0wqVlokCqjyclDpGkJeomqWgCqWEoxk8jKEzfthvfAR4eGQi2NGkOQ3p5XeO1Qib17pv3Qo8vuodOM8Cp/Cfc7PSnpDOHeagSr/HZ7eO2WirOvzY5NNfnvw5SwTe+VtnyGgOumI9MMLhFRzaEFcLWqS4yHgRsArngv82vyYipIio3QujnNrLPdkx6SlUNvm6bTs6az5O+73/FooSWpCWCuNmq/9xvNzwW2XgCqWG4z9Oa70arIfdG84qMnmF/5twqPvtzk8LVVqn+UCqq7Sd7NEpfbbcyJZVqvrQ2nVzutC7ETHPNxkyIqZozKhVfPbV5Ktc1q/ujJQ3ZqWhe37hSmIv74uOB8CrgS8YrzAb9e9t+2vp/NsLJOalmpN584XheNjpkL7LJ1/mcsrmcsL4goBleuMg/MhCHgtwK/S72gEVOnTCWMQLSWLM1O16xBBNCKbq4yrEXWLpgQC88Y3pok+lHY5nJs/1Rp/rFspAEuz3/Wa53fVm81tAqovJ0+05jei1QTIKjfO04WIHenhaZmBNBV3/Cw+/ZvOmzvSifG8B0hfSRdCUhu2ODzgIMyLvwFdj860fbdPkmRPNfOCwCIEvL5HXn4XYZMfu+pr2kJtWeV1oKtcQiiVE8vofNUWi60UTv7k7dju7QvvhxZizsEQgAAEILAdBEoWvYcgUeC3axNnVgaqmO0pNjlmPLHfC7M2zW3jPYoBvhielE+znNi6QJ6BqlRAdVz2kjaWMXuUpD+X9Kdh09oOvS4c37aJbSX8mo37JANVaxaQLgHV5KB0XxQAxPJ55rZVQJU9kDR9GKntXi0RgDVZWOImfSrgyrOrhP42/SYD1RDfPGxuEoGCeXKQ7hT4LclAlWb3s433dD5O213yfjp/x/KB35RkwtO2coFdGQu7BFRRDNvJNc5hYc7+WFLKbjoHp/OcGZuRgeqythJ6HQKqQyLXFnHToeuC+S2ZhxMBVVMaNoh5o+C1eVA0XoviemhcK13l7/QIvSD+Bol7jEJgXQS8YrzAbz6359mlIqL0vvhIUtovRZiXerXPmMsPCFU1lxfEFQKqdU0u+FkbAa+NnXl+o9gh3Hs2N9+WWjQ+tZA+GZDeLNvx9kRZfOohKmSnQBOV/YPDmyfbTexEajZPLHVpcPoiyyzSloGqLeW1PaXe8nTVNB2q2YxPaMXNmB3p2on0jODzUGaTeMOa3yQnN++vT54Ys8nY2m2bytOnvYa4uV1bZC7naF5cLWeVs8ZCYN74lgqoTOwSU0HPE0/FOWinA0K86bxdkn0v86dN0yda0yer0vfjnGYLD/FJqPMPHlJtUlV/Y0YtaeuH3cza/58S2pg+6WXnpu0ywZhxsmPjcXZa+vTXcU9e2QHznnzN0kq3PXV6t81RNg9GMZIkS3U9nRuTDCD25K39mD+UIWRWpqiW86YLvKHtcS6+NX+iNx/XdPEjfZIsX/DNFxMG/JLMi/sBXY/StMXzmyW9Y5Sto1FjJeD1PSrxm2c9iPeu8f7WFowvkWRzs20KWvyfsr/pZtcIm/vt1XadiffE8Smwtg1Bu7ak98x/lFxPDl0LsvthO++nuu45Z2Q8sPvVi8Pcb/O8vWyun262tV0HYhkYOzjLFHXcPW94QtdsRvvTDcc0OOO9uC0IT6S705IMXU8Cx/TbzoFeElfOTcQ9BCAAAQiMjUDJovcQbS7w2yWgemRYB7TfsZ8J631fkvTe/bbm4iZrvt0bdQmo7Jj4VL3dS+UCKlt7tPuucwKLEgFVvr5gNkxQlYu87Df1oZJJMZtxeu9ha4Qx64ht1nesMzZZQtruueLa46zftlk2qlkCqrjBPs3MaUzSeyhrf5qlalYGqz3pgl3pc1Gwnq213rtMBv+CuBoinLEJgUEIeMVzgd+43mi/Q239NG6yv0UHlTfy8qgmwrF52I6dNU/Hdc6YUcpsts3f9l5cq4wPlT4myYgVM1/ZcRdJKs1AZfNwWqHArgknBBuHKpu0zW/pHJg8fNNko7KG5AKqfM7MfmtaOdlWYWtYs20+m3dd6JqH872hvCxrFFVZ29MHRfekk3el5oEjO6arfOyyX4qC+FvWNOdBYBQEvGK8wG+aWCDeX8e5NC1zbdeA10h6Vdibb5s7Ywm/WRmomMvDPL/pc3lBXCGgGsXMQyNWScBrAX6e3zw7TLxht4k4LojEm9v0BtkmeHvZjb1tJtkmky18TGtqJxtAp8ebwK66zrvN/eP9CvzwxHrzpEFcALD0ppZBOhzX/PjPhVch9WrzxEG8oQ4/KGJa1uazlqeyDqVQjQKCUJ/6xuAzFyXcGNrQLM7YE/VrKDO1yrhc1ta8uFrWLueNg8C88S0RUNn31I6Lc0lJz+b5jfPV61rmp1kLvr+6f+P5pn3ntiBr89OsBYO4mHy5pCuS4+Oi8G+FReRYZzrNtGV9S8v/2TnPSRaD401vvuDbuniQ/ljO56kwL15oT69GYZGkOA81C69xMTXOt3FeShcPwg90m0+joHT6VFXIFGVpq+3JWXuZ4NVEWdMF33STPR3YdN7clT6ZZqNKj0uuBfa2peaeLmbkJQh0UMPans5aasG3JPDCMfPibwFTVRxqJTz+haSTJdkiGi8IlBDw+h7N85tnR0yf+rL7WysHY4KquKDxA+F6kS4cxwcM8o1Fmy9jmZq2jAr59SHeV9t1K90sbPjm98/xXnbWE6kzBFTp3H4s3Mt+sGs+j/N3Kr41nztSvAe2phx3HUhLLrRtykXRr9ndkU7akaZPBadtt8XiNWYcLInlgJ51iVJYHAcBCEAAAgcESha9h2BV4HdeGZFZDySlpUTSB5Xi++kDSXGj3rqYry+mdkxYbvdgtl5gv5NLBFT2ez59IKm1fF9kG+5BDpVTysoM35NlqLIHnw4JwvOyxPG39pwMVOlDo9GH3aueFX+H57/Z4wOmSVwcV2Iwe8gpHtomjrfPpg865aKCRWOvIK4WNcnxEHAj4BXPhX7bHri036BxfjRu8aFOewjHxFW292GipmcnD4m2zdN27qwSfnE8UlFqWi7Q5lpbKz03yU6VZgOcl40wll5tfYg0+w1smdCbTE3h/SgwNcHUR3akp+a/V9N9mOwhoOn82PXgTrK2ag+edl4Xuubh/Hd79vBrZJw/BNs80JqKYrtKES77xSmMv2XNcx4E3Al4xXih33j/a3Op7VPZ/a/N21EIGx/UTxOUtCUDSEtkx0QF6fzLXC7dHB4k3ei5vCSuujJQuH8haQAEliAwb2NnCZNFp8zz21ZuK124SD+3m3a7QTbRlNWGjk9FtKUPTDeArKFNabt8kSETP+Wp9g4tXsRyT3vSK3el98Va0bOeyrInr5LsK43AIPWfC7ZmZaBKxF9TgUEgP7NeddHIbPZB8+Jqs3tH6+eNb1qfOdKKN3npD377LM3cMY/sPL/5fNWVQjqWDPiZILqMAqq0DV1ppk08Yjez6dMA6bl5hpH0yYA0XXZ6nM2h5jM+IduaojsVPkURUtw4jw3IfogfJ4JKSg5Mn2JKGx/nQttUt8WGfBPbjm3LAJgKW/PyqfnTVfFp2/zp2GTet0x+rW2ftbixTMmBeUGXfD4v/hYwVc2hv7ifgeoHE+FhNR2jI4MR8PoeLeo3v36kc/Osa4OJqdKF4nideVEiGG4TUKXXh9TvPAFVs3ic33N2bdjl825XOZd8Pk8fcphIf9widDLxbtfGX5OdIY2s5DrSLBSHp8DmCahayy4MFrHdhheNK6dm4hYCEIAABMZEoGTRe4j2evkdoi/YPCAQ7qWeHNdUl+ES7h1NkDUVJSxih7hahBbHjp2AVzx7+R37eNTWvrCWaeVSD/0uLu1nXC+dSB9d5QP6xF/pCHDcphLwinEvv5s6TpvSbu+5vCSuEFBtSjTRzlICXgvw8/y2PYGWbiLlm/+pgCqqYyODQ0KJjpJ8042RDgFVFFPZBnv6+tSedPGuZKmtD4mi8oEwYUAuPliDgOrugTf4S+Nt6OPmxdXQ/rE/LIF54zsvA1XMtmHpou3flq1jlSX84lOt6Ua0PW0VRU+WCjqd29KypLOeuEqPTxX9PybpC+Epr7z8U3zi1Uaj5IlZa0d88iqOYOtTs1EwGso2XRyFnMlm9HFPpM4r/ZeGTMkGvA7m2UPC1lkCqvTJ3EyUdX2LgCo+QdZWfrBZ1J0hoDrpiPTDA4b+vLgf0PWoTVt2yF/Zr7/+z0bdSho3FgJe36MSv7n4N14PSksQWOnXtuuMCW1jxsU2AVV6fVhEQGVjejQX+JfM323lZGZkNGwyvZogNhVQhWBqnoZNXs0TvLlIK5n/m/vyeHz69G9be5KMU7mg6rjrhmNwl8SVY/NwDQEIQAACYyRQsug9RLu9/A7RF2weEIj3Z3vSsfwBphJGq9iMJ65KSHPMphDwimcvv5syLrW0M/w2fvuO9IK0ZF9p//oKXmf5If5KR4DjNpWAV4x7+d3UcdqUdnvP5SVxhYBqU6KJdpYS8FqAn+c3F1C1/R2fnE8zUFm5kraMLlMebQKqPhmoouG8DGBXOur8szUIqI57+r40QDbsuHlxtWHdobkZgXnjO09AlWfbSEWZXbDn+e0qOZBvgMfMIDHbU/SbZoeal2baPv+iJCvb95EgooqZ9/IMVKUCqjR7yUwWsYxfVlLAjrdSdvY6blM9F1Dl823qbE7JASvd15QuSMrnNT7bBFTJnHxaWiqgzX8iAJum0jbDXVlSQrubfg8sUJ0Xf9s6UfzXkqyEpZXy+/NthUC/iwl4fY/m+c2vCV0ZDPtmoMpLvG6cgCrPQNV1/cjvy+3YNlGtvd/yO2Ca3dXEs23ZEIsjb5gD58XVMF6xCgEIQAACG02gZNF7iA56+R2iL9gcDwHiajxjQUv6E/CKZy+//YlhoQYCxF8No0gfugh4xbiXX6KhbgIlcYWAqu4Y2MbeeS3Az/ObCxJMFGD1tN8Z/m+bSCeEUlapQMGetreXiQliya5DWWbaBFT5JkuXoCndqN+VPre/d96UzAvluFIRgbVj+vdEOjeWHbEPJtLNsfxV18bNnnTy7oH9pqRUvomTZUQx08eV8JtI164yxeqIvyjz4mrETadpBQTmje8iAipzl84jlh1q1mue3y4BlZVCitmuPiPpmn3Bz5ckvXffWS5uMv82z3UJqGK7rwxlCHMBlQmxLpF0TuhMiYDqvkyEZTZMUJWLvKZPmko6LWZ0Mj/pPBRKIVk51Vll8Ez0Op2n0jmtq8zTnvTEOIfG40I2qlkCqphRyjJWNeVara2zyqtaLeo8K1U81kqvxvk+zqfJteTeZdNgF8R8uFyI+892WK8JNcQt0yQvCHQRmDePD0Vvnt9UQBWzDFpbrFRraQaqmM3Q7nfT64w9VBCvOXZf3HV96J2BKp1bd6Qbwz3w6W3ZoUpK+MX5Pdw/N9mfYglsu39OfBiv464D+f1+GGC7L5+WaY2DnpaoTexO5/bQ3qZUoAmqhgqWBezOi6sFTHEoBCAAAQhsC4GSRe8hWHj5HaIv2BwPAeJqPGNBS/oT8IpnL7/9iWGhBgLEXw2jSB+6CHjFuJdfoqFuAiVxxQZW3TGwjb3zWoCf5zcXJNjYREHUKZJuSTb3000fO842i14cBvNQ+T57r01AFd6Pm/qWrURJ6ZAHpUIo24RPspXYodPN+TzTSpYBZWqzKwOVpb9On5AP9k8ykdaiAqquTC+VBvu8uKq021vTrXnju6iAKgozLZvTSzoozvPbJaAyYVZaYi8t1Web2TcEv23v2/xl5QZTEZQdngtKUzs299mmu4lNbZO3RED1+Wx+bS3fF/mEec4EoU+LqZ+zOeueLEPVZTFzVNx4zo6fzo1zMlB9NQivbI6OPmxszopC05aST818nryOKzGYzefx0GkmqrTcU5rJqivL4Iq/kfPib8XuNs6cfUfeEGJ+4xpPg9dGwOt7NM/vA5P7Vpt7L5d07v78bSVhHxPErCamsmvJvOyEsRRrej1J750vlvSEcF0w8LMyUNl9r4l57TUV0rYIkuy4qRg23EtH4arN0R/eT+709B4CKpuvm3J9qWA3m5OnJVfb7nnT+/Id6eH28EIQXU4DL9puufduhLezfjesLXLbHc2LK+fm4R4CEIAABMZIoGTRe4h2e/kdoi/YHA8B4mo8Y0FL+hPwimcvv/2JYaEGAsRfDaNIH7oIeMW4l1+ioW4CJXGFgKruGNjG3nktwHv5HXSM+9YhXXXjgjDgyWn2lVX7GJm9KuNqZIw9m+M1vl5+PVlX7XsVc2PYrLcN/qEzkhB/3dH4JEn/PJTy+0rVgUvn+hDw+h55+e3DqppzV3FfHh+G2JOO2UMOI4FDXI1kIGgGBCAAgU0iULLoPUR/vPwO0RdsjocAcTWesaAl/Ql4xbOX3/7EsFADAeKvhlGkD10EvGLcyy/RUDeBkrhCQFV3DGxj77wW4L38Dj7G4Wl3DVzSaW4/RrrhM7fdPQ+oNq56cqnldK/x9fJby7iNrh9958eYkWQifXQN5VGJv/kR9EuSHhGy9cw/miO2kYDX98jL7zaOcWuf+96Xr0JwO8BgEFcDQMUkBCAAgdoJlCx6D8HAy+8QfcHmeAgQV+MZC1rSn4BXPHv57U8MCzUQIP5qGEX60EXAK8a9/BINdRMoiSsEVHXHwDb2zmsB3svvNo7xNvWZuKp7tL3G18tv3aNJ70oJEH9lpP4glEKLZTHLzuKobSHg9T3y8rst47qt/SSutnXk6TcEIACBHgRKFr17mJ95qpffIfqCzfEQIK7GMxa0pD8Br3j28tufGBZqIED81TCK9KGLgFeMe/klGuomUBJXCKjqjoFt7J3XAryX320c423qM3FV92h7ja+X37pHk96VEiD+ykidKem9oZTfV8tO4agtIuD1PfLyu0VDu5VdJa62ctjpNAQgAIF+BEoWvft5aD/by+8QfcHmeAgQV+MZC1rSn4BXPHv57U8MCzUQIP5qGEX60EXAK8a9/BINdRMoiSsEVHXHwDb2zmsB3svvNo7xNvWZuKp7tL3G18tv3aNJ70oJEH+lpKT/UdLfoJRfObAtOtLre+Tld4uGdiu7Slxt5bDTaQhAAAL9CJQsevfz0H62l98h+oLN8RAgrsYzFrSkPwGvePby258YFmogQPzVMIr0oYuAV4x7+SUa6iZQElcIqOqOgW3sndcCvJffbRzjbeozcVX3aHuNr5ffukeT3pUSIP5KSR0c9xlJ/0TSuxY7jaMrJ+D1PfLyW/lwbn33iKutDwEAQAACEFicQMmi9+JW55/h5Xd+yzhikwkQV5s8erQ9J+AVz15+iQAIGAHijzionYBXjHv5rX08t71/JXGFgGrbo6S+/nstwHv5rW8E6VFKgLiqOx68xtfLb0MyockAACAASURBVN2jSe9KCRB/paQOjvtRSTeGUn73LXYqR1dMwOt75OW34qGka5KIK8IAAhCAAAQWJlCy6L2w0YITrrrp6McuPfs6u0fnBYGVEfCK55V1AEMQSAh4xTPzM2HoScAr7j37jO/tIuAV48zt2xVn6+ptSTwjoFrXaOBnXQS8FuC9/K6LK358CBBXPtzX5dVrfL38rosrfsZNgPhbfHxeK+mvS/qJxU/ljEoJeH2PvPxWOox0KxAgrggFCEAAAhBYmEDJovfCRgtO8PJb0DQO2WACxNUGDx5NP46AVzx7+SUEIGAEiD/ioHYCXjHu5bf28dz2/pXEFQKqbY+S+vrvtQDv5be+EaRHKQHiqu548BpfL791jya9KyVA/JWSOnzcv5T0OknvXu50zqqMgNf3yMtvZcNHdzICxBUhAQEIQAACCxMoWfRe2GjBCV5+C5rGIRtMgLja4MGj6ccR8IpnL7+EAASMAPFHHNROwCvGvfzWPp7b3r+SuEJAte1RUl//vRbgvfzWN4L0KCVAXNUdD17j6+W37tGkd6UEiL9SUoeP+7EgnjpZ0teWM8FZFRHw+h55+a1o6OhKCwHiirCAAAQgAIGFCZQsei9stOAEL78FTeOQDSZAXG3w4NH04wh4xbOXX0IAAkaA+CMOaifgFeNefmsfz23vX0lcIaDa9iipr/+2AH+FQ7cud/Lr0FVcrpGAxRXz9BqBr9mV14ahl98148XdSAkQf8sPzNWSvl/SBcub4MxKCHC/W8lA0o2GAPe7BAIEIAABCCxMoGTRe2GjBSd4+S1oGodsMAHiaoMHj6YfR8Arnr38EgIQMALEH3FQOwGvGPfyW/t4bnv/SuKKjfltj5L6+v/q+rpEj7acADFdbwB4CUm8/NY7kvRsEQLE3yK0jj/2f5f0jynl1w9iBWdzb1DBINKFQwSIaQICAhCAAAQWIlCy6L2QwcKDvfwWNo/DNpQAcbWhA0ezWwl4xbOXX8IAAkaA+CMOaifgFeNefmsfz23vX0lcIaDa9iih/xCAAAQg4EXAS0ji5deLM37HRYD46zceT5Z0gyQr5ff/9DPF2RCAAAQgAAEIQAACENhMAiWL3kP0zMvvEH3B5ngIEFfjGQta0p+AVzx7+e1PDAs1ECD+ahhF+tBFwCvGvfwSDXUTKIkrBFR1xwC9gwAEIACB8RLwEpJ4+R3vSNCydRIg/vrTtgxU3yvpBf1NYQECEIAABCAAAQhAAAKbR6Bk0XuIXnn5HaIv2BwPAeJqPGNBS/oT8IpnL7/9iWGhBgLEXw2jSB+6CHjFuJdfoqFuAiVxhYCq7higdxCAAAQgMF4CXkISL7/jHQlatk4CxN9qaN8p6bWSfnM15rACAQhAAAIQgAAEIACBzSFQsug9RG+8/A7RF2yOhwBxNZ6xoCX9CXjFs5ff/sSwUAMB4q+GUaQPXQS8YtzLL9FQN4GSuEJAVXcM0DsIQAACEBgvAS8hiZff8Y4ELVsnAeJvNbStlN87Qym/r6/GJFYgAAEIQAACEIAABCCwGQRKFr2H6ImX3yH6gs3xECCuxjMWtKQ/Aa949vLbnxgWaiBA/NUwivShi4BXjHv5JRrqJlASVwio6o4BegcBCEAAAuMl4CUk8fI73pGgZeskQPytjvbrJD1M0t9fnUksQQACEIAABCAAAQhAYPwESha9h+hFT7+nS3q+pIskfXuI9iU2L5Vk/p4n6Wvh/Ufv///Vkl6WvDdwM1Zr/o6DLLxnSjrriHRfH+t3HPyW+tCedOwJ0u+ZrTukB0m6Ltg9ekT6lv3709ILd6Trw/tXH5FeGY+dSB89VXpbn7b0jKs+rjkXAisn4BXPPfwOOTc+VNK7JD0lgH5r4TVgyDatfMxXYfAPpMdOpJsn0pV959Qwn9v14lho26fS60aY0+3BxKM6mPc/JOm0dI63f98uPWlXujW8/2473q4L6fnxOtEj/laBDxsQGJyAV4z39Mu9d8/I2OZ7bwRUPYOH0yEAAQhAAAJLEvASknj5XRITp1VGgPhb7YD+H5J+SdKNqzWLNQhAAAIQgAAEIAABCIyXQM/NlKU71tPvujdxrpR0fti8tz5v/Ib8Kjdxwgb4hXFTPQqqwib6dKM8burvSRc8QPpKusGf21g2sPK4uuIDF7768mdea2K35pX/vawfzoPAkAR+8aaXnLCn71ws7Vx82dnXrn3fscf8PNTcGMVTlj3cRFT2MlHrjxSIqIZq05Ah0Mv2KgVUUfi0J52522hgG2HsvUH82ohnJ9K1JtRKrys70sNtjrf5flf6XDxuR/pgEFndajbS60IU4PaIv17cOBkC6yLgFeM9/XLv3TNAtuXeuw3T2m9keo4Vp0MAAhCAAARqIeAlJPHyW8u40Y9+BIi/fvzys/8bSe8Ipfz+zWpNYw0CEIAABCAAAQhAAALjJNBzM2XpThX4jZvet0t6vaQ7JZ0j6fMhI5RloPqmpEsk3ZJkiHqgpGskvTg07gxJtyWip2+0fGaH2sbQJ8I5aWYTy0D13ZJOkfTy4D/dkLcN5DQbVbrB9LiQKStt51WS3hzspaKsxnXcTN6Rrp1IzwgipCZTk32ebr7oIKvTNMvTRDp3R7os8HpD6MvPBhvnSZpmDkns3C3JPpNtkMcN7CxT1FQElZ83kZ65I/3CfjarZjM8E0+Z2TzTyGU70tMm0j1p23ekE1eRMSWPq3l/Lx3AnAiBBQhccdPRoztNxrydx0qTuybSNZeffV387k4tHQinJhfr4L/Xj1xAlWaEinNwPh+ayOmG0MF8Do/zbTp/p/Nw+n6bWCrO9Saqsjk+Pddc2tz/R0nWqrSN7wlzcOrDzonttbb+jqR/K8nm7K7ryhtD/2yN7l9K+mwm8rKPo+hrOsfH7FDJnNnModnce4/Nl4+X7koyOF0dskHFDH5pdqhmvo3zqaQP7yd/erqkE/f7kF5HGuFTnikqXn+S84zrNINgfg2ya5Rdc2Ib069E2q896WbLPhWvMV3XMctCVXB/sMC3j0MhMD4CXjFe4Jd7b+69F/7CFMSVEFAtjJUTIAABCEAAAish4CUk8fK7EmgY2XgCxN/qh/CXJf01SS9cvWksQgACEIAABCAAAQhAYHwESha9h2h1gV/bxLFN7veHDex0A92ESbb5bhvknwmCqS+F40zwdELISmLHmVjJhFf2MntWvts2s9PjHrn/O8A2wU0g9Wct9r4Qzv+h4GMRAVXezh8Im/SPCW1ISwNON9eDIOBoFEXFDeoCAdX1E+lFOweZdU2gcZ5tWseMT5ZxNwidmk33LKvISZZFak86OW52x8whiUBqep6JrfLsIWHT/BWSflXSe/cFZCbQajbg8yfvZ/SlyWyybMzNE0wVxN2yrjkPAq0ETDy1q52X70z0U//oGdd+4hc/eOEZkx29ZU+TN0YRVS6c2tUDXv+Pzv61L3nFa4HfXLxk85jNj/adj4LSfI6zOddeNje8KRxnglg7114fmfH+b4U5+eOpECmDbXNynMOjzZidyub32CY7zeZ/E0WZOGjWdcDKmtpxdowdO++68tJExBXLy5qvK3RQstTa1LyS8qbNXJdmeArztK1LXRAON5FTM4fuSaeGEnhTIVSauS9mfDJh1q70SROkdl1HJtIfW9aoKNjKrhPHCaesPYnAqvl8X3drgt1H5CIrOzbateuR/Z0KrcJnU+FVnoGwIP6YbSCw0QS8YrzAL/feEvfeC367CuIKAdWCTDkcAhCAAAQgsCoCXkISL7+r4oadzSZA/A0zfv+npF8MmyvDeMAqBCAAAQhAAAIQgAAERkKgZNF7iKYW+M03xC3bSdx0t+wZtqEdxUdx8942ni37VMxIEjf5beP9jmyDPc0U9eysFFT6mYmBTEBlm/tx49021+OG/LwMVGk77d9my+y0lpVKNqgboVO6uW6CpQIB1XRTOjvWhtE242OmKBNCnRnL7mVlmp6WfhbsNJvkYcO89byYvcocJdlHFhVQ6cj9goqFQw8B1cLIOGFgAlfedPQPdyc7F5p4KroyEdXezuTanb3vetZk9y8utExTlnEqCqficQXz5CCtL/A7qyxeV7m8OE/nAqrYh3SOnwqOkuxPcV4v6XM6h6cCqlzUlbb3qUEEZoIpey1zXbE+vEbSq/avV3ZtMPHQ5fti1W+njU4FQ5LsGjOdU+24tgyAUUCVZHF6UFpOL7U/7zqSzdGn2d+pgCpmx0ptptkFM5GuHXYoS1WSLavJoLUnPbFAQDW9dhXEX0kMcAwERkvAK8YL/HLvzb33wt+bgrhCQLUwVU6AAAQgAAEIrIaAl5CkxK8tkF4pKS0BsJpeD2AleRLquB/Ay7iLP7D3pGNxMXWWj2yBIKaibtJKp+cv045KzymJv0q7Pmi3/tv99Oa/IelvSaKU36CoMQ4BCEAAAhCAAAQg4E2gZNF7iDYW+M034nMBVczyYRvT6cZ8ml3Emh5FSyagmlVqzwRUscxU7G4s7fTTiegpbsr/Wiih9LKwST6vhN9FYQO9WEAVN7DXLaD6jvTUB0g/Ecv6JWPflP/LN/vT7CUrElCddET64WVjzuIqnjvZ0xU7u7r8srOv3bniAxe+2v5tn9n7lz/zWhszbcz7N1346p0DIcZmtn/T+S/a/g8efePOzs7PxFi0GMxjOsSqlbK08mozX23nLvv9KD2vYH62uTAVh0bT6bxtJUbTcqp2jGUsMoFSzHJipVHT9dK29+08s9OVgSrO9bb+Gl/Rbi6gmgrZwoGxtODfC3/nAioTfJVeV2I7fleSZRu017R8X2xYInCyErQ/F4WtifDISvFZ+dVYinWagSoRUMUyfI0oNh3baL/tOrLb6LPuz05o58WMgzFTYS6gStZxrdxrUyZQkgm4phmyLMug2Ur6ZmVZX5RkucozTuV/Xx/7VhB/paHMcRAYJQGvGC/wy7239DbuvRf72hTEFQKqxZByNAQgAAEIQGBlBLyEJPP82tOux6VrXlmvBzC0agFVnoY5fWIp/ui2H9lp2v/8B3v6tGv8QT5A1zfR5Lz428Q+jaXN/0TSg8PTgmNpE+2AAAQgAAEIQAACEIDAygmULHqv3Kk9ZXTThZM5woD8Kfj0b9s4bhNQzctA1SWgiuX58u6moqeY0eqboWxRm4AqLzWYtnP0AqpQ0u9QBqoUSF6GL99kise2ZaBKyzZNJBOOWIlBe9lmvL2av8lANcQ3DpteBLozUH3nWZPdB9SagcoyOsUyeqnQNQqU4pBEAWzX++m8mmZzsjnVxEr2SgVdXRmo0jk5DYu8HaUZqNLritkz388Mhg+V70vmx5g96m9K+r496YJ5GQY7MlA1c2i6XtoloMrXXFtKCN7cIqBqSrdKaoS0R6T72taPszXfaanBLjGC2cpL+hXcH3h9nfELgZUQ8IrxAr/cezsIqGq79277khynIl/JNwkjEIAABCAAAQjMI+AlJJnn155KfXFo/BmSPpM9fWXvWd14e6VPWcUnXb+Wdjz+AN6Rrp1Iz5BkaZZjpqb447v54Zw8CdQ8iRR/jEp6ffIEkz3NZDbsCaL4NKk9MWSLliYesdfTJTUplx8v3WVvtKWSDsem5528J523e+AvlgiIT0c16aFTAVXXQmq+SDAvGLbo83nxt0UoBunqZ0P2uPcOYh2jEIAABCAAAQhAAAIQGAGBgs2UQVpZ4Df+Rn5dyODRJUxKN75tE/0ESZb16XGS3izpnNCJWQIqy1DyRkkvl2Slo1IbsYRfzCIS2/XlkPnKfue+R9JLk9/85i76X6mAKv3tbE4m0s1hXeHoRDo3LZNUUMLvWFaK6STbHN+TTo4ZSXalz3WV/ss36mOwtAmo0genot2JdK1lKEk24+/Ns6ksEoCU8FuEFseug8AVNx09uqudl+9M9FNWxs/K90129JY9Td54+dnXNaLBX7zpJSfs6TsX56X8CubJQbpQ4NcyAqZZmeL8/BYdZEMycWkqoLI1Szve1kBtjSWdi+1ce+VZAuP7dl70Z2X84lxsn9v8av9PS/PFzFdxHk4zUNl7ebujDZvL43XAyrTG9pqwq/S6YvZjW78YrgOHyvfFAUvWVqeipHR+/470vTYPx7XTtrXRbC31q3Gu3pHeYdeGGRmopnN6WPOyGDxvVgm/vBxfXBsOA3aoFGy45pjQqslSFUVd8Xpg8/2OdGNeejB/+LYg/gaJe4xCYF0EvGK8wC/33i0CKu69u78ZBXFFBqp1TS74gQAEIAABCGQEvIQk8/zGp1PtB74tEtgPbnvZj297Iiku5MYf5vZ+PC4u+E5/aCdpkO2YQ4ujLU9vxlTKqYDq+mxx9NAP5P0FB/sRa+mu7cfz6SaamkjxB/jd5jP9wZ4upObn2Q/qdHE0PEllixG2+Gzpr23BpLFpP6jzp1jbFnrjwirRPyUwL/5A1Y/A391/qtyeFrRSft/oZ4qzIQABCEAAAhCAAAQgME4CJYveQ7S8wG8sI2L34vZgUvqgUZpdJM9sEn+Hpw8z2W/ovCxJbsP+jqWdUl9p1qiIIt24twef7G8rAWiloOz3rgm3BhFQZRk+PhwaZKXHlxFQnRl+l9tDVXMfnJrx2721jFSbgMrammzG25/TDCWzhFiLxh4CqkWJcfw6CJiIaqeZE3YeK03umkjXRPFU6j8XUpmgaqQl/KzZbQ+C2nwQxVF2jImQnhLmbxNXWXY7mxvTsqlpCb84l9q56fv2dxQmmT17pfN0Ou/bPGzlLs8NQq7YDvu/2Y+iVysfGMv3mXA2fm5zudm2//5KWMMtva7E4Wy7bhwKtWSN98YoGs3md8vS9+cHOtnDwtasXGrMDmX2G+HSjmTl81oFVHZu9mDs7ZYFy8RWu9In0/PMYCKKStvfiL7s4d4o2k3Wj+NDs/H4Zp5PS/ulAqu2TFYF9wfr+NriAwKDEfCK8QK/3Hu3Z6BKkwJw7519MwriCgHVYLMJhiEAAQhAAALdBLyEJPP8pgKqP8qecko/s96lqabzhd2m9/mP6zQFclLD3g6dmYEqZpKa9SRqIoRq7NgCafZE0wX7GaVskTWmbLYf6o+QZNms3hCGqTlvkVT+JQKqmMmKL8OUwLz4A1V/AlbK73sk/WR/U1iAAAQgAAEIQAACEIDA+AiULHoP0eoCv62/i4doCzb7EQhrBk/Oy0gtYjWsH1wd1xoWOTc9No+rKz5w4asvf+a1JuhoXvnfy/rhPAgMSSAVUo1YQDUkAm/bcc3240nGq9I2mdDrTfsH27wThVml527UcVHwtScdS0Vdi3SizUbB/cEiLjgWAqMj4BXjBX659x5dtLQ3aMz33m0tpoTfhgQWzYQABCAAgeoIeAlJ5vltE1DFJ6XiIJwvydI6xydd4/v5U1BTAdWMFMyfDpmj7PxBBFTfJT3rLw4ySNnTqenrU3vSc3clE1M1/hPh1fWWBjp7Oiqq9hfKQGVPxh45eFqM1wGBefEHp9UQsPTmtvD1vtWYwwoEIAABCEAAAhCAAATGQ6BgM2WQxhb4ZRNnEPKrN9p3Ez1mIJlIH7Vyfn1aWBBXfcxzLgTWSsArnr38rhXu8c7SLIT26WUh+9QizcrLXy1y7kYe23cTv+38LY2/jRx/Gr0cAa8YL/DLvfdyQ7r2szbt3hsB1dpDBIcQgAAEIACBhoCXkGSe31xANesJpLx0QOuw5intx5CBKja0LeXyIhmosixXlqbaygja6zgxGDE/JTAv/kC1GgImerR4tFJ+31yNSaxAAAIQgAAEIAABCEBgHAQKNlMGaaiX30E6g9HRECCuRjMUNGQFBLzi2cvvCpBhogICxF8Fg0gXOgl4xbiXX8KhbgIlcYWAqu4YoHcQgAAEIDBeAl5Cknl+UwHVbaFMn1G8SlJ8KumlkvLyfpZl6fk6yLb0tYi9S0BlGZ7SMnh70sm70q2SmlrzqUDp8dJdBSX8zrPMUbuSZd/5kGV/MjHTnnSq2c0+Mz9XpqIny0CVtzf2Iyrko8302D3pguhzIl1rT5/G4+Pf4w3DtbdsXvytvUEVO3y9pO8Ogr6Ku0nXIAABCEAAAhCAAAS2jUDJovcQTLz8DtEXbI6HAHE1nrGgJf0JeMWzl9/+xLBQAwHir4ZRpA9dBLxi3Msv0VA3gZK4QkBVdwzQOwhAAAIQGC8BLyHJPL+5gCr+/eKA0sr3vSv8OwqqTpF0XPk+O2aegCp+LulESe+WdJKkW5cUUD04tOvpkj4l6awj0n32XhBjXR8+Nz+WJcpe06xRJopKhFJNG2L4tAmo7LOYsSoc1wi/0vfzUoDjDce1tWxe/K2tIVvgyO7zTUxoKdz/+Rb0ly5CAAIQgAAEIAABCGwJgZJF7yFQePkdoi/YHA8B4mo8Y0FL+hPwimcvv/2JYaEGAsRfDaNIH7oIeMW4l1+ioW4CJXGFgKruGKB3EIAABCAwXgJeQhIvv+MdiaxlbbXsF238Kmws6nNDjif+1jtQT5X01lDK79+u1zXeIAABCEAAAhCAAAQgMAyBkkXvITx7+R2iL9gcDwHiajxjQUv6E/CKZy+//YlhoQYCxF8No0gfugh4xbiXX6KhbgIlcYWAqu4YoHcQgAAEIDBeAl5CEi+/4x2JrGUx29SedMzKDC7a8L7nL+pvw44n/tY/YNdI+suSLly/azxCAAIQgAAEIAABCEBg9QRKFr1X71Xy8jtEX7A5HgLE1XjGgpb0J+AVz15++xPDQg0EiL8aRpE+dBHwinEvv0RD3QRK4goBVd0xQO8gAAEIQGC8BLyEJF5+xzsStGydBIi/ddI+8LUr6bOSLpX0/vW7xyMEIAABCEAAAhCAAARWS6Bk0Xu1Hg+sefkdoi/YHA8B4mo8Y0FL+hPwimcvv/2JYaEGAsRfDaNIH7oIeMW4l1+ioW4CJXGFgKruGKB3EIAABCAwXgJeQhIvv+MdCVq2TgLE3zpp3+/raZLeEkr5/TufJuAVAhCAAAQgAAEIQAACqyFQsui9Gk+HrXj5HaIv2BwPAeJqPGNBS/oT8IpnL7/9iWGhBgLEXw2jSB+6CHjFuJdfoqFuAiVxhYCq7higdxCAAAQgMF4CXkISL7/jHQlatk4CxN86aR/29U8lPVDSi/2agGcIQAACEIAABCAAAQj0J1Cy6N3fy/EWvPwO0RdsjocAcTWesaAl/Ql4xbOX3/7EsFADAeKvhlGkD10EvGLcyy/RUDeBkrhCQFV3DNA7CEAAAhAYLwEvIYmX3/GOBC1bJwHib520D/t6QCjl9ypJv+XXDDxDAAIQgAAEIAABCECgH4GSRe9+HtrP9vI7RF+wOR4CxNV4xoKW9CfgFc9efvsTw0INBIi/GkaRPnQR8IpxL79EQ90ESuIKAVXdMUDvIAABCEBgvAS8hCRefsc7ErRsnQSIv3XSPt7X0yW9OZTy+/e+TcE7BCAAAQhAAAIQgAAEliNQsui9nOXus6666ejHLj37uh8dwjY2t5eAVzxvL3F6PiQBr3hmfh5yVLE9j4BX3M9rF59DYFUEvGKcuX1VI4idlEBJPCOgImYgAAEIQAACPgS8hCRefn0o43VsBIg//xF5g6S/JOkl/k2hBRCAAAQgAAEIQAACEFicQMmi9+JW55/h5Xd+yzhikwkQV5s8erQ9J+AVz15+iQAIGAHijzionYBXjHv5rX08t71/JXGFgGrbo4T+QwACEICAFwEvIYmXXy/O+B0XAeLPfzy+K5Ty+3lJ/5N/c2gBBCAAAQhAAAIQgAAEFiNQsui9mMWyo738lrWOozaVAHG1qSNHu9sIeMWzl1+iAAJGgPgjDmon4BXjXn5rH89t719JXCGg2vYoof8QgAAEIOBFwEtI4uXXizN+x0WA+BvHePx3kn4llPL71jiaRCsgAAEIQAACEIAABCBQRqBk0bvM0mJHefldrJUcvWkEiKtNGzHa20XAK569/BINEDACxB9xUDsBrxj38lv7eG57/0riCgHVtkcJ/YcABCAAAS8CJiS5wsH55U5+Hbo612Uq5hni33Mb0POAPm3u6frQ6Yu0w+KP+89V0l/e1hsl/SeSfmp5E5wJAQhAAAIQgAAEIACB9RMoWfQeolVefofoCzbHQ4C4Gs9Y0JL+BLzi2ctvf2JYqIEA8VfDKNKHLgJeMe7ll2iom0BJXLGBVXcM0DsIQAACEBgvgVePt2m0DAKDEiD2B8VbbNzEU5+VdEzSvyg+iwMhAAEIQAACEIAABCDgTKBk0XuIJnr5HaIv2BwPAeJqPGNBS/oT8IpnL7/9iWGhBgLEXw2jSB+6CHjFuJdfoqFuAiVxhYCq7higdxCAAAQgAAEIQAACEJhF4CxJlonq5H0h1bfBBAEIQAACEIAABCAAgU0gULLoPUQ/vPwO0RdsjocAcTWesaAl/Ql4xbOX3/7EsFADAeKvhlGkD10EvGLcyy/RUDeBkrhCQFV3DNA7CEAAAhCAAAQgAAEIdBH4FUkPkPTTYIIABCAAAQhAAAIQgMAmEChZ9B6iH15+h+gLNsdDgLgaz1jQkv4EvOLZy29/YliogQDxV8Mo0ocuAl4x7uWXaKibQElcIaCqOwboHQQgAAEIQAACEIAABLoI/KehlN8lkj4AKghAAAIQgAAEIAABCIydQMmi9xB98PI7RF+wOR4CxNV4xoKW9CfgFc9efvsTw0INBIi/GkaRPnQR8IpxL79EQ90ESuIKAVXdMUDvIAABCEAAAhCAAAQgMI/A2ZL+aSjl9x/mHcznEIAABCAAAQhAAAIQ8CRQsug9RPu8/A7RF2yOhwBxNZ6xoCX9CXjFs5ff/sSwUAMB4q+GUaQPXQS8YtzLL9FQN4GSuEJAVXcM0DsIQAACEIAABCAAAQiUEHiTJPtt8NKSgzkGAhCAAAQgAAEIQAACXgRKFr2HaJuX3yH60mHzeZJ+RNJFkr69Tt93SK+VdKaks45I9/Xx/WnphTvS9cHGPTvS0x4v3WV/e3/X1AAAIABJREFU/4H02In09h3pBfZe8HssHPup6P8O6UGSrpN0nn22J535BOn3bpeetCtdvYp2mt0tias+w8m5G0TAK557+H30Pt5XS3qZpK+tGPWl9hVPbJ4h6bYOHw+UdI2kd845bl4zS+bxIfs9r30zP9/U60CP+FuaFSdCYJ0EvGLcy+862UoqmbMHadKmzrl9YZTEFQKqvpQ5HwIQgAAEIAABCEAAAptP4C+FUn4/J+mDm98degABCEAAAhCAAAQgUCuBkkXvIfru5XeIvnTY3PhNnCCQunkiXXmq9LawOfQISUePSN9K/96TTt2VbjVx1K706SCYuveI9MogwrrQhFIT6Rk70mUmxJpIX5X0oYl0rdnvOz5bEld9MXH+hhDwiucefocSEpl46oREjGp+3hMeWpslokJAtSIh7bqvAz3ib0O+2TRz2wl4xbiX3zWPN/fe0ujuvRFQrflbgDsIQAACEIAABCAAAQiMlMAzJL0+lPL7f0faRpoFAQhAAAIQgAAEILDlBLw2Uwr8xo3428N99Z2SzpH0+TBktkFyQ/h3+tnpkj4R3r8lPIlumVDa3n+qpB+SdJWkh0p6V/i3bcjb8c8PG/aPDJv1p0jKbV4m6fsk/X449nHBv7Xpd/bb/lfTDFRJJiZrYipCarJFhXZ/SNJp4d9XmwApbmBL+rCkp4eMKkejaCkcO80OlTwFf3fI+nQoc1RHpqiYuao5L2aKil+TIIRqxE/23kSaiqvyr1Jsw5703N2DjfymzzvSiel5q3xivyCutvwbT/c3iYBXPBf6jXPmU5J58WH7fNMMVKuYp78VMkl9PMzRcQhNVGUvm7/tlWaosuxUnwnn2f9/WpLN3+cnNqIIK5/XzVa8XqTz+C9I+qUko5X137KPW3/tlfY7vd68Nc9CyHWg+zrw4Zsu/OplZ1/LfvsmTVa0dSEChXPsQjZLDi7wy733AUjuvUsCKhxTEFdNmQ5eEIAABCAAAQhAAAIQgAAEjMCbD/YUmvT1vCAAAQhAAAIQgAAEIDA6AiWL3kM0usBv3Nx+f9ggT58oN5GSbZbbeyaOihvpv5psaJvQyj6310dmvH+HpBft37NfLslEUldI+k1JH8jONWGVlYGy/6eZUKwdds8fhV1pVpS4eW/+D5XwS7MxhfaZYOpWE0qZmGgi/bFlY4ql80zE9ADpKyY6isIpy/4URVV70gVJxiczeXS/Sp4Ju46FbFCfsyxP0Ucom2fZoKZiJkk3Rv/xPCuxl479HZKJI8yOvc7ak07eld6RlvSLxyeCr9v2pFfuSu9L+hjtNH0O7Wm1s2jsFcTVoiY5HgJuBLziucBvnt3J5loTo753H1YUEj1mRfO0zbtRiGXzWhRMpeMS/dtnUQDwiuTaYHNwOl9bWdNUMJvO61Ew+9JEhGW+SgVUNr+9UdLLJf1ZEHF9KW8314Hp9eS468Bv33ThHyKgcpt2cLwGAgVz7CCtKPDLvXcoW829d3kIFsQVAqpynBwJAQhAAAIQgAAEIACB6gn8Z6GUny3W3VR9b+kgBCAAAQhAAAIQgMDGEShZ9B6iUwV+bRMnbkKbGCrN9hGzUMWmxc3zXEAVP591bvq+bXrbf39bktk5Jun6YCDNLJK2y45PhVxp1qpvZ1ms7O/mlQqf7O9Y9i4KlhKhUpOFKt3EiaX07P10A/6IZIKA6StkdTo3lMm7J5TTs8+brFf2jywLVfO0/axsUEnGlPPik/lpNqrHS3dF52n7J9KLdg7KmqcisTYBVVP6LxdtLRp7BXG1qEmOh4AbAa94LvA7q1RfVwm/ZefpdB430ZNlvLJXFFPNKtUX34+Zq/L5Pp2703ab8CtmH0zn8VIBlWU2/JFEOJtfF7gOHFxrZl4HPnLThbcioHKbdnC8BgIFc+wgrSjwy713yADLvXd5CBbEFQKqcpwcCQEIQAACEIAABCAAga0g8ExJvxxK+f3HregxnYQABCAAAQhAAAIQ2BgCJYveQ3SmwG++EZ9ufsesHi9O2hY309OyTGnppFnv2yb67+6XxnuCpI/t65vODuX6Lpb0qv3MTHkWlXwTPt1oT7NkzRRQJWKke0P7Y/k+EzZdF0vn2WdRXBUzUKUCqq7Sd+lnOhBMmV17HZ1IJqwycdjV4bfKoQxY+5mimvakoqxEbPWp+Fkq0ooCqkxo9e6QDetBJQIqE1tZ5q0+8VYQV33Mcy4E1krAK54L/JooKBUgRS7pvB1L761ins65p+IoyzCYZpOKx+bCqnzujqVe4/GxFOyRGQKoRQRUsbxstJ2Wfm3e4zrQLqCy68DNN114PQKqtU41OFszgYI5dpAWFfjl3pt774VjryCuEFAtTJUTIAABCEAAAhCAAAQgUD8Be4J9j1J+9Q80PYQABCAAAQhAAAKbRqBk0XuIPhX4zZ+CT//ON7jT8k1pc0veNyHAyZK+L2Se+glJ/z78nZaDsrLcVi4wz0DVlqkkluxrzTxiDYzZmyT9uQm3LPtTzEwVRVKhtF2TmalNQDUrA1TYnH9tFEJlAqqflfSGAMlK/eXipul5UUAVSwlKuict19fmf4bQynxMBVw70olWjrCtn2SgGuLbhs1NJVAwTw7StQK/JRmo8kxMJfNx2/xt6ymvCYJWm4PjK9qzB9auCWVWb0s+nyegSufu1O+sTIK5gCq9Ftj5MVOh9dvKGbaVGjw0XlwH2q8DZKAa5GuN0RERKJhjB2ltgV/uvaUndT28wL338aFZEFcIqAb5RmMUAhCAAAQgAAEIQAACm03AFu4+K8k2K+zpbl4QgAAEIAABCEAAAhAYBYGSRe8hGlrgN2aMel3ILpJmd3p2kiHExDmWfcQ2zt+739a03J6dY687Zrxv55mfKyRZVqvLJT1uXyj1M/slA38l2LSsJXbcO8P/LevKCaE8kx2bbsLHY23j/DNhU9/8R0HVFGUUS0k6MZauS0sa7T8Af2WajapNQJULrrKsU6+YIaAy0ZRl62qyTE2kZ8RsVG0l/NraGTuRCrxM+BT/zoVWdnxabnBPOnlXekcUY4Xzpn/3ibeCuOpjnnMhsFYCXvFc4Ded62zujfPzWyS9Mjw8lgqo+s7TNu/aK4qS2ubl+HkUAPzDfYHqTyXCqjQDlZU8TbNWWfttLo/XjPhZOo9HAdWXQjvs2EsknRPaFq89VpouLT+bXjOmpVztHK4D7deB377pwj8kA9VapxqcrZlAwRw7SIsK/HLvnWSC5d67LAwL4goBVRlKjoIABCAAAQhAAAIQgMDWEfjv95/u/sfh6fb/b+t6T4chAAEIQAACEIAABEZJoGTRe4iGF/iNGU6+IclKQKUlkOLm+VPC+7Zp/7QgVDJxVSyflJbws83utvfTUlBRUJWKsKz7afm/tB1tGabsvVgaytr9N4Mw69DGeVK+6aS0XF6S7cn83m6ZsCxT0670yTRrUxyTRLRkb00zRHWV8IsZoEy8ZeeELFh/GsrtTcVVloEqa0902/ixP9I2Jdmn0pDJS/4dsw+jaMz+3VWKcNHYK4irRU1yPATcCHjFc6HftnnRxENx/jRuNqeuYp42WyZEMmFpfJ0f7NvfcR6P5QLPSESsJn41kVcqoPp8Nq/H8n32vr1mzeOPDCVeT5FkZV6t9Kv1117pdSM9/7jyfbEDXAd0Zsw6mF4HPnzThV9FQOU27eB4DQQK59iVt6TAL/fe3HsvHHcFcYWAamGqnAABCEAAAhCAAAQgAIHtIWAbO38Rnmjfnl7TUwhAAAIQgAAEIACB0RIoWfQeovEFfmeViBqiOdhckkDY9JZlr1rGRBQQTKSPniq9bRkb6TkFcdXXBedDYG0EvOLZy+/awOJopQRWfR0g/lY6PBgbIQGvGC/wy733COMlb9Kq59y+XS6IKwRUfSFzPgQgAAEIQAACEIAABComYE9Ffi4IqH674n7SNQhAAAIQgAAEIACBDSFQsug9RFcK/LKJMwT4FdsMJajeviO94PHSXYuaDxm0rk6zcC1qIz2+IK76mOdcCKyVgFc8e/ldK1ycrYzAqq8DxN/KhgZDIyXgFeMFfrn3HmnMpM1a9Zzbt8sFcYWAqi9kzocABCAAAQhAAAIQgEDlBJ4l6bWhlJ9lo+IFAQhAAAIQgAAEIAABNwIli95DNM7L7xB9weZ4CBBX4xkLWtKfgFc8e/ntTwwLNRAg/moYRfrQRcArxr38Eg11EyiJq526EdA7CEAAAhCAAAQgAAEIQGAFBH5N0n+U9PIV2MIEBCAAAQhAAAIQgAAEliZQsui9tPGOE738DtEXbI6HAHE1nrGgJf0JeMWzl9/+xLBQAwHir4ZRpA9dBLxi3Msv0VA3gZK4QkBVdwzQOwhAAAIQgAAEIAABCKyCwINCKb+XSaKU3yqIYgMCEIAABCAAAQhAYCkCJYveSxmec5KX3yH6gs3xECCuxjMWtKQ/Aa949vLbnxgWaiBA/NUwivShi4BXjHv5JRrqJlASVwio6o4BegcBCEAAAhCAAAQgAIFVEXi2pF8Kpfy+syqj2IEABCAAAQhAAAIQgMAiBEoWvRexV3qsl9/S9nHcZhIgrjZz3Gh1OwGvePbySxxAwAgQf8RB7QS8YtzLb+3jue39K4krBFTbHiX0HwIQgAAEIAABCEAAAuUE3irpP0j62fJTOBICEIAABCAAAQhAAAKrI1Cy6L06b/db8vI7RF+wOR4CxNV4xoKW9CfgFc9efvsTw0INBIi/GkaRPnQR8IpxL79EQ90ESuIKAVXdMUDvIAABCEAAAhCAAAQgsEoCfzmU8vtpSR9epWFsQQACEIAABCAAAQhAoIRAyaJ3iZ1Fj/Hyu2g7OX6zCBBXmzVetLabgFc8e/klHiBgBIg/4qB2Al4x7uW39vHc9v6VxBUCqm2PEvoPAQhAAAIQgAAEIACBxQhYKb/XhFJ+e4udytEQgAAEIAABCEAAAhDoR6Bk0bufh/azvfwO0RdsjocAcTWesaAl/Ql4xbOX3/7EsFADAeKvhlGkD10EvGLcyy/RUDeBkrhCQFV3DNA7CEAAAhCAAAQgAAEIDEHgWknfkvQPhjCOTQhAAAIQgAAEIAABCMwiULLoPQQ9L79D9AWb4yFAXI1nLGhJfwJe8ezltz8xLNRAgPirYRTpQxcBrxj38ks01E2gJK4QUNUdA/QOAhCAAAQgAAEIQAACQxD4K6GU30sk3TyEA2xCAAIQgAAEIAABCECgjUDJovcQ5Lz8DtEXbI6HAHE1nrGgJf0JeMWzl9/+xLBQAwHir4ZRpA9dBLxi3Msv0VA3gZK4QkBVdwzQOwhAAAIQgAAEIAABCAxF4DmSrgql/CZDOcEuBCAAAQhAAAIQgAAEUgIli95DELvqpqMfu/Ts6350CNvY3F4CXvG8vcTp+ZAEvOKZ+XnIUcX2PAJecT+vXXwOgVUR8Ipx5vZVjSB2Fv0tiYCKmIEABCAAAQhAAAIQgAAEliVwnaR/J+miZQ1wHgQgAAEIQAACEIAABBYh4LWJ4+V3ETYcu3kEiKvNGzNaPJuAVzx7+SUWIGAEiD/ioHYCXjHu5bf28dz2/pXEFQKqbY8S+g8BCEAAAhCAAAQgAIHlCXx3KOV3oaSPLG+GMyEAAQhAAAIQgAAEIFBGoGTRu8zSYkd5+V2slRy9aQSIq00bMdrbRcArnr38Eg0QMALEH3FQOwGvGPfyW/t4bnv/SuIKAdW2Rwn9hwAEIAABCEAAAhCAQD8C/4OkKyT9LUmU8uvHkrMhAAEIQAACEIAABOYQKFn0HgKil98h+oLN8RAgrsYzFrSkPwGvePby258YFmogQPzVMIr0oYuAV4x7+SUa6iZQElcIqOqOAXoHAQhAAAIQgAAEIACBdRD4dUnf3P/v4nU4wwcEIAABCEAAAhCAwPYSKFn0HoKOl98h+oLN8RAgrsYzFrSkPwGvePby258YFmogQPzVMIr0oYuAV4x7+SUa6iZQElcIqOqOAXoHAQhAAAIQgAAEIACBdRD4q6GU309KumUdDvEBAQhAAAIQgAAEILCdBEoWvYcg4+V3iL5gczwEiKvxjAUt6U/AK569/PYnhoUaCBB/NYwifegi4BXjXn6JhroJlMQVAqq6Y4DeQQACEIAABCAAAQhAYF0Enrtfwu/yUMpvXT7xAwEIQAACEIAABCCwZQRKFr2HQOLld4i+YHM8BIir8YwFLelPwCuevfz2J4aFGggQfzWMIn3oIuAV415+iYa6CZTEFQKqumOA3kEAAhCAAAQgAAEIQGCdBKyU3zck/dw6neILAhCAAAQgAAEIQGB7CJQseg9Bw8vvEH3B5ngIEFfjGQta0p+AVzx7+e1PDAs1ECD+ahhF+tBFwCvGvfwSDXUTKIkrBFR1xwC9gwAEIAABCEAAAhCAwDoJfE8o5fdCSb+zTsf4ggAEIAABCEAAAhDYDgIli95DkPDyO0RfsDkeAsTVeMaClvQn4BXPXn77E8NCDQSIvxpGkT50EfCKcS+/REPdBEriCgFV3TFA7yAAAQhAAAIQgAAEILBuAn9P0qWS/ot1O8YfBCAAAQhAAAIQgED9BEoWvYeg4OV3iL5gczwEiKvxjAUt6U/AK569/PYnhoUaCBB/NYwifegi4BXjXn6JhroJlMQVAqq6Y4DeQQACEIAABCAAAQhAwIPA9ZK+LukVHs7xCQEIQAACEIAABCBQL4GSRe8her9iv6dLev5++euLJH171e29Q3qQpOuC3aNHpG91+bhDeq19fkR65arbsoi9O6SH7TfjQ3vSsSdIv7fIuZt67IrjalMx0O5KCBTEsz1sdWXW3TslnRPee6Okl0v6fPj70ZLes/+A1vslXTULU4Ffs/NqSS+T9LUV4LZ+fEHSuyR12ba53o593or8Fjf9dulJu9Kte9KZfefTODdLOi004Op4vcjn7U9LL9yRbE3IXvfsSE97vHSX/ZF91tiI16uJ9NFTpbcVd3BEBxbE34haS1MgsDgBrxhfsV/uvVuGnnvv9u8DAqrF5wnOgAAEIAABCEAAAhCAAAS6CTw4lPJ7gaT/GVgQgAAEIAABCEAAAhBYFYEVb6YUN2vFfkezifMH0mMn0s170gV9N9mLYXYcGMRcj5A0V/i1Cn/eNlYcV97dwf+WEyiIZxMT2atNDGVCpFRAFcVTL5V0WxfaAr8IqHrEZpiXz5R01o708PSaEURRF6afTaQrTQyVzuc70onxvAdIX7F/x+NSG0ek+3o01eXUgvhzaRdOIbAqAl4xvmK/3HvPCAjuvY8Hg4BqVbMHdiAAAQhAAAIQgAAEIACBlIA9QfoqSX8bLBCAAAQgAAEIQAACEFgVgRVvphQ3q8Bv3Pw3m5OQccQyKln2lFMk3ZJkIUk3cez4ayS9ODTmjFwskGSUsgcV7HWyZfWYSF+1jE0xK8hEelHYtD4uA1WW+ePdUaCUbozbxnWeaSRmL4lCqx3p2on0jODzUAaR0LajOsiAZe261TKMBN+XSXq9pDeE43422DhP0qds8938rzJrSvHgOh5YEFeOrcM1BBYjUBDPpQIqE9FYdicTWnWKp6yFBX6jgOr2MA/FrFcx05XNyZ8IvX1rkh0wfT/O4U+VdEM49vz9ueuO/X+n2a2i8MvmfZv3zMahDFT5vBvnyJitKXx+LPiYzo/JeXdLOs/m5yhGknSiHR/n7DiXSrp6P9NhYyteI+zfszJFtZw3zTZl5yXXiFsl/XI61+fRkvZrT3rijnRZuHbdk2ZJjOKqKKhaLOr8jy6IP/9G0gII9CDgFeMFfrn3PhhX7r0XiO+CuBICqgWAcigEIAABCEAAAhCAAAQgsBABS79u6fEvWegsDoYABCAAAQhAAAIQgMAMAiWL3kPAK/CbZ0t5aBAAvDP834QDJ4SN+cclJfxi2WsTCthG+5tDOau4sW8b1lEQdXqywd6Uu4sipVR4tNvsjd9fwm9POjWWctqVPhfPC6W0rNTfvWkppcDv6EQ6N25423uWMSSIGQ59NpEObYbPEFBdb5v3O9KNoW355v+NoQ1NvybStZtazmmR+CuIq0XMcSwEXAkUxHOJgMpK/Nlxce6c26cCv3F+fl3LfPzIIHS1TFefCYLWL0n6VUlv2ndu4iibj00EZS8Tds0q4Rc/T+f94wRUYb5+R5uYKMzXltHpaBQWSYrzo5VbPRZFUlHMFOfLVJi1J51s874JqMLcauemWaRM/HRB6JNdS0yUdTReL+J5OfwovLL5fFf65KwMhonQykycJcmudY3/INadtkcHZWan16K5Az6yAwrib2QtpjkQWIyAV4wX+OXe+2AoZwmouPduCfWCuEJAtdgUwdEQgAAEIAABCEAAAhCAwAIEHhJK+f2EpP9lgfM4FAIQgAAEIAABCEAAAq0ESha9h0BX4Let/FSelSSWpzKR0PNDdpXrkywrDwyb97b5Ps26kgiomk2SI9K38kxN2TGW3SlmerJNFcuCkm9cP2JPeuWu9L4owopZpmIWkLS8X5LlpNnI7xJszcpAlWVXadoTxmoqBEuzm5ifIcZyTDYL4mpMzaUtEOgkUBDPJjwygVT6iln30sxN9rlldzKx0txXgd98fk6zAKaC1m8HIau182dCW6OAKm3HLAGVze35vJ/+3dhIhU9RhJRnX8qyUB0ngkoy9jVCrMdLd6UNjHN0zDqVZ7myY9syE6aC27ysa5Kd6h7z+R3pe6M4Nz02uR5ZhsHWtqdir0RApSP3C9XmjvtYDiiIv7E0lXZAYCkCXjFe4Jd774MRnZmBinvv40O+IK4QUC01U3ASBCAAAQhAAAIQgAAEIFBK4FxJPx/KlpSew3EQgAAEIAABCEAAAhBoJVCy6D0EugK/sUTUy0IWVtugt032WLrJMlLFbCa5gOopWZsPCQfaBFQtJZ/Ssn2pgCr+2zay09en9qSLdyUr53dIFJXzSzONxE3+NQio7t7EjfRFY68grhY1yfEQcCNQEM/zMlBZyVPLEmVl8ezflhVqlSX80vnZRKwXSXq2pB9Jyvalc3lahjUt7TdLQPWYbN7PrwvTsQkCokeEEqYXx03uRNRkpfcOlcibV/ovHfhcZJteM6LwSQfz/yHB7SwBVRTUWqnATJR1fcyIFf0n4q+28oNdGahOOiL9sFsAL+m4IO6XtMxpEBgHAa8YL/DLvfdBiKxKQMW9d/jKUcJvHHMPrYAABCAAAQhAAAIQgEDNBH5jf+Hzq/tPFf7DmjtJ3yAAAQhAAAIQgAAEhidQsJkySCMK/OabOG1/t2Wgsg3ytgwn036sOgNVNJxne8ozUKUg88/WIKC6lQxUg4QyRiEwGIGCeXKegCrOkVYyLxehzmx3gd+2TfYooJqVgSqKX6Nf+/uHQsbAXhmozGAs4yfpz/ezbf1p2AC3j6yUnb2O2xDPBVS5SCoF1CWgmhyU7otZAGP5vMZnm4AquVaclpb2a/OfCMCaLFUxM1Yq4Gop+zrt9yYKZwvib7DvHIYhsA4CXjFe4Jd77xnXi5YHLdKyqXYW2V87vjwIqNYxs+ADAhCAAAQgAAEIQAAC203gr0n6bChT8tHtRkHvIQABCEAAAhCAAAT6ECjYTOljfua5BX7zTRzLOGXlp6wcn/3fNtxPCFlO0g37VwSnV0mKJawOZV1pE1Dl4qcuQVO6Ib4rfS5umoTyVOlmvTVl+vdEOndHusw2we2DiXRzWwYqK92UbuzvSSdbWae40b7MJs5EuvZU6W2DDOaIjBbE1YhaS1Mg0E2gIJ4XEVCZs3TetPJ6ra8Cv10Cqkcm2a4+E8qofknSe/edpeX3TEBlrziffyH8O7VtYqRrJH08Oc6EYLkYa1rGT9JpMaOTGU/n0on0jB3JyrzOKoNnGbKmm+BtWaZidqj0sz3piXFuz7JRzRJQ2cb7sZCxqikja22dVfbVslTlWanSkrDxOhTn+eQad+8mCmcL4o+pAwIbTcArxgv8cu8dxLDce5d/xQriihJ+5Tg5EgIQgAAEIAABCEAAAhDoQeDHw4Lbf9nDBqdCAAIQgAAEIAABCGw5gZJF7yEQFfhtK9UUBVGnSLol2US3DfWY/cSaaxvuLw7tPlS+z95rE1CF9+PmuWUFUdyw7ij5Zxvx9rKyTc0meJ7RJMs0MrXZlYHKBFRpeadg/6T9DCdNFqlFBFRdGVWGGFdvmwVx5d1E/EOgmEBBPC8qoIpC1C9KesmshhT47RJQmTDL5uRPBPtpqT4TPt3Q8b7N11ZuMBVapfP+xUEY+6pQ2vVQF8L8a0LVaaambC69J8tQdVnMHHVEus+MZcdP5+w5GagsQ7gJr+zaEX1M9vtyVtyET64nh64zSQeOKzGYZJ9K+znNRBXbFD5sRGFpH6JAtzjgRnJgQfyNpKU0AwLLEfCK8QK/3HtLN5tolXvv8tguiCsEVOU4ORICEIAABCAAAQhAAAIQ6Eng7WHxz55c5AUBCEAAAhCAAAQgAIGFCZQsei9stOAEL78FTet1SNh8f/uO9IJYaqmXwZ4nhw34J0eBV09zoz+91rgaPXgaOAgBr3j28jsIxA0zuoo5OwirTJB1VhSGbRIG4m+TRou2LkPAK8a9/C7DaJFzuPdehNbqjy2JK0r4rZ47FiEAAQhAAAIQgAAEIACBdgL29KiV8rOnOH8XSIsTeNSjHvWv/uRP/uQHFj+TMyAwPgInnXTSF+++++4fHF/LaBEEIAABCIyZQMmi9xDt9/I7RF9ymyELirxLJ8XsV3vSMctqtY6+e/uoOa682eJ//QS84tnL7/oJj89j33k7ZkycSB/d1LKtxN/44pIWrZaAV4x7+V0tvXZr3Huvg3K7j5K4QkDlNz54hgAEIAABCEAAAhCAwDYSOE/SJZL+q23s/Ar6PJlMLLM+LwhsPoGdnWZJgnWJzR9KegABCEBgrQRKFr2HaJCX3yH6gs3xECCuxjMWtKQ/Aa949vLbnxgWaiBA/NUwivShi4BXjHvZQxTBAAAgAElEQVT5JRrqJlASVyxU1h0D9A4CEIAABCAAAQhAAAJjJPAOSf9a0ivH2LiRtwkB1cgHiOaVE0BAVc6KIyEAAQhA4H4CJYveQ/Dy8jtEX7A5HgLE1XjGgpb0J+AVz15++xPDQg0EiL8aRpE+dBHwinEvv0RD3QRK4goBVd0xQO8gAAEIQAACEIAABCAwRgIPC6X8flzSx8bYwBG3CQHViAeHpi1GAAHVYrw4GgIQgAAEDgiULHoPwcrL7xB9weZ4CBBX4xkLWtKfgFc8e/ntTwwLNRAg/moYRfrQRcArxr38Eg11EyiJKwRUdccAvYMABCAAAQhAAAIQgMBYCTxP0iso5bfw8CCgWhgZJ4yVAAKqsY4M7YIABCAwbgIli95D9MDL7xB9weZ4CBBX4xkLWtKfgFc8e/ntTwwLNRAg/moYRfrQRcArxr38Eg11EyiJKwRUdccAvYMABCAAAQhAAAIQgMCYCfwzSV+S9PNjbuTI2oaAamQDQnOWJ4CAanl2nAkBCEBgmwmULHoPwcfL7xB9weZ4CBBX4xkLWtKfgFc8e/ntTwwLNRAg/moYRfrQRcArxr38Eg11EyiJKwRUdccAvYMABCAAAQhAAAIQgMCYCTw8lPI7R9KtY27oiNqGgGpEg0FT+hFAQNWPH2dDAAIQ2FYCJYveQ7Dx8jtEX7A5HgLE1XjGgpb0J+AVz15++xPDQg0EiL8aRpE+dBHwinEvv0RD3QRK4goBVd0xQO8gAAEIQAACEIAABCAwdgLnS7pY0uPG3tCRtA8B1UgGgmb0J4CAqj9DLEAAAhDYRgIli95DcPHyO0RfsDkeAsTVeMaClvQn4BXPXn77E8NCDQSIvxpGkT50EfCKcS+/REPdBEriCgFV3TFA7yAAAQhAAAIQgAAEILAJBN4p6V5Jv7AJjXVuIwIq5wHA/eoIIKBaHUssQQACENgmAiWL3kPw8PI7RF+wOR4CxNV4xoKW9CfgFc9efvsTw0INBIi/GkaRPnQR8IpxL79EQ90ESuIKAVXdMUDvIAABCEAAAhCAAAQgsAkEvjeU8nuupN/bhAY7thEBlSN8XK+WAAKq1fLEGgQgAIFtIVCy6D0ECy+/Q/QFm+MhQFyNZyxoSX8CXvHs5bc/MSzUQID4q2EU6UMXAa8Y9/JLNNRNoCSuEFDVHQP0DgIQgAAEIAABCEAAAptC4PmS/oGkx29Kg53aiYCqB/ivfe1ret7znqdbbrmlsXLKKafoPe95jx796EcvZfWaa67R05/+9KXPX8ppRSchoKpoMOkKBCAAgTUSKFn0HqI5V9109GOXnn3djw5hG5vbS8ArnreXOD0fkoBXPDM/Dzmq2J5HwCvu57WLzyGwKgJeMc7cvqoRxE5KoCSeEVARMxCAAAQgAAEIQAACEIDAWAjcIOkeSa8aS4NG2A4EVEsOyuc//3mdc845es5znqNLL720sfKud71L559/vj7xiU/o9NNPX8iynfu6172ulwBrIYcVHoyAqsJBpUsQgAAE1kCgZNF7iGZ4+R2iL9gcDwHiajxjQUv6E/CKZy+//YlhoQYCxF8No0gfugh4xbiXX6KhbgIlcYWAqu4YoHcQgAAEIAABCEAAAhDYJALfF0r5PUfS/7pJDV9jWxFQLQn7qquu0m233daIph760Ie2WokiqzvvvLP5/IYbbmgyVtl5Z5xxhq688kpddtll+smf/En9+q//+tTGMgKsJbtR1WkIqKoaTjoDAQhAYG0ESha9h2iMl98h+oLN8RAgrsYzFrSkPwGvePby258YFmogQPzVMIr0oYuAV4x7+SUa6iZQElcIqOqOAXoHAQhAAAIQgAAEIACBTSPwE5JeLunIpjV8Te1FQLUE6Fi6z7JMxexTuZlvf/vbuuiii/T85z+/yUZlgqv3v//9TYap++67byqgSrNXkYFqicFITkFA1Y8fZ0MAAhDYVgIli95DsPHyO0RfsDkeAsTVeMaClvQn4BXPXn77E8NCDQSIvxpGkT50EfCKcS+/REPdBEriCgFV3TFA7yAAAQhAAAIQgAAEILCJBN4l6YuU8msdOgRUS0R0iYAqmk2zUJ1yyimHBFRppilK+C0xENkpCKj6M8QCBCAAgW0kULLoPQQXL79D9AWb4yFAXI1nLGhJfwJe8ezltz8xLNRAgPirYRTpQxcBrxj38ks01E2gJK4QUNUdA/QOAhCAAAQgAAEIQAACm0jg+0Mpv2dJ+vgmdmDANiOgWgJuiYAqHvPlL3+5EU3dcccdihmmYgYqBFRLwO84BQHVanliDQIQgMC2EChZ9B6ChZffIfqCzfEQIK7GMxa0pD8Br3j28tufGBZqIED81TCK9KGLgFeMe/klGuomUBJXCKjqjgF6BwEIQAACEIAABCAAgU0lcIGkl0k6dVM7MFC7EVAtCdZK8t12222yzFEPfehDj7Nin51xxhmKIqk0wxQCqiWhzzkNAdUwXLEKAQhAoHYCJYveQzDw8jtEX7A5HgLE1XjGgpb0J+AVz15++xPDQg0EiL8aRpE+dBHwinEvv0RD3QRK4goBVd0xQO8gAAEIQAACEIAABCCwyQTeLekLkv7RJndixW1HQLUk0Fia7znPeY4uvfTSxoqJpM4///xGNPWwhz1M55xzji655BI99alP1fOe9zzFbFQIqJaEPuc0BFTDcMUqBCAAgdoJlCx6D8HAy+8QfcHmeAgQV+MZC1rSn4BXPHv57U8MCzUQIP5qGEX60EXAK8a9/BINdRMoiSsEVHXHAL2DAAQgAAEIQAACEIDAJhOwUn6fk/RMSZ/Y5I6ssO0IqHrAjGX6brnllqmVtCyfZam67LLLms9MTGWl/Oxze6XZqezvKMi68847dcMNNzSCK16LEUBAtRgvjoYABCAAgQMCJYveQ7Dy8jtEX7A5HgLE1XjGgpb0J+AVz15++xPDQg0EiL8aRpE+dBHwinEvv0RD3QRK4goBVd0xQO8gAAEIQAACEIAABCCw6QReIOmnJT1h0zuyovYjoFoRSMz4E0BA5T8GtAACEIDAJhIoWfQeol9efofoCzbHQ4C4Gs9Y0JL+BLzi2ctvf2JYqIEA8VfDKNKHLgJeMe7ll2iom0BJXCGgqjsG6B0EIAABCEAAAhCAAARqIPCbkv5U0kHdte1+IaDa7vGvqvcIqKoaTjoDAQhAYG0ESha9h2hMgd9H7/t9taSXSfraEG0osGlteI+k11m14uR4u4+20tjpewXmxn3I7dKTdqVb96QznyD9Xp/W3iE9TNKHJJ0W7Fx9RHql/Tt+ticdMz+fll64I12f+LPS40ePSN/KPmts3CE9SNJ1E+mjp0pvS9tZEFd9usW5EFgrAa94LvRr8+CVkt4q6SJJ314rnAWdxXkjnNbMLwuaOHR4Po+Fua2Zm3IfM+axZo6M82CfttR2bmH81dZt+rNFBLxivMAv995rjsNtufdGQLXmwMIdBCAAAQhAAAIQgAAEILAwgf88lPI7W9JtC59d1wkIqOoaz63uDQKqrR5+Og8BCEBgaQIFmylL2+460cvvgp2JAqovS7L6wlHIhYBqDsg7pNdKOnNfL3XWjvTwiXTznnRBIpi60D47It0Xjn1EFE1F038gPTae9wDpK/bviXSliaaCIGFqI56zIXG1YBhy+LYS8IrnAr8PlHSFDoSPn9+E8Vm1gCqfgzLR6FQE2jWPzZr7NoHnkG0siL8h3WMbAoMT8IpxL78LAuXee0Fg8fAx33sjoFpyUDkNAhCAAAQgAAEIQAACEFgrgb8v6SXJE+FrdT4iZwioRjQYNKUfAQRU/fhxNgQgAIFtJeC1mVLgN30K/jGSni/pm5IukXSLpKskvVnSKfvZVc9PskGZ0OmGMJ53SjonbPA/NBzzlJAx5Xv2j7EMV7b5HzdrzJbZjmKp2IZv7It7vhR8mulUQJXatc8uC8fFc2+X9HpJ1paXhnOtDfE4O2eW/2lYppsiJjoKm/eX7UhPe7x0V/j8WDjhU5k4yYRMd0s6z7JLRTGSpBPt+JhxKj4FL+nq/Wwyja2J9KKY5SnLonJP9N1y3jTblNlIhAW3SvrlkJnq1jSblKR7Y4aq2Om0jxPpnjSzy450YiqoiucUxNW2ftXp9wYS8IrnAr+/JunFAekZkj4j6Zrsvfiw1tz5LYqMdqRrJ9IzwjrFoYxzwddRHWSgs+x2zRwS54kwz74hHPezwcZ5kpr5UAcZpyw71IPDMU+XNJ3H7L1sjmtEUOHY9LyT96Tzdg/m9TiP5Rn38ix6zVydz2N70qmryvq3geE9s8kF8VdTd+nLFhLwivECv9x7J/HIvffq7r0RUG3hREeXIQABCEAAAhCAAAQgsKEEbtzfRPnjsHmzoV3o3WwEVL0RYmAsBBBQjWUkaAcEIACBzSJQsJkySIcK/OabOJ+QlG7U/0AQOpm4ygRNJnpK/23ZomLJahNbpf+2Y02IZeKq+4Kwyo6xDX877oRQkuqR+503kdXlIdtKFFxFAdVvBdHAx4MNa/MbJb08QEvL/9k5zwk+7eN4XJf/aUmsIFJ6R8cmvGVjOhqFRfssbgwCJcsEdSyKpKKYaSJda8KodHNoTzrZNvNNQJWcm2aRMvHTBaFvJmAwUdbRKAKI5+UBE0UJJsbalT6ZZqNqKfU3FTTkG1fp34kY4pDwqiCuBolnjEJgCAJe8Vzg1zJQmWDqncm8aQhsHj09iFvnza/T+S0KqIKtoxPp3B2pVXQ0Q0B1vc0vO5KtcZjYKReL2vtWbtA+Oz3Mo18NQqxD85jNlbvS56JIKz/PBKtpVinLqhfmsVdI+lVJ741zo5UJnDOPGbMPxfl4iBjaRJsF8beJ3aLNEJgS8IrxAr/ceyflaLn3nmaJbX4L9Ln3RkDFBAgBCEAAAhCAAAQgAAEIbAqBvx5K+dmPoG0t5YeAalOilXbOJYCAai4iDoAABCAAgRYCBZspg3Ar8Jtv4kSRVBRGfSERLZmw6WVJib3YZhNK/VDY1H7T/ptRAGVZo+LfljkktZ36tc+i7adK+pEgrLKN8ug/5ZPatfejSMqyXMW2mMCg1H8sGTjN4mQb7VGEFMvZxQZkWaiOE0FZ5qp0M8iEAGnjYyapmHUqz3Jlx7ZlaOnKopJkp2qEUd+RvjfNuBI/D6KFTweBw0lho8Y4N5s2Sam/fBNHRw7YNq+CuBoknjEKgSEIeMVzgd9UQPVHmQg1/cywzJpfp/NbIqBqhJ8z5gWzNTMDVZaNL84Tdk6TrSoRQjV2TNyUZbkzcWg+31hpUctmFTNbNeel7TMBVTIHx0xUjSirVEAVM1kNEUObaLMg/jaxW7QZAlMCXjFe4Jd77/vLdXPvfX+Z7d733giomAAhAAEIQAACEIAABCAAgU0i8EJJ9rT6D29So1fYVgRUK4SJKV8CCKh8+eMdAhCAwKYSKNhMGaRrBX7byohctJ9NybKWpCX00uOsRFNaRsrabqXyLCNIKmbKBUyW3Sp9xdJ/9l4UUEXblnHlxxIBlWVbSc9vO9eEAl0Cqln+TXg1fQWBlG3oW0mqi6NgIBE1Wem9vESeZaCaigLaRFHRQS4KSI+NwidJVprqkKBgloAqEUVYub2mFGBsa8yIlQdXgaAh38Q56UjyW6YgrgaJZ4xCYAgCXvFc4LdNQGWlSdOXlVb9YjY/2udpadXm+DhXRFHougVU3yU96y8kE2xayb/09ak96bm7ks2j9kqFV9fn81iSUW9RAdXdqRB0iFjaJJsF8bdJ3aGtEDiOgFeMF/jl3vugtDf33t0PLyx8742AiokQAhCAAAQgAAEIQAACENg0AlZaxJ4atdIk2/ZCQLVtI15xfxFQVTy4dA0CEIDAgAQKNlMG8V7gd5lNnDRLlAmtSjNQPT9klpqWlAqdTttgIigTS5l4y0QBVrbvI1nmlTwDVZoZq0tANcv/IfYxe5SkP5f0pyEbix1jZansdVx2lrx81KzMKXZyl4BqclC677gn0NMSfqmYICvN12TDavORB1cqoNqTnthRxmvabzJQDfIVxegICBTMk4O0ssBvLqBKM/ylbbI5c+785i2gCiX9DmWgip24Q3pQOscumoEqE4Xe0zVfDzKYG2i0IP42sFc0GQL3E/CK8QK/3Htngcq996HfGEvfeyOgYgaEAAQgAAEIQAACEIAABDaNwAmhlN/TJf1vm9b4nu1FQNUTIKePhwACqvGMBS2BAAQgsEkECjZTBulOgd++mzi26f2uUKrayuaZ8Mle9m8TM10i6Zz90n/3ZSIo+8w2/O3/aQm/WG7K7Fy5L2Cy7Cq5gCq1a75KBFRd/qclrsxYKkqKGZ3C+9MsUxPpGTvS9ZJaS/glNm41UVNblqkohJolZsqyUR1ty0CVlBO0jFVN1hZr6yJCiR3JMlfdvCddsCt9zkpxWQlDy2SViBrujeIss18QV4PEM0YhMAQBr3gu8JsKqG7L5lebu+0hrZeGB7VsHrZ5145L59fjSvi1ZaCyEnmpEHRPOtnKgMY5Ls+qlx4bxiQv4XdeKBnazCn7832TLSqdx+J8M6v0Xz6PxbFvy0AVj50xjzUl/+K8NkQMbaLNgvjbxG7RZghMCXjFeIFf7r2TEn7ce6/u3hsBFRMgBCAAAQhAAAIQgAAEILCJBKyUnz2x/sRNbHyPNiOg6gGPU8dFAAHVuMaD1kAAAhDYFAIFmymDdKXA7zKbONZW26y3UlK3SHrLfrm7p4XsUlFQZZ9dLOkJ+webwMlKdcQN/1Oy8lJ5Biqzb1mmzIeV8rP/myDghgDpxZIeFz4zYVSJgKrL/3Hsgzjg3Fi+zw5IS+VJsgwnaYYqK2E4LeHXcryiYGpOBqqvBrHBaYmPyb6u66woaIh2suxTaR+OKzFoHyZiK/vTyhOedeRA2DbNihWMTDNZzRIwFMTVIPGMUQgMQcArngv85gKq+LfNgfYyganNj/aaNb9OkXUJK01Alc1xJso8ycRNuQj08dJdBQKqBwfH9gDZofkmKYdqhzTiz3DsNMufiUFzIWrsSJuAqmse68oIOEQ8bYrNgvjblK7QTgi0EvCK8QK/3Hu3jBj33gdZZPvceyOgYjKEAAQgAAEIQAACEIAABDaVwHsl/eF+422jZ1teCKi2ZaS3oJ8IqLZgkOkiBCAAgQEIFGymDODVPVNQLMVn4qdDWZ4G6SxGDxEIIoUnp5mpFkUUhAcmyJqKrcyGVzwv2n6Oh0AJAa949vJbwmQsx6xiHluFjbHwWGU7iL9V0sTWGAl4xbiX3zAG3Hs7BuMqrjd97r0RUDkOPq4hAAEIQGB7CTzqUY/6V3/yJ3/yA9tLgJ7XROCkk0764t133/2DNfWJvmwMgb8RSvk9df+p/U9uTKt7NPQhD3nI17/+9a/HJ1B7WOJUCPgTeMhDHvJvvv71rz/EvyW0AAIQgAAENomA12bKmv3m2VHuDOX7LPsTrzUTiFla9qRjll1mUfexfN9E+qiV80vPX3NcLdp0jofAQgS84tnL70JwnA9ewTzWlO9bdh507v6g7om/QfFifAQEvGJ8zX659x5BrMUmrOCaZZl8r1v23hsB1YiCgaZAAAIQgMBWESCDyFYNd92dJYNI3eO7Ab17kST77+9sQFtX0UQrO+LxO87L7yqYYWO8BIir8Y4NLYMABCAwWgJr3kyZcvDyO9qBoGErIUBcrQQjRkZCwCuevfyOBDvNcCZA/DkPAO4HJ+AV415+BweKA1cCJXHlsfDuCgXnEIAABCAAgZEQQEA1koGgGf0JIKDqzxALvQm8T9Jn94VFV/S2NH4DXoITL7/jHxFa2IcAcdWHHudCAAIQ2FICJYveQ6Dx8jtEX7A5HgLE1XjGgpb0J+AVz15++xPDQg0EiL8aRpE+dBHwinEvv0RD3QRK4goBVd0xQO8gAAEIQGC8BBBQjXdsaNmCBBBQLQiMw4cg8IhQyu/vSvr9IRyMyKaX4MTL74jQ05QBCBBXA0DFJAQgAIHaCZQseg/BwMvvEH3B5ngIEFfjGQta0p+AVzx7+e1PDAs1ECD+ahhF+tBFwCvGvfwSDXUTKIkrBFR1xwC9gwAEIACB/5+994GWrKrvfL91cb0ILxMbIYlrCKAh8xBZK0boBhMgYkwETTe+aBSCIKivGyKKz7/NZIZuaJIMDShLFJTLwoCCARMzT7ojasaATzoRaCC8BJFMiCLDLKMg4JuR5K14693fuXsX+56uqnOq6pyzd53zqbVcdlWds3+//fn99j7cu7/390uXAAKqdGODZxMSQEA1ITAur4vA/yHprZKOqctAIuPGEpzEspsIdtyoiQB5VRNYhoUABCDQZgJlfuldx/xj2a1jLoyZDgHyKp1Y4MnsBGLlcyy7sxNjhDYQIP/aEEXmMI5ArByPZZdsaDeBMnmFgKrdOcDsIAABCEAgXQIIqNKNDZ5NSAAB1YTAuLxOAtbK728lbavTSOSxYwlOYtmNjBvzNRMgr2oGzPAQgAAE2kigzC+965h3LLt1zIUx0yFAXqUTCzyZnUCsfI5ld3ZijNAGAuRfG6LIHMYRiJXjseySDe0mUCavEFC1OweYHQQgAAEIpEsAAVW6scGzCQkgoJoQGJfXSeAg18rv1yXdWaehiGPHEpzEshsRNaYbIEBeNQAZExCAAATaRqDML73rmHMsu3XMhTHTIUBepRMLPJmdQKx8jmV3dmKM0AYC5F8bosgcxhGIleOx7JIN7SZQJq8QULU7B5gdBCAAAQikSwABVbqxwbMJCSCgmhAYl9dNYKOkMyQdW7ehSOPHEpzEshsJM2YbIkBeNQQaMxCAAATaRKDML73rmG8su3XMhTHTIUBepRMLPJmdQKx8jmV3dmKM0AYC5F8bosgcxhGIleOx7JIN7SZQJq8QULU7B5gdBCAAAQikSwABVbqxwbMJCSCgmhAYlzdB4E8l3S/poiaMNWwjluAklt2G8WKuYQLkVcPAMQcBCECgDQTK/NK7jnnGslvHXBgzHQLkVTqxwJPZCcTK51h2ZyfGCG0gQP61IYrMYRyBWDkeyy7Z0G4CZfIKAVW7c4DZQQACEIBAugQQUKUbGzybkAACqgmBcXkTBA52rfx+TdJdTRhs0EYswUksuw2ixVQEAuRVBOiYhAAEIDDvBMr80ruOOcayW8dcGDMdAuRVOrHAk9kJxMrnWHZnJ8YIbSBA/rUhisxhHIFYOR7LLtnQbgJl8goBVbtzgNlBAAIQgEC6BBBQTRGbiy66SLt27dKNN96o/fbbLxth2GdTDM0tMxBAQDUDPG6tk8AmSadLOq5OIxHGHic4OVTSzZJemvPL2hnukuS/v1TSje6aYyTdIelqSWePmU+TQhfz87WSLh/hs3fTHgQ2D5tb49XGdkv7SLrGObNxrfSjWfJht7S/pJ1L0uajpK/aWKNs3C29rSdd6+xtXyudN+z+Wfxp6N4m86qhKWEGAhCAAATqJnDRjo239dU7vm47jA+BJgj01L/9/A3XvLIJW9iAQN0E2J/rJsz4KRJgH08xKvhUJQH29ippMlZsAmX2bARUsaOEfQhAAAIQ6CoBBFRTRB4B1RTQGrgFAVUDkDExLYHPSbpP0u9PO0CC95URUHmB1N5OhPRCSW/WikDHBFb+ey+e+pL7/okx821K6JIXRQ0TfXk3WyWgcqIoE/6tXys97gVRko6W9BlJmUjrHumwvnTrknTGXtL37N99ads66ZO7pYslHeivTTB/8y41lVdzgAIXIQABCEAAAhCAAAQgAAEI1EugTOWNej1gdAhAAAIQGEaA/TmdvEBAlU4s8AQCEIAABLpFAAHVFPEuI6Cya7Zs2ZKNftZZZ+nyyy/X3nvvrWeeeUbvec97dPXVVmRFuuGGG/TmN7958PnTTz+dff7ggw/q5ptv1qGH2pk9rzIEEFCVocQ1kQiYcOgBSVah4O5IPlRtdhIBldn2IimrQvV4IKDa7f793RLiKRunjNAlXwHLV76y+8+XtM3B8IItq9hkVaae5z4/XNI3lrfik91727A/Lun6QPQV2rDvLcZ7VKDyIqOetNiXTnIiJF+paVXlKK1Uktq5nCe3WyUnJ2SyB8mHJX3E+fJuN8apku40kZNWKk5ZBao17hqrmvVIT3rNkdKD9lmuUlQmgnLXhvcdviSdurBiL/MhJ56yWwYCKu+f2elLj4RVsJakdQvS7UvS8b6KVdUJWPF4ZfKqYpMMBwEIQAACEIAABCAAAQhAoJsEOKDvZtyZNQQgkD4B9ud0YoSAKp1Y4AkEIAABCHSLAAKqKeJdJKD65je/qWOPPVZ33HGH9t9/f5188sn6wAc+kAmlwnvD64444ohMWPX1r38d4dQUMbFbEFBNCY7bmiJwlhMI/WpTBmu2U4WAygRJJ0h6gRMrPVTC5yKhi68G9WnXVs8EUybesspXL3btFN8j6SAn3LLqYJc5AdXLAz/GVaD6s1xFLRvX2g+a2GlVCz8voHLiqo196ZSetGWY6GiEgOravvT2nnSTEyidaqIkX/FpeU72uQnCTAh1jBv3+06I9bAJpUIx08KKkC8TaeXvM7FVWFXKhE9OQPV+SVdJ+uwyv2xMq0DlqkyZKNBXqrKqU9l7F8edfWnRKlKViGvsS4ryKrZ/2IcABCAAAQhAAAIQgAAEINAaAhd+ftMFW1+3eEFrJsREIAABCLSEAPtzOoFEQJVOLPAEAhCAAAS6RQAB1RTxLiugsqFNRHXMMXZ2Lz3xxBOZiMren3/++YP3p59+ul7/+tdnAip7+WpVU7jW6VsQUHU6/PMyeRPe3CPpD+bF4TF+TiKgGtXC76XB+HuIj0bYLhK62IZ7ZYEgK6xCZXa9gMpM2kb8jKRxAipfNcu3IBzZwi8QUN1kFZ3ukl7hKzMtrFQjM+GTvawi1NAKVL6SVChYcvfkhVDZOCZuylWHOsMLm1xLPt9ez6pZ+cpW2X2hf2HlqKAS1UQCKl/JakZDMOsAACAASURBVA7yvSiv5mAKuAgBCEAAAhCAAAQgAAEIQCBNAnYg31vQ1lHe9Zd0IYKqNGOHVxCAQLsJsD+nG18EVOnGBs8gAAEIQKDdBBBQTRHfIgHVPvvss6pNn5kIq1Hdf//9q6xu27ZN73//+xFQTRGL8BYEVDMC5PYmCLxI0t9JesVylR4T4czzq4yAKhRI2cZnLfGsypRvf2fzt8/e5Kohha32Rv5e1QrOjQFnlaY+MEJAZd/d4CpFWUWlG11lqNoFVH1pm1VialpA9Rzpt/5VsgpS1vIvfN25JL1xQTIxlb1C4dW1+dZ7MwioHl67Uv0r9RcCqtQjhH8QgAAEIAABCEAAAhCAAAQgAAEIQAACEOgIAQRUHQk004QABCAAgeQIIKCaIiQ33nijPv3pT8v+f7/9rPCIVrXm85/Z53bNaaedphNOOEEf/ehH9a53vWtQgSo0/cwzzyCgmiIW4S0IqGYEyO1NETh7WUT0O05E1ZTNOuyUEVD5Ck15+15A5b/377/rWu09McbhIqGLVaCydnp5MZavgmVDW5Upq/Y0q4DK2v9Zy77CClSxBFSupd+qClSe7e4VBoMKWJNWoMpVuXpkXDWtOhKw4jGL8qpicwwHAQhAAAIQgAAEIAABCECguwRoEdXd2DNzCEAgbQLsz+nEBwFVOrHAEwhAAAIQ6BYBBFRTxHvXrl069thjdcMNN2Qt+fKt+Uw0demll+rmm2/WQQcdtEoYddlll8nut2u++c1vZuNYdaojjjgCAdUUsQhvQUA1I0Bub5LAf9ZK+7Y/bNJoxbaqFFCZa7461GlO2DTK3SKhS17MFFakskpXJrCyz04MqlFNWoHKWjFeLumFbqwXO9HWHm0IfQu/YQIqa5EXtuVbkg639n6Stlu7v1CgdKT0YIkWfqda5agF6QFJ1t4va7e3JK0L2gb678zOtryAKu+vD8KwClT+2iXpDG+zLy1apS1/vX9fce7VMVxRXtVhkzEhAAEIQAACEIAABCAAAQh0ksC2HZv6WzYscjbcyegzaQhAIGUC7M/pRIeHZDqxwBMIQAACEOgWAQRUU8bbV5byt5911lm6/PLLtffeVuRkpSLVli12li699KUvzcRUhx56qHylqauvvjr7zouwqEA1ZSCC2xBQzc6QERoj8POuld9xku5pzGq1hqoWUHnh0wsk/dIYV8sIXXxFK99C0FejCj+3loL/JOlbkn4vELNZdapnnP3zncjoS5K2SrKN21fN8v6e4D43MdUuV5Fq4H6RgMp/L+lgSZ+RdIik26cUUK1xhl8r6c7lNpHr10qP22dOjHWt+97sbHT/XlWBKhBKZT74iQwTUNl3viWhuy4TfoWf51sBVpuClY5WJq8qNchgEIAABCAAAQhAAAIQgAAEukLAKpr0FrKfq4e++ku6cOvrFi/oCg/mCQEIQCAVAuzPqURiTz8QUKUbGzyDAAQgAIF2E0BA1e74dmp2CKg6Fe42TPZ3JZ28LJY5fk4nE0twEsvunIZpcred2OpVJrKytn6TjzAQbM00xjR2Z7iHvJoBHrdCAAIQgAAEIAABCEAAAhCYhAAtoiahxbUQgAAEmiPA/twc6yJLCKiKCPE9BCAAAQhAoB4CCKjq4cqoEQggoIoAHZOzEvi/XKWg/zTrQBHujyU4KbJr36f0+ldJz0nJoSJfdks/bS0Al6TN1mZwufrWREyH3F9kMoXvi/IqBR/xAQIQgAAEIAABCEAAAhCAAAQgAAEIQAACEOgAAQRUHQgyU4QABCAAgSQJIKBKMiw4NQ0BBFTTUOOeyASsXdvfSTpG0r2RfZnUfCzBSSy7k/Lh+vkiQF7NV7zwFgIQgAAEIAABCEAAAhCAAAQgAAEIQAACrSWAgKq1oWViEIAABCCQOAEEVIkHCPfKE0BAVZ4VVyZF4B2S3ijplUl5VexMLMFJLLvFRLhingmQV/McPXyHAAQgAAEIQAACEIAABOaKAC2i5ipcOAsBCHSIAPtzOsFGQJVOLPAEAhCAAAS6RQABVbfi3erZIqBqdXjbPrnPS/prSRfP0URjCU5i2Z2j0ODqFATIqymgcQsEIAABCEAAAhCAAAQgAIFpCGzbsam/ZcMiZ8PTwOMeCEAAAjUSYH+uEe6EQ/OQnBAYl0MAAhCAAAQqIoCAqiKQDBOfAAKq+DHAg6kJ/IJr5ffLku6bepRmb4wlOIllt1m6WGuaAHnVNHHsQQACEIAABCAAAQhAAAKdJcABfWdDz8QhAIHECbA/pxMgBFTpxAJPIAABCECgWwQQUHUr3q2eLQKqVoe3C5M7Z1lE9dtz1MovluAklt0u5GCX50hedTn6zB0CEIAABCAAAQhAAAIQaJQALaIaxY0xCEAAAqUJsD+XRlX7hQioakeMAQhAAAIQgMBQAgioSIzWEEBA1ZpQdnkit0jaJWn7HECIJTiJZXcOQoKLMxAgr2aAx60QgAAEIAABCEAAAhCAAAQgAAEIQAACEIBAdQQQUFXHkpEgAAEIQAACkxBAQDUJLa5NmgACqqTDg3PlCPw718rvaEl/U+6WaFfFEpzEshsNNIYbIUBeNYIZIxCAAAQgAAEIQAACEIAABCAAAQhAAAIQgEARAQRURYT4HgIQgAAEIFAPAQRU9XBl1AgEEFBFgI7JOgi8U9LrJf1aHYNXOGYswUksuxWiY6gECZBXCQYFlyAAAQhAAAIQgAAEIACBdhKgRVQ748qsIACB+SfA/pxODBFQpRMLPIEABCAAgW4RQEDVrXi3erYIqFod3q5Nboekr0m6JOGJxxKcxLKbcChwrQIC5FUFEBkCAhCAAAQgAAEIQAACEIBAGQLbdmzqb9mwyNlwGVhcAwEIQKBBAuzPDcIuMMVDMp1Y4AkEIAABCHSIwL777vvkk08+uaZDU2aqLSaw7777PvXkk0/u2+IpMrXuEPjfXCu/dZLuT3TaJjjhBYE2EeD3Em2KJnOBAAQgAAEIQAACEIAABJIlwAF9sqHBMQhAoOME2J/TSQB+UZlOLPAEAhCAAAS6RSBWxYVYdrsV3e7NlrzqXszbPON3SfrflytRvSrRScZab7HsJhoG3KqIAHlVEUiGgQAEIAABCEAAAhCAAAQgUESAFlFFhPgeAhCAQBwC7M9xuA+zioAqnVjgCQQgAAEIdItArAPDWHa7Fd3uzZa86l7M2z7jnZL+70Rb+cVab7Hstj3Xuj4/8qrrGcD8IQABCEAAAhCAAAQgAAEIQAACEIAABCCQCAEEVIkEAjcgAAEIQKBzBGIdGMay27kAd2zC5FXHAt6B6R7qWvkdKen/SWy+sdZbLLuJ4cedigmQVxUDZTgIQAACEIAABCAAAQhAAAIQgAAEIAABCEBgOgIIqKbjxl0QgAAEIACBWQnEOjCMZXdWXtyfNgHyKu344N10BM6VdJKkX5/u9truirXeYtmtDSQDJ0GAvEoiDDgBAQhAAAIQgAAEIAABCHSBAC2iuhBl5ggBCMwjAfbndKKGgCqdWOAJBCAAAQh0i0CsA8NYdrsV3e7NlrzqXsy7MuM/l3S7pEsTmnCs9RbLbkLocaUGAuRVDVAZEgIQgAAEIAABCEAAAhCAwDAC23Zs6m/ZsMjZMOkBAQhAIDEC7M/pBISHZDqxwBMIQAACEOgWgVgHhrHsdiu63ZstedW9mHdlxtbK7wFJL5P0t4lMOtZ6i2U3Eey4URMB8qomsAwLAQhAAAIQgAAEIAABCEAgT4ADenICAhCAQJoE2J/TiQsCqnRigScQgAAEINAtArEODGPZ7VZ0uzdb8qp7Me/SjN8tab2k30hk0rHWWyy7iWDHjZoIkFc1gWVYCEAAAhCAAAQgAAEIQAACeQK0iCInIAABCKRJgP05nbggoEonFngCAQhAAALdIhDrwDCW3W5Ft3uzJa+6F/OuzfgLkv5S0mUJTDzWeotlNwHkuFAjAfKqRrgMDQEIQAACEIAABCAAAQhAAAIQgAAEIAABCJQngICqPCuuhAAEIAABCFRJINaBYSy7VbJjrPQIkFfpxQSPqiXwYtfK76WS/q7aoSceLdZ6i2V3YkDcMFcEyKu5ChfOQgACEIAABCAAAQhAAAIQgAAEIAABCECgvQQQULU3tswMAhCAAATSJjDuwPBQSTdLsoP68HXscgupXZL895dKutFdcIykOyRdLensMVNP4aByb0mXOx/fI+mZnL9vlvQBSSdLeqjJMN4jHdaXbu1L29ZJn5zV9m7p4uX5bXbj3GltwNZKj9v7u6W39aRXSdooaR9JOyUd7a7dvlY6z/59l/SKBel29/ln7Pq10o/C++39rL7OeH8KeTXjFLgdAoUE/s/lJflaSa8uvLLeC4rW2/mStuVcuN/tqfbxFZLODfZX/0z5nKSLanh+2PgXSHqnpCcqRGPz/MfgORgObc+R4yQNe8ZU6MKeQ7l9//hwv5/WoNvnr3X3P9KTXnOk9KC9d8+r63rSmfbZqOfN7pXnyzWSTrX7lqTjj5K+6p4t26vwc9r5ufuK8nnG4bkdAhCAAAQgAAEIQAACEIAABDwBWkSRCxCAAATSJMD+nE5cEFClEws8gQAEIACBbhEoI6DyAikvOHqhJDsU3t8JrPz3Xjz1Jff9uAPqFA4qOyGg8sInO6xeyPRS2QH2oyaM2r0Sw519adGEWuGBe0/6aRNxLUlnLEgP+Ot60i1OZHW7jeHFXnadHYZHXj4p5FVkBJjvCIFbJf0XSR+KMN8DJL3X/W/cz3EmLLLXMDGUiZlCAZUXT53jBLrjpjXtOkdANUWy5AW97jlxoBfRhu+XpHUmtB32vHEirE0mlOpLJ/WkLSbE6kvfD59DU7hY1S3T5lVV9hkHAhCAAAQgAAEIQAACEIBAZwhs27Gpv2XDImfDnYk4E4UABOaFAPtzOpHiIZlOLPAEAhCAAAS6RWASAZWR8SIpq0JlFYysQpUJqHa7f3+3hHjKxik6qMxXtwrthtWvfHUsXxUr9NH+HYq5/BhbXFUUO9T/GRduXx3EV0yxKilfdhVeVlWgCgVJJhjKHy6PqtQRVHCyShtWDSqr7pSr1pFVdupJB5t4SdIXXKWZg/315q8XPuUrRXlfgvuMVVYpyqd1KJIKD7F9NZHgukxcpZXD8Fv9objNORxDK2ObKMteq2xFWEpFeRXBJUxCoBYCh7lWfr/YYCu/UDj14QoFVPYssSqGtifbnlX0KrPO93NjnhA8B2xPCytQmRD4BmfMV8ayaoP+WTHqGZL/PF+Byt/vnyM/FVagCioxDfbMYeJVSbbv28Py7SZwHbW/e9GSm8egOlQw5sOu6tOqylFjKkVZxUKrXJXd5ytF+aC4Z1wmfnL+jayW6H1Ykt64sFIJMZuzf8b5KotVVssqSp4x35fJqxmG51YIQAACEIAABCAAAQhAAAIQ8AQ4oCcXIAABCKRJgP05nbggoEonFngCAQhAAALdIlCFgOp6SXZI/YIJ2t0VHVSOE1Ddm2u993534J2vivVnueuOcO0FTUBlB/X5ClT++9Mk+Xtfnp9TvmrTkMPkyySd4dLIBEh2CL0xOOQetMULK3L4ik92oLwg/bUTUGUCqL50iq/W4Vsk9aW/t0N1L9iyQ+69pO+F9+Vb6gUH8Nm4y12UjMWgkkiY+n5cO7y3z0P74ZzNn3AevjVgpGVUlFeR3MIsBGohYMLPE93+W4sBN2heOGXiqcdKCGHLVKCyFn923adHtMAbNq+ide73dhvT9jp7Nvy8pM8uD+YFVC92du07q5bofb1qubrix9x1Jqay7+31xRGfm/ArFFCFlbTyz6pBm9hwzwyeFdYi1XhcsyQtBmJV2/8HYiU3p0ysGlYADCoM2pB+f9/sqkFlVQRNEGvCXSfotWpQoWD3plDUmxdO2aCBeNferl+SDl+Qrg9b+vmAhc+bJem8BelPvP1gnNCfoePUmdi5sYvyqkFXMAUBCEAAAhCAAAQgAAEIQKDdBGgR1e74MjsIQGB+CVy0Y9PW8zcsXji/M2iP5wio2hNLZgIBCEAAAvNFYBIB1agWfr4KlM3ci5OKKBQdVJYRUJ0l6eqwsoc77P5AIHqyw+/T3ed2YH7HctsrX60qL6AKhVh2oG73hmMN5hS0LHq3pI+4LwbVl3JVqLKqUmFrI3cwvk/YTi8EFhw8Zwfa+apXdm2+ClUooPJVPcIxw+tNFNWTbhpVOSqolpVVLFmSfrmEgCqrSJKvZFWUCBV/X5RXFZtjOAhEJ2DCHquWZ6Kmql+2D5vIxtr12fheOOXtFK03X9Ev9Mvvv36P988PE66aGKnMq8juqFZ941r4eZFVXkDl/bGKVqGwKvQzFFBZ9Sl75viqhvn32X2h8MnehxX+wu9dFapsH7bPTSAb7u/jxKvuOZWJr/rSI8P2+1wVqrAqolWgWh8KYoPKWaf6ioh5Ma2HMuR5s6r16wgBVdb6L2Ir2KK8KpObXAMBCEAAAhCAAAQgAAEIQAACEIAABCAAAQhAYGYCCKhmRsgAEIAABCAAgakIlBFQhQKpsM2RPwA3w9bm7k2uekbYTm+UU0UHlUUt/MIWS2bDC6lMBGUVPMKX99naN1UioHICI6u8ZQKrS/2BdiA8MtHUKnHVEAHVoEWeiaRCh/NtAUMBVVBlJGutZPf5w3dfgSovoModfGeCLkkm4BpUyPLVqgLxlrURzFpHjag4NRBMhVWwIh5+G4qivJpqkXATBBIm8BJJV7qWazHcHPdzXFEFqnwL2HMqauFnzwez7atLeS6hgMpaj14uyYS4/uUFwKG4KxTpjvo8FFCZzeOKBFTBnvyoM54Jlty/bV9+QV686ja4VQKqca3vxrVadVUNrzUhlCSrmjioTjVqzEBsdacXV4UiLS+eLXjeZBWnRgmo/DMnRiLz/IhEHbMQgAAEIAABCEAAAhCAAAQgAAEIQAACEIDAHgQQUJEUEIAABCAAgTgEygioLh1RGSQvcvLvvzvk4Do/uyKhS5GAyo9nVUGsaom1ELQKJvYaWjXKtfkrElC9IVe9alQFqkz81Jee7EmH+cpL4w6sx1SgMp8H1avszTgBVV4kFYqrxgioLpa0WVJ48O0rYA3s56paDVoN5itg5Q/YR1UhiZDSRXkVwSVMQmBuCVRRgcomby1T8y8b+wpJ50qyVnmjRE/D4BWt8zIVqKz1YSh08hWo8r6W+XziClQ2Kb9vSvonSbcNqzY4pEXssApUQ6v/jXkerRL3BmJaL26y58WqClRBVcWsGpYXSw3b+0cIrVY9b3qSCXQHcxlWZTHCqinKqwguYRICEIAABCAAAQhAAAIQgEA7CdDCr51xZVYQgMD8E2B/TieGCKjSiQWeQAACEIBAtwhUKaAycnbYfIMTM41rx1R0UOmFUbvc4btvBWXVrb7pRFP+O1+Nyr57XJKvavJnrsKI+WXtlI4oqEDlvzchlr/35YGgalVmBIfEWUUnq+AUHib/WPoZqwwlaWgLv/AA3bVY+r6vAtKTrh91uLwgPeCvc9W2rpGUVaMaJqDKt+MLW+zlhVDD5mR+emFVX1oMWv896itnjWsj1fByKsqrht3BHARaQeAA18Yv38qvaL0VVaAKBVQGyq43W7793Sh4RXb988PEUPac8FWhPq6Van/vlBQKqEzcY88ru/azy0YvcNf4Vq5uGxz6ud0XCqhC2/fmnkHPhBMKq/351nWheLYn+bZ3WTUquzffwi8vts2Jpqwio69sZRW37FlhL6tAaNW2su/60kk9KatG5apDrRJQDfPTzyMvfBr3vAmfE0vS4QvS9V6M5as6Rm4DW5RXrVjMTAICEIAABCAAAQhAAAIQgEAKBLbt2NTfssF+zcgLAhCAAARSIsD+nE40eEimEws8gQAEIACBbhGoWkDlD49fIOmXxqAsc1DpxVg2jB32Wms+3x4wbKXkv/eVQ8L2fl8KqmGFQis7KN97yOG2t2lt/74s6dWjBFT+oDhsOZSr4PSIqyxic13vDoxv9wflnk0gWrKPMrFVUXWOoBqI3XOXpJ+1tn0L0l/nD9hz43uzWSUqd3CeVS/pS17AdXQubtmheniI7v000VjQrsluW1VJK8JSKpNXEdzCJARaQSAvpDJB1Swt/PICKv/8+Laks2d8foTPCP8csMqBXhxlw/vqhfa9iatMpGTirdc7IbBdE7bwC59J4eehgMruCZ9B1iLwF5a1T1uXqwCuElAFe+chviWe3Rzu2X3piz3pxFECWfcAeIUT69rbQYWocRUR/TNG0sF2j3tW/UNeXLVWejz3vPFhyezYm/CZM+55Y2OF34fPwnGtCBtcOTw/GoSNKQhAAAIQgAAEIAABCECg2wQ4oO92/Jk9BCCQLgH253Rig4AqnVjgCQQgAAEIdItArAPDWHa7Fd2C2XrB15K0+Sjpq9PAqWKMaeyOuIe8qhAmQ0FgBIFQSBXj5zjWeUKp6cRP8hUJJ3XNC8n60lfWSZ+c9P4KryevKoTJUBCAAAQgAAEIQAACEIAABMYRoEUU+QEBCEAgTQLsz+nEJcYv3tOZPZ5AAAIQgAAE4hGIdWBYZNe+T/Vl1auswkgbXj1XXeRVrnrU/5xwUvn7/1zSKycco8rLi/KqSluMBYGuE4i13mLZ7Xq8h87fVSe8riedGbaILQvLVXPcHlbhKntvxdeRVxUDZTgIQAACEIAABCAAAQhAAAIQgAAEIAABCEBgOgIIqKbjxl0QgAAEIACBWQnEOjCMZXdWXtyfNgHyKu344F27CMRab7Hstit6zCZPgLwiJyAAAQhAAAIQgAAEIAABCEAAAhCAAAQgAIEkCCCgSiIMOAEBCEAAAh0kEOvAMJbdDoa4U1MmrzoVbiYbmUCs9RbLbmTcmK+ZAHlVM2CGhwAEIAABCEAAAhCAAAQg4AnQIopcgAAEIJAmAfbndOKCgCqdWOAJBCAAAQh0i0CsA8NYdrsV3e7NlrzqXsyZcTwCsdZbLLvxSGO5CQLkVROUsQEBCEAAAhCAAAQgAAEIQEDSth2b+ls2LHI2TDZAAAIQSIwA+3M6AeEhmU4s8AQCEIAABLpFINaBYSy73Ypu92ZLXnUv5sw4HoFY6y2W3XiksdwEAfKqCcrYgAAEIAABCEAAAhCAAAQggICKHIAABCCQLAEEVOmEBgFVOrHAEwhAAAIQ6BaBWAeGsex2K7rdmy151b2YM+N4BGKtt1h245HGchMEyKsmKGMDAhCAAAQgAAEIQAACEICAJFpEkQYQgAAE0iTA/pxOXBBQpRMLPIEABCAAgW4RiHVgGMtut6LbvdmSV92LOTOORyDWeotlNx5pLDdBgLxqgjI2IAABCEAAAhCAAAQgAAEIQAACEIAABCAAgUICCKgKEXEBBCAAAQhAoBYCsQ4MY9mtBSKDJkOAvEomFDjSAQKx1lssux0IaaenSF51OvxMHgIQgAAEIAABCEAAAhCAAAQgAAEIQAAC6RBAQJVOLPAEAhCAAAS6RSDWgWEsu92KbvdmS151L+bMOB6BWOstlt14pLHcBAHyqgnK2IAABCAAAQhAAAIQgAAEIEALP3IAAhCAQLIEaOGXTmgQUKUTCzyBAAQgAIFuEYh1YBjLbrei273Zklfdizkzjkcg1nqLZTceaSw3QYC8aoIyNiAAAQhAAAIQgAAEIAABCEjatmNTf8uGRc6GyQYIQAACiRFgf04nIDwk04kFnkAAAhCAQLcI2IEhLwi0iQD/XdmmaDKXlAnEEpzcJumVKYPBt7kkECuf5xIWTkMAAhCAAAQgAAEIQAACEJiFAAf0s9DjXghAAAL1EWB/ro/tpCNz0DUpMa6HAAQgAAEIVEMg1oFhLLvVUGOUVAmQV6lGBr/aSCDWeotlt40xZE7PEiCvyAYIQAACEIAABCAAAQhAAAINEaBFVEOgMQMBCEBgQgLszxMCq/FyBFQ1wmVoCEAAAhCAwBgCsQ4MY9klGdpNgLxqd3yZXVoEYq23WHbToo83VRMgr6omyngQgAAEIAABCEAAAhCAAAQgAAEIQAACEIDAVAQQUE2FjZsgAAEIQAACMxOIdWAYy+7MwBggaQLkVdLhwbmWEYi13mLZbVn4mE6OAHlFSkAAAhCAAAQgAAEIQAACEIAABCAAAQhAAAJJEEBAlUQYcAICEIAABDpIINaBYSy7HQxxp6ZMXnUq3Ew2MoFY6y2W3ci4MV8zAfKqZsAMDwEIQAACEIAABCAAAQhAwBOgRRS5AAEIQCBNAhft2LT1/A2LF6bpXbe8QkDVrXgzWwhAAAIQSIdArAPDWHbTIY8ndRAgr+qgypgQGE4g1nqLZZc8aDcB8qrd8WV2EIAABCAAAQhAAAIQgEBCBLbt2NTfsmGRs+GEYoIrEIAABIwA+3M6ecBDMp1Y4AkEIAABCHSLQKwDw1h2uxXd7s2WvOpezJlxPAKx1lssu/FIY7kJAuRVE5SxAQEIQAACEIAABCAAAQhAgAN6cgACEIBAsgQQUKUTGgRU6cQCTyAAAQhAoFsEYh0YxrLbreh2b7bkVfdizozjEYi13mLZjUcay00QIK+aoIwNCEAAAhCAAAQgAAEIQAACkmjhRxpAAAIQSJMA+3M6cUFAlU4s8AQCEIAABLpFINaBYSy73Ypu92ZLXnUv5sw4HoFY6y2W3XiksdwEAfKqCcrYgAAEIAABCEAAAhCAAAQgAAEIQAACEIAABAoJIKAqRMQFEIAABCAAgVoIxDowjGW3FogMmgwB8iqZUOBIBwjEWm+x7HYgpJ2eInnV6fAzeQhAAAIQgAAEIAABCEAAAhCAAAQgAAEIpEMAAVU6scATCEAAAhDoFoFYB4ax7Proni/pGElvlvSE+/DQ5f+/QNI7g89akQ27pYslHS9p/Vrp8Vkmdbf0tp50rRvjkZ70miOlB+39PdJhfem6nnSmfebsbnbX3unt75b2kXSNpFPtuyXp+KOkr94lvWJB2j6Dn7Hzaha03AuBBC804AAAIABJREFUeSNQtN5sn92Wm9T9kk52n10h6VxJDwV78M2SPifpojEwiuzWzdHm9Y+SbhxiyJ4px0l6j6Rn6nYkHL9D+3xdWGPnVV3zYlwIQAACEIAABCAAAQhAAALJEaBFVHIhwSEIQAACGQH253QSAQFVOrHAEwhAAAIQ6BaBWAeGsez66PqD/dOCQ3AEVAW57wRSt/albeukT7oD+wMlbVwr/Sh8vyStW5BuN3HUgnS3E0w9ulY6z4mwNplQqi+d1JO2mBCrL31f0s6+tGjjT7EUY+fVFC5zCwTmlkDRerN91l7DxFC234YCKntv4qlzJO0qIFJkt26grRZQzcE+X1d8Y+dVXfNiXAhAAAIQgAAEIAABCEAAAskR2LZjU3/LhkXOhpOLDA5BAAJdJ8D+nE4G8JBMJxZ4AgEIQAAC3SIQ68CwyG5ezGTVok53VT0sQpdLOsuFKhRB2XV3uM+vzl2/xlU+OVbSr0n6N5JeGlRAGWbTj2VD2n12sO99+aGkD0j6khMIXOnGK/JnUJUkqMRk44cipKxaVE/66b50q6SD7YK+9HYTFvkDbklfkPRa59dGL1py8x9Uhwoqkzzsqj6tqhw1plKUr1yV3ecrRfkl4oRQmfjJ+TcQV+WXkfdhSXrjwkpFrGzOPelgm2NOlDVttayivOrW6ma2EKiXQNF6Kyugsqp4Vs3JhFZF4im31Wjcz49NPD/CClT+uWPVtb4s6afCClTs85Xv83VldVE+12WXcSEAAQhAAAIQgAAEIAABCHSOAAf0nQs5E4YABOaEAPtzOoFCQJVOLPAEAhCAAAS6RSDWgWGR3XEH4K+X9PPusH0/SX8g6T9I2j+oaPIdJ7J6TNJlwb99JRRfQcSi7ccKbYZjWXupsC3TEU6kZYKqe93YL3TXvFiSjW3Xj/JnVTWWsBqTS72dy+32bnetr65ZkhatvZ0TIJ0SipW8cMqqP3lR1ZJ0RlDxyYbcuNwlb8tyO6nNrhrUA1blyWxYNSjXNs+qQQ3ETJJusu+8sCovnLJBd6/Mz8ax1/ol6fAF6fqwpZ9fSoHga9eSdN6C9CfefjBO6M/QcUoszaK8KjEEl0AAAiUJFK23MgIqa/Fn1316REu8Ya4U2W3q+WGir7Byln8emM+rWvixzw+eF1Xs8yXTc+LLivJq4gG5AQIQgAAEIAABCEAAAhCAAASGE6BFFJkBAQhAIE0C7M/pxAUBVTqxwBMIQAACEOgWgVgHhkV2yx6Ah9EKRU5W5clXivo9SX8o6WvBAb0XUH0xqHxiVVAukPROSU/k0iCsgGUCKi+SsuvCdk6h3ydKOi44SA/HGFShCoVPZtO3vTPRlL0PxEdWhSqrHGWfh1Wb7H14QL9WsrkMXqH4qi894trp2fdZ1Sv7R64K1fZAQLVHNaigosqpkrJrw2pUR0oPeuOBQOpoq6DVk24JBVwjBFRZ6z/PYIIlWZRXEwzFpRCAQAGBovXmW6WGw/hKfl54ZFUA7RVW7isCX2S3qeeHCajy+zr7fP37fFF+TPt9UV5NOy73QQACEIAABCAAAQhAAAIQgAAEIAABCEAAAhCYiAACqolwcTEEIAABCECgMgKxDgyL7I47ADfxUXgw7w/kTUB1Q46Mtdd7e1DhxLeHCkVP/sD7E1alKRBQ5Q//fUtAE1D5doLeF9/OKS+gGuaP+TkQaAVipEed75lgyf3bKjy9wERTS9Iv96SR7fKCNn3rRwio/LgmmLrGjb+xL1lVq2tNCOWqdQ2qU40aMxBb3Wm+mr1QpOUFVDmh1WdcNax9ygiofLvCCTO9KK8mHI7LIQCBMQSK1ltRBaqbJV26ot+U/fucBlr4Vf38GCXcXVWBin1+aAWq26fc5+talEX5XJddxoUABCAAAQhAAAIQgAAEIAABCEAAAhCAAAQgsIoAAioSAgIQgAAEIBCHQKwDwyK7eQFV/pDa07IWfh9bfmOVo9YG7fhCmnu7NnvWImqYgMp//0NJBzoBVdiKz8RO+QpUZQVUvj3g2Oj66k2S/knSbUFrvUElprDCkw02ogJVJrAKK0DZtaEQSisVp7yA6t2SPuKcs1Z/eXHTxcut9lZVoHJ+mOAqq4blbQ2rQDVCaGU2BgKunnRwOBfXUpAKVHH2A6xCYBICRft4kYDqCknnSrI2qbbHhpX9xvlRZLfJ50epClQ2GfZ53dqXtq2TPjnjPj9Jjk5ybVFeTTIW10IAAhCAAAQgAAEIQAACEIDAGAK0iCI9IAABCKRJgP05nbggoEonFngCAQhAAALdIhDrwLDIrm/vZBVJ7nUCKIuMVfV4vyRf8ckEVH8g6T8sC6n2lxQeyNth/AGSfAu/UQIqG9fb+64kE2uFAioTHF3u0sLsl61ANcqfVZVJbNywTZ9vXec/swPnoO1dVo3K7skLqMLr7YA6J5oyZkMrUEna4r/rSyf5alTDWvgN89Mvl/yBuH+fF1rZ9WG7wSXp8AXpei/GcvcN3k+4HIvyasLhuBwCEBhDoGi9TSKgMjN+z95jj8z5UGS3yeeHPYOsld9FQ55Vg1at7POV7vN1LcqivKrLLuNCAAIQgAAEIAABCEAAAhDoHIFtOzb1t2xY5Gy4c5FnwhCAQOoE2J/TiRAPyXRigScQgAAEINAtArEODMvY9S357pd0lRMu2cG6VTCyA+sTXKh8Cz97a9VA7nCfW/s+G8MLoMYJqOwWu9YqS4X3nCXJ7G+VdEpQnapMBSpfuSrvz6B9n0+1oL3TIb4lnn0XVHAywdQXe9KJJrDaS/peXkBl1weiJXs7qBA1pgLVRl8BStLBdo+rgvUPrt3eQFxlbfqC6lPhKsns2AehT6HvwcX5ln/WMlFeNBbMeVXVqwmWZJm8mmA4LoUABMYQKFpvkwqovBjp25LOnsGu38+thWoTz4/wuWPPjF9wz4xVAir2eR1/lPTVCvb5uhZlUT7XZZdxIQABCEAAAhCAAAQgAAEIdI4AB/SdCzkThgAE5oQA+3M6gUJAlU4s8AQCEIAABLpFINaBYSy73Ypuw7N1oinrpXjeNKa9wKAvfcWqaE0xBnk1BTRugcCUBGKtt1h2p8TUrtsS2OfrAkpe1UWWcSEAAQhAAAIQgAAEIAABCOQI0CKKlIAABCCQJgH253TigoAqnVjgCQQgAAEIdItArAPDWHa7Fd2GZ+ta/F3Xk848UnpwUvOugtb2sArXhGOQVxMC43IIzEAg1nqLZXcGVO25NYF9vi6Y5FVdZBkXAhCAAAQgAAEIQAACEIAABCAAAQhAAAIQmIgAAqqJcHExBCAAAQhAoDICsQ4MY9mtDBwDJUmAvEoyLDjVUgKx1lssuy0NI9NyBMgrUgECEIAABCAAAQhAAAIQgAAEIAABCEAAAhBIggACqiTCgBMQgAAEINBBArEODGPZ7WCIOzVl8qpT4WaykQnEWm+x7EbGjfmaCZBXNQNmeAhAAAIQgAAEIAABCEAAAp4ALaLIBQhAAAJpEmB/TicuCKjSiQWeQAACEIBAtwjEOjCMZbdb0e3ebMmr7sWcGccjEGu9xbIbjzSWmyBAXjVBGRsQgAAEIAABCEAAAhCAAAQkbduxqb9lwyJnw2QDBCAAgcQIsD+nExAekunEAk8gAAEIQKBbBGIdGMay263odm+25FX3Ys6M4xGItd5i2Y1HGstNECCvmqCMDQhAAAIQgAAEIAABCEAAAgioyAEIQAACyRJAQJVOaBBQpRMLPIEABCAAgW4RiHVgGMtut6LbvdmSV92LOTOORyDWeotlNx5pLDdBgLxqgjI2IAABCEAAAhCAAAQgAAEISKJFFGkAAQhAIE0C7M/pxAUBVTqxwBMIQAACEOgWgVgHhrHsdiu63ZstedW9mDPjeARirbdYduORxnITBMirJihjAwIQgAAEIAABCEAAAhCAAAQgAAEIQAACECgkgICqEBEXQAACEIAABGohEOvAMJbdWiAyaDIEyKtkQoEjHSAQa73FstuBkHZ6iuRVp8PP5CEAAQhAAAIQgAAEIAABCEAAAhCAAAQgkA4BBFTpxAJPIAABCECgWwRiHRjGstut6HZvtuRV92LOjOMRiLXeYtmNRxrLTRAgr5qgjA0IQAACEIAABCAAAQhAAAK08CMHIAABCCRLgBZ+6YQGAVU6scATCEAAAhDoFoFYB4ax7HYrut2bLXnVvZgz43gEYq23WHbjkcZyEwTIqyYoYwMCEIAABCAAAQhAAAIQgICkbTs29bdsWORsmGyAAAQgkBgB9ud0AsJDMp1Y4AkEIAABCHSLQKwDw9skvbJbqJltAwRi5XMDU8MEBJIjEGu98fxILhVa4VCsfG4FPCYBAQhAAAIQgAAEIAABCEBgEgIc0E9Ci2shAAEINEeA/bk51kWWEFAVEeJ7CEAAAhCAQD0EYh0YxrJbD0VGTYUAeZVKJPCjCwRirbdYdrsQ0y7PkbzqcvSZOwQgAAEIQAACEIAABCDQKAFaRDWKG2MQgAAEShNgfy6NqvYLEVDVjhgDEIAABCAAgaEEYh0YxrJLGrSbAHnV7vgyu7QIxFpvseymRR9vqiZAXlVNlPEgAAEIQAACEIAABCAAAQhAAAIQgAAEIACBqQggoJoKGzdBAAIQgAAEZiYQ68Awlt2ZgTFA0gTIq6TDg3MtIxBrvcWy27LwMZ0cAfKKlIAABCAAAQhAAAIQgAAEIAABCEAAAhCAAASSIICAKokw4AQEIAABCHSQQKwDw1h2OxjiTk2ZvOpUuJlsZAKx1lssu5FxY75mAuRVzYAZHgIQgAAEIAABCEAAAhCAgCdAiyhyAQIQgECaBNif04kLAqp0YoEnEIAABCDQLQKxDgxj2e1WdLs3W/KqezFnxvEIxFpvsezGI43lJgiQV01QxgYEIACBOSHw4S9/8Fv/41+eeuGcuIubEGiUwE/+xJpvv/fVl7yoUaMYgwAEWkdg245N/S0bFjkbbl1kmRAEIDDvBNif04kgD8l0YoEnEIAABCDQLQKxDgxj2e1WdLs3W/KqezFnxtUR2EvSj8cMt03SluD7WOstlt3qSDNSigTIqxSjgk8QgAAEIhGwQ4M3rDs3knXMQiBtAp+7+wohekg7RngHgXkgwAH9PEQJHyEAgS4SYH9OJ+oIqNKJBZ5AAAIQgEC3CMQ6MIxlt1vR7d5syavuxZwZz07grDVr1mx9+umnX/C85z3vu0899dSFkq4eMmx+fcVab7Hszk6aEVImQF6lHB18gwAEINAwAQRUDQPH3FwRSF1AZW1n5goozkIgUQJbX7dY61qiRVSigcctCECg8wTYn9NJAQRU6cQCTyAAAQhAoFsEYh0YxrLbreh2b7bkVfdizoxnI7DpRS960SU33HDD837lV35Ff/VXf6XTTjvt6W9961sflLSYGxoB1WysuTttAjw/0o4P3kEAAhBolAACqkZxY2zOCKQuoLL1e9gBR88ZVdyFQFoEHnzsTirNpRUSvIEABCAAgQ4SQEDVwaAzZQhAAAIQSIJArAPDWHaTgI4TtRHoQl619b+bmdf0y6Ko9d7IkdesWfOdnTt3/ttjjjlmcM2uXbu0fv36//7UU08dlLvxXyU9J/jM3seIWxfW+fTZwJ3TEiCvpiXHfRCAAARaSAABVQuDypQqIzAPAipacFYWbgbqKIHU13lHw8K0IQABCECgYwRi/OK9Y4iZLgQgAAEIQGAogVgHhrPYtZP+0yW9R9IzNcf1fElm782SnnC2Dl3+fytj/c7gs5rdqHb43dLFko6XtH6t9Pgso++W9pe0c0nafJT0VRtrt7SPpGvcuBvXSj+yf98tva0nXes+375WOs9f25e+sk765Cy+SLK8ivG63fFsynasedY5P+Y0Pd2vSTpuytv36vf3RN/rZT+e/Tg3Zl6oZe/H/Rxn++e23Bj3SzrZfXaFpHMlPRTsrTdL+pyki8bMZ9rnR117dyufE6P4V/n8yD0THulJrzlSetBs3yMd1peu60ln2mfO7mbn153++RU8b06175ak4+1ZdJf0igVp+wTPuWnzasqlx20QgAAEIJAyAQRUKUcH32ITSF1YwfqNnSHYbwOBJtY5LaLakCnMAQIQaBOBC3ds3NjLztx6h0n9B/vS5Vs3XOPPeNo01bmZCwKquQkVjkIAAhCAQMsIxDownMVu0wIqEwCcJulGF/u6DuEbS60aDsA3BYfZmaBKktXM/4ykTEDlDsNvXZLO2Ev6Xl+6tS9tM9GUO0QfjDEDiFnyagaz3AqB+SSwZs2aR2+55ZafO+64Z/VXX/va13TSSSf9t6eeeurA3KwmbeFnwiJ7DRND2T4aCqjsvYmnzpG0q4DmtOu8rr3bC8Va9ZwYFYOqnh/+meCfA25cy7nsmRG+X5LWLUi3mzhqIdPiZgLdR02EGz4/+tJJPWmLCbH60vftWdSXFkuKc6fNq/lc/HgNAQhAAAJjCSDAIEEgMJpAE8KKWfizfmehx70QWCHQxDq3tbplwyJnwyQdBCAAgQQImHhqQb1ze3397n88afGO379l07H9nj6+pP4ViKjiBYiHZDz2WIYABCAAgW4TiHVgWGTXH3TfJenDknzVEqtU4gVUP5T0AUlfCipE7S3pcklnubAe6w7j/XhPD/nOLrUx73D3XB1Ut7KD8X8j6aVBpZTwEN7EQmE1qlDcdYSrlBX6aUKCK9144WF7ZtofKPekRTsIdiKkrFKTfR8eXGulqtOgylNfOsUOjh2vj7i5vNuNYZU5woodvgLVw5JWVe2w+3JVQQYiqMB+dl9fel1P+r3l6ku3u2pSoXjKhhrc68b0B9uPhL73pINDQdUMS7Ior2YYmlsh0EoCbz/ooIM+/KlPfeqnjj32WN1xxx16y1ve8sPvfOc779Wz1eL8xOsSUFkVPBOo2v5YJJ4yX8qs8/3cmCcEz4j8fm2VBW9wk8s/Y/zzIHy+hM+J8POi54RVLwzvNZP+2TTseTbqOTHqOZVNYVjlv/CZ0ZN+2vZZSQc7iG83YZF/7kj6gqTXuhhs9KIlx2dQHSr/HJC0qnLUmEpRq547vlKUT67wGeH8G4hs8yvP+7AkvXFhpaKiveyv5FY9SyYUe5XJq1ZuAkwKAhCAAAT2JIAAg6yAwGgCTQgrZuHP+p2FHvdCYIVAE+scARXZBgEIQCAdAtt2bPzGQr+3ycRT3isTUS31+otbNlzzknQ87ZYnCKi6FW9mCwEIQAAC6RCIdWBYZNdXI/GtnOyg20qkWNs+EybZf8jZAfS9TjD1mDt8t4PsA4LrTKzk20VZdZNL3aF6eN1BQSWU7wwZ7x9duH7e2ZhEQJX384VO7PXi5fZY5kPYGnAgoPIH2F4U5dsalRBQXduX3t6TbnICpVPtkNpXfJJ0kxM62YHz5lw1j0OsitSSdHhQ6eMBV03KC6QG91mLpLCqlL137fzeL+kqSZ9dFpCZ0CqsJjJoGzhiLllFkRmWR1FezTA0t0KgtQTetmbNmq1PP/30gc973vMefeqppy7U8HaadQiorMKf7YWfDqr8FYEuWudeSGtjmiDL9lnbv21P8oLX/B7sq2XZ3vUxd50Jdu1ee31xxOcm/LJ7i54TYbWtoufZsOeEib/8GPnn1IBXWI3JfWjVAK3FqHG+ZkladHu17eUmun2NXeeEVcZqj4qBQcUnu3Tjcpc8E+r658eqZ4Rrm2fVBAdipmHPHd/u1TvuW8G69/45dH3Y0s9fGwi+di1J5y1IfzJExJs9s5w/Q8cZkmRFeVWUl3wPAQhAAAItIoAAo0XBZCqVE2hCWDGL06zfWehxLwRWCDSxzmnhR7ZBAAIQSIfAKFErYte4MUJAFZc/1iEAAQhAoLsEYh0YFtnNt3eyaiL+UNsOkkPxkT8cv8yJn/yhuT9E/9pKcY5V7aLCSlGvD8RZzwQVrkysZWIgOxi3w3NfIcWqpfhD+KIKVKGf/pDdxhnaSio4GM6ETu7wN2tbFBx6ZyKkURWoRoitLMOzg/RAQDUQM4V2FlYO1PNCp6ytkjs4H3pfeCAeHIZPKqDS2mcFC9OsyqK8mmZM7oEABFYI2B4WtuMrWm++tV3IL6wKaKJWq+5nrz0q8o2BXmR3VKu+cS38/HMkL6DyboTPIBNWhS+/t496TlgFqvCVr1RY5jlx4pjnlD23slcoarX3Xgzr9+fgGWNVqLLKUXZdvgLguLaqTvyaia/60qpqgtZ6z8bLVaHKqiiOqgYVVM6yaojZtWE1qiOlB/38gmfL0U4sfEvu2earIIYCqsEztGAhF+UV+wAEIAABCHSIAAKMDgWbqU5MoAlhxcROBTewfmehx70QWCGQ+jonThCAAAQgUC0BKlBVy7Oq0RBQVUWScSAAAQhAAAKTEYh1YFhkN3/QnRdQnR602QsPvvNtoPzBtgmoRrXaMwGVb+Pk6fn2TO9wAiob1x96f8Kqb0h657Koq0hAFfpZWkDVl7ZZa6WmBVQ/lk7cS3qLb+sXpFLW/s8JygYCKt/qL9+KaQYB1SFrpZdPlsKrri7KqxmG5lYIQCBHoGi9+apOoejKD+GrDFpVQNufTUx1TkUt/Gyv3qPCX064akKfsN2r+WWVlcxX75uJu8KWrqM+D/f2Yc8JE1DlxWR+XN/q1QS7JoQa9ZwwAdWo59RAoBWIkR51oL3g1t6aiPYFJnxakn7ZWr6OElCNa31XphKiCaEkmah5pHDXJ0Igtsq3mc1EWl5AlRNaZe1hJe1TRkBlYit7phas4KJ8ZgOAAAQgAIEOEUCAUU+wv/Xwt/W+Te/TQw+s6NEPPfxQfWjxQ3rRIVaAs/j11JNP6YPv2Kwj1r1MZ7/37OIbuKIWAqkLK1i/tYSdQTtGIPV13rFwMF0IQAACtRO4cMfGjQvqndvr63etjZ+17+v39PEl9a/YuuGaa2p3AANDCSCgIjEgAAEIQAACcQjEOjAsspuvQBW+N9HSMAFVUQWqcQIq354vH4XwMNtXtPqhJKvINExAlW/NNFcCKtfSb1UFqhBI/lA9L/Dy1w4TUIUVRfJVS9x92X+IU4EqzkaAVQhMQaBoHy8SUIVt7UaJnoa5VWS3TAWqfEUnL8TNi73KfF70nMi3C8xXoCrznDB/Rz2nVjHye62kf5J027BqhuF+bDePqECVCazCClB27RgB1bslfcQ5M0zcZG0DBwJcu86LcH01LG9rWAWqEUIrE1D5X+IM2gaOEiEX5HhRXk2xRLgFAhCAAATmlQACjOojd99d9+m0k07X9isv1vo32N/mSDs/t1ObzzlPN9zyab3sqJcVGkVAVYiokQtSF1awfhtJA4y0nEAT65wWfi1PIqYHAQjMHQETUfWk90i9w6T+g33pcsRTccOIgCouf6xDAAIQgEB3CcQ6MCyyG1YnsepP44RJ4QG3HWQf4KpTWWWPKyWd7MI7SkB1UK69XziGb+FnPtjL+/Vd55OJuXzllHtdRRO7zqqJlK0sMqge4tsrjTr8HXbo7Sq2bOxLVq1jcOCdO+TOfj+da+G32bVAuskdQB9iVaaWpMN926cF6YFxFUTy/vplNExAFbaW8uP2pUWrChJWTbHD/hmWY1FezTA0t0IAAjkCRettEgGVDR3uvYO2dEOoF9m1ioVhNUL//Pi4VvYXE7+GAioT4dj1uyR9dtle+Kywe+2Vr2LoP7f7QgHVsOdEKKDyla8mfU7YsyYUnI1kFbbp89UBw726J/m2d1k1KnMkL6DK7+2554k9F4e2kg3bvPalk3rStb4tX16AO8xPH+u8ONe/zwut7Pqw3aB7fl3vhV/uvsH7ghVclFdsABCAAAQg0CECCDCqDfY///O/aPsWK1Apbd62Wc997k9k/85/ft1Vf6R7775PBxx4gD77qc9mwqo1++07qFr1pre8SY89+tigApW/3661lxdn+c//xw//3+zzh//rP05U6ara2bdvtCaEFbNQY/3OQo97IbBCoIl1bmt1y4ZFzoZJOghAAAIJEbjo8287tL/wnC/1lvY64fzXfXylbCyvaAR4SEZDj2EIQAACEOg4gVgHhkV2fQWRpyWdJcm31DOxUVi9ww7ZQwGVrxJl99jrWHconq9Ikh/D3t/h7glt5Q/G7RKzZxVD7P/NH/t/a610v6SrnHCqFgFVIEw6WtIXnL9PWSujKQRUdgD+sGvX90hYaSSoCmImslZJa6Uf5Q/AA39uD4VPwwRUNlBwCG5vt/t7RgmxplibRXk1xZDcAgEIjCBQtN4mFVB54dO3JY3ryVJk19wN2+35PT1suWrXmPjpBPd8MXGViYls7w7buoYt/Pxeb/eGnxc9J8J2gfac2CrpFCfkMnFVmQpU/tk37Dm1KjyBIDUTxa6VHrcLggpOJpj6Yk860QRWe0nfywuohuzXg2fEuBZ+PelgG0vSwSZ2clWw/sG127MWiXu0gM3lVmbHPgt9Cn0Prs+3/LPWugpbyo5rRTgkp8vkFZsBBCAAAQh0hAACjGoD7Vv3vfo3f2OP1nuf+PAnMtHUJVdt101/dJM+esnHBhWpvBDKRFP2/bf+67eyKlbv+uA7s3HCe/13Jro67Bdfkgm27r/nfoRT1YYyG60JYcUsbrN+Z6G3cq+vDheOdMwrj8nW4Zp918xuoMYRPnX1p3Tcr/9q6dagNboy10M3sc4RUM11iuA8BCDQUgLbdmz8kNR7r9T/8JYN17yvpdOcm2khoJqbUOEoBCAAAQi0jECsA8Miu6NaMLUM//xPx4mtXuVFVtPMyAmr7E+SB4f904yzcuYu/rtySnjcBoEJCcRab7HsToiHy2ch4MRP1tZ1qqqEXkjWl75ilQ5L+EJelYDEJRCAAAS6QgABRrWR9gKqt73jrYP2fd6CCTU+edUfZUKnL33+iwMxlYk08veFLfxOeesp+uA7Ng+qUfnvTvrtDfr13/yNoRWvqp1Vd0drQlgxC13W7yz0Vu4N1+WLDnnhYC0OE0HObq26EfJ+VzfpFTICAAAgAElEQVRy90ZqYp3Twq97ecWMIQCBtAn8/o6zD1jS0n/zXi5o4ef+44ZPPJa21+32joOudseX2UEAAhCAQLoEYh0YFtlFQJVuzqzyzFebWpI2HyV9dVK3pzjkHmeiKK8mdY/rIQCB0QRirbdYdsmFBgm4yoTX9aQzj5QenNT0FMJc8mpSyFwPAQhAoMUEEGBUG9xJKlD5alRFAqoTXnfioLVf6K1VpzrzHW9FQFVtCFeN1oSwYhb3Wb+z0Fu5d5gQKaz4ZteYgHHXbdYFXYOqcKOEVyaetJeJJX/nzFN0wQcuzN5fcOlWfeNvH8xadoYVrorac9q9P/mT/2s2nr/PV6Hzs7dqdC876mWzw+joCKmv846GhWlDAAIQqJXASvUpe61UoLJ/UYWqVuSFgyOgKkTEBRCAAAQgAIFaCMQ6MIxltxaIDJoMAfIqmVDgSAcIxFpvsex2IKSdniJ51enwM3kIQAACqwkgwKg2I7wYwkbdvG2znvvcn8gM5D+/7qo/GlqByle9GVeBKvR4lL1qZ9Xd0VIXVrB+Z8/NIgGVtdv8uYN/Lqso59v9mWBpzX77ZsJGX20uHOeBv/k7bT7nPG2/8uJBlTgTToX3+bVetj2nzXSUPaucxWt6Aqmv8+lnxp0QgAAEIDCMgK8+ZVWnrApV+P9UoYqXMwio4rHHMgQgAAEIdJtArAPDWHa7He32z568an+MmWE6BGKtt1h20yGPJ3UQIK/qoMqYEIAABOaUAAKM6gN331336bSTTh9UqjELJpL46CUfywQUVikmFE1YBSovhHrs0cd0yVXb5SvMWJWps9979qrr/Xc21mG/+BIqUFUfwsGIqQsrWL+zB79MCz8vaPRVqPJr793//lx95D9dkTljwsn/8ud/MWjXaeKmYRWtjlj3MpVpz+n3BBs7bOVJC7/ZY+9HaGKd08KvungxEgQgAIFZCfjqU1Zxyv5basuGxV742azjc/90BBBQTceNuyAAAQhAAAKzEoh1YBjL7qy8uD9tAuRV2vHBu3YRiLXeYtltV/SYTZ4AeUVOQAACEIDAgAACjHqSwbfye+iBhzIDhx5+qD60+CH5SjF5AZVdE4o03vSWN8mEEyayMAFVmTZfYcWrembVvVGbEFbMQpX1Owu9lXt9ValwJFt/tp7stX3L9qztnomm7GXiSC+EtHtv+dMd+t33nK2L/v3vD61GNU5ANUl7zn9+5hkEVLOHe+gITaxzf0Bf0xQYFgIQgAAEShIIq09ZtSm/P+c/Lzkcl1VIAAFVhTAZCgIQgAAEIDABgVgHhrHsToCGS+eQAHk1h0HD5bklEGu9xbI7t4HC8VIEyKtSmLgIAhCAQDcIIMDoRpyZ5XQEmhBWTOfZyl2s31nordw7rpKTF0L6Nn2+upwXUPnvrR3fl//8LwYiyfyYZStQhbPJt+dEQDV7rEeN0MQ6R0BVX/wYGQIQgMAkBPKVpsL9mSpUk5Cs/loEVNUzZUQIQAACEIBAGQKxDgxj2S3DhGvmlwB5Nb+xw/P5IxBrvcWyO38RwuNJCJBXk9DiWghAAAItJ4AAo+UBZnozEWhCWDGLg6zfWeit3DtOQOWrwlkluDPf8dZV1aisFWdYGc5XrXruc39ijzFHCagmac+JgGr2WI8aoYl1Tgu/+uLHyBCYVwK2L/QWtHVe/cdvCFRJoL+kCxFQVUmUsSAAAQhAAALlCcQ6MIxltzwZrpxHAuTVPEYNn+eVQKz1FsvuvMYJv8sRIK/KceIqCEAAAp0ggACjE2FmklMSaEJYMaVr2W2s31nordw7TkDlv998znnZtb9y/K/oie8/MWjVF36//cqLtf4N64eOOU5AVbY9Z15AFbYJDW3PTqR7I6S+zrsXEWYMgW4QuGjHpq0vPuDoC17yb4/uxoSZJQRGEPjGf79T33j0TgRUZAgEIAABCEAgEoFYB4ax7EbCjNmGCJBXDYHGDAQkxVpvsewS9HYTIK/aHV9mBwEIQGAiAggwJsLFxR0jkLqwgvUbPyGLBFjxPcSDIgKpr/Mi//keAhCYTwJWgeolBx69FQHVfMYPr6sjgICqOpaMBAEIQAACEJiGQKwDw1h2p2HEPfNDgLyan1jh6fwTiLXeYtmd/4gxg3EEyCvyAwIQgAAEBgQQYJAMEBhNIHVhBes3XvZSASoe+6otN7HOaeFXddQYDwLzT4AKVPMfQ2ZQDQEEVNVwZBQIQAACEIDAtARiHRjGsjstJ+6bDwLk1XzECS/bQSDWeotltx1RYxajCJBX5AYEIAABCAwIIMAgGSAwmkATwopZ+LN+Z6HHvRBYIdDEOre1umXDYg/mEIAABDwBKlCRCxBYIYCAikyAAAQgAAEIxCUQ68DwNkmvjDt1rLeQQKx8biFKpgSBQgKx1hvPj8LQcMEUBGLl8xSucgsEIAABCNRNAAFG3YQZf54JNCGsmIUP63cWetwLgRUCTaxzBFRkGwQgkCdABSpyAgIrBBBQkQkQgAAEIACBuARiHRjGshuXNtbrJkBe1U2Y8SHwLIFY6y2WXWLfbgLkVbvjy+wgAAEITEQAAcZEuLi4YwSaEFbMgpT1Ows97oXACoEm1jkt/Mg2CEAgTwABFTkBgRUCCKjIBAhAAAIQgEBcArEODGPZjUsb63UTIK/qJsz4EHiWQKz1FssusW83AfKq3fFldhCAAAQmIoAAYyJcXNwxAk0IK2ZByvqdhR73QmCFQOrrnDhBAALtJEALv3bGlVlNTgAB1eTMuAMCEIAABCBQJYFYB4ax7FbJjrHSI0BepRcTPGovgVjrLZbd9kaSmRkB8oo8gAAEIACBAQEEGCQDBEYTSF1YwfoleyEwO4HU1/nsM2QECEAgRQIIqFKMCj7FIICAKgZ1bEIAAhCAAASeJRDrwDCWXWLfbgLkVbvjy+zSIhBrvcWymxZ9vKmaAHlVNVHGgwAEIDDHBBBgzHHwcL12AqkLK1i/tacABjpAoIl1Tgu/DiQSU4TAhARo4TchMC5vLQEEVK0NLRODAAQgAIE5IRDrwDCW3TkJC25OSYC8mhIct0FgCgKx1lssu1Mg4pY5IkBezVGwcBUCEIBA3QQu/sK7nvz/fvwva+q2w/gQmEcC/8teP/HUea/96L6p+o6AKtXI4Nc8EWhCQGVrdcuGxd48ccFXCECgXgJUoKqX71NPPqUPvmOzdt22KzN06OGH6kOLH9KLDnnhVIY/dfWndNyv/+rU909ltCM3IaDqSKCZJgQgAAEIJEsg1oFhLLvJBgLHKiFAXlWCkUEgUIpArPUWy24pKFw0twTIq7kNHY5DAAIQqJ5ArEPdWHarJ8iIbSaQep4ioGpz9jG3pgggoGqKNHYgAIGQABWo6suHbz38bb1v0/v06t/8DZ393rMzQzs/t1ObzzlPN9zyab3sqJdNZNzu/eRVfzSTAGsigx27GAFVxwLOdCEAAQhAIDkCsQ4MY9lNLgA4VCkB8qpSnAwGgbEEYq23WHZJh3YTIK/aHV9mBwEIQGAiArEEIrHsTgSHiztPIPU8Nf8OO+DozscJABCYhcCDj92puqtD0cJvlghxLwTaSQABVX1x/cSHP6F7775Pl1y1XWv2HV5o14usHnrgocyR7VderPVvWK/77rpPp510ut71wXfqo5d8TL/95jfoT2/83MDZaQRY9c20HSMjoGpHHJkFBCAAAQjML4FYB4ax7M5vpPC8DAHyqgwlroFANQRirbdYdquhxiipEiCvUo0MfkEAAhCIQCCWQCSW3QiIMTnHBFLPU/Ovv6QLm0bcW9DWGHabnif2ukHA8rluAVU3SDJLCEBgEgK08JuEVvlrfeu+I9a9bFB9Kn/3P//zv2j7lu066bc3ZNWoTHD15T//i6zC1FNPPDkQUIXVq6hAVT4Gk16JgGpSYlwPAQhAAAIQqJZArAPDWHarpcdoqREgr1KLCP60mUCs9RbLbptjydwk8oosgAAEIACBAYFYApFYdgk9BCYhkHqexvIvlt1JYse1EChLgHwuS4rrIACBKglQgapKms+OVUZA5a8Oq1AdevihqwRUYaUpWvjVEys/KgKqevkyOgQgAAEIQKCIQKwDw1h2i3hU+f2bJR0n6T2Snqly4KKxdksXSzpe0vq10uNF14/7/m7pbT3pWnfNIz3pNUdKD9r7e6TD+tJ1PelM+8zZ3eyuvdPb3y3tI+kaSafad0vS8UdJX71LesWCtL0KP53NLuTVLOHkXghUSaBovZ0vaVvO4P2STnafXSHpXEkrdaGlQyXdLMlqQF80xtEiu3art311jD14UsjBHmm3blwr/WjSMcLrd0v7S9q5JG22vda+G2Ujt8dvXyudN+z+WfyZk3vL5NWcTAU3IQABCEBgVgKxDo5j2Z2VF/d3i0DqeRrLv1h2u5V9zLYpAk3kMy38moomdiAwPwSoQFVPrMoIqPw1j3/v8Uw09cDf/J18hSlfgQoBVT3xGTYqAqrmWGMJAhCAAAQgMIxArAPDWHabzIK5F1A5gdStfWnbOumTTiB1oD/gD98vSesWpNtNHLUg3e0EU4/aYbw7oN9kQqm+dFJP2mJCrL70fTvk70uLNn4FwelCXlWAiSEgUAmBovVmIiZ7DRNDmVgqFFB58dQ5knYVeFdkd28pa9lhwk8vzqpkwnUNUrWAKtxzTUTrBVGSjpb0Gb+H+z1+STpjL+l7fWnkfl/X3BMatyivEnIVVyAAAQhAoG4CTRwcD5tDLLt182T8dhFIPU9j+RfLbruyi9mkQqCJfG7CRio88QMCEChHAAFVOU7TXGUt+e69+z5dctV2rdl3zR5D3HfXfVmbPi+SCitMIaCahvhs9yCgmo0fd0MAAhCAAARmJRDrwLDIrh2mXyDpLkkfluSrlvjDcBMn3eAmH353jKQ73OdfkmTXPSFp2OcnSvp5d7i/n6Qb3b/t8N6uP91VLjnIVUV5qaT8mFsk/aykr7trj3D2zacvL/v+U2H1k2GH5GG1KOf3TnfIbW+zaiD+kFvSF5aZvNYJDDZ60ZK7b1AdKhjzYVf1aVXlqDGVonzlquw+XynKJ5k7lM/ET/ZZeNieT0Tvw5L0xoWVilj22tiTDh5ySF9JtawVl9SbdVFwPwQgUIpA0XorK6CyKnnh/ltkvMjuJySd5QY5VtK9ki7PfeZFWl64ld/fBz74/bcnLZoA1O3PvlKTr66X7W9aqbZne/jtgXjUnhP2HPuIG/TdbgyryJdV6tNKxSmr0ud/g2H7/Kp9O1cpKhNBufHC+w5fkk5dWLGX+ZATT9ktAwFVuKf3pUecD9lcQlGsr2JVFJg5/74or+Z8ergPAQhAAAKTEIh1qBvL7iRsuBYCqedpLP9i2SUjIVAHgSbyuQkbdbBhTAhAoD4CCKjqY+tb8736N39DZ7/37MyQiaQ2n3NeJppas9++et+m9+lt73irjv21Y/XBd2yWr0aFgKq+uIwaGQFV88yxCAEIQAACEAgJxDowLLKbb+UUVnMykZIdzHtxlD+kv0rSx5YnZ8IrE1rZ9/b64ojPd0t6+7LoZqskE0lZxZI/lvT53L12sP9pd8Bvtg4IxFJXunZUZi+soOIP7M3+qhZ+YWUQ59/gsN1ER33p760akz8sNxGTrwzihVPW3imsHBJUfLIh7VDdDuw3u2pQD4QH+q5tnlWDGoiZJN3kDtpN6JTdlz8wDw7hzcb6JenwBen6sKWfT6xA8LVrSTpvQfqTIYf52eG+82foOFMs1aK8mmJIboEABEYQKFpvZQRU1uLPrvN7bBnYRXatApUJpmxME0qFfpg41u/beeFWuL8P2q6G+5ntm33plKCK3irR0QgB1bV96e096SbfyjS3r9vnxsGEUMeE1fmWhbwmZl0lZlqQBnt6/j5rpRo+G2wfd3v3+yXZM/Kzfkx7juTbvQ4T9FZYIbBMbGNeU5RXMX3DNgQgAAEINEwg1qFuLLsN48XcnBNIPU9j+RfL7pynE+4nSqCJfKaFX6LBxy0IRCSAgKpe+L5N367bni3+H7blsypVH73Ejtek17zuRN36+S9m4ip7hdWp7L0XZD30wEPafuXFWv8G+/tQXlURQEBVFUnGgQAEIAABCExHINaBYZHdfHsnqxAViqPC2ZpQyipJ5QVU/ppR94af7788vv3vF904m137JxvDBFnvdJWsQr/s+lDIFVatssP3/PvMn/Bw2977tndesJSvFhIetPtWenZfvkVTCMQdgtshv7XJW3XAb4fmdm2uCpWvpuIrUK23tk9+zKByllVMya4NK5fYoX1wrXHJqmg50cAtoYArmF8ooMpa/1VQ5aQor6ZbJdwFAQgMI1C03mx/NGFQ+LKKUPZTelj5yb4/zYlUy5AushsKqL6Zq24Vfme2wj3cVz70+/2qPdsLTZ3oM9+u1K4dWYHKC01HVBy8PRBCZePYPp2rDnXGsgh1UKkvaJ9q1ax8ZavsvtC/cE8N9t5MlFVWQOXFr2UCM+fXFOXVnE8P9yEAAQhAYBICTRwcD/Mnlt1J2HAtBFLP01j+xbJLRkKgDgLkcx1UGRMCECgigICqiBDfd4UAAqquRJp5QgACEIBAqgRiHRgW2c0fZIdip+/k2jEZW6u4dFHuUP7qoPpTeFgffm6H53+53BrvKEm3LeubNrh2fe+V9B+WD8xfnDtgz4uufJs/E0yFVbJGCqgCMdKjLimyQ/GghVPWOs++8+IqX4EqFFDlK4eECZY7pPetoewSXz3lWhNCSbosJ24aJaDKKlP5dlMmrgpFWl5AlRNa+RZTq1pajRJQmdjKKm/NuFCK8mrG4bkdAhAICBStt6IKVDdLunRFzyn79zlOXFUEucjuMAHVCblBTbD17aDlq/863y52IHr1+2/TAqrnSL/1r5JVkDIBa/i6M98iNRBeXZsXpc4goHp47bMVHYtiM8/fF+XVPM8N3yEAAQhAYEICBQfHeSG4Hz0vFLf/zrFqxvbyLeXtZ9GVnhlDXg0cWHs/vK+TkBl37yzjTuLD0Gv9HymFPy/PMqgb77qedGbws67/Q6HsD4Fs/NwfPw3aL7v/XrSft1f9YdIsPqV0bwN5OtN0Y/kXy+5MsLgZAvGeR7CHAAQgsAcBBFQkBQRWCCCgIhMgAAEIQAACcQnEOjAsspuvQBW+XyvpuEAc5StQmYAqfJX53H7Re7ikn3WVp94i6X+6916QNa4CVSigKlWByhz0lUUk/ZMJt+wXsPlf+oaH9MMEVKMqQLlf5A6EUIEwy75aVa0k325qmCjLtxKUNPiFcDiHsIVfUNXqTv/L4kBUZbcN2gYOEyNQgSruZoB1CExIoGgfLxJQXSHpXNdy1fbPsBrUOFeK7OYFVKOqFw6tEpg3PG5vHtI+dZVgNL9PV1WByvuY318nrUCVq3I1th3hhLkxj5cX5dU8zgmfIQABCEBgSgIlBVReIOX/2+OF7o9qTGjjheImoPLioi8FbeiHetaAAGMWoVNnBFRBtc+samfQ0vlgX5E5+Ln7QFeJ1P6oy/9xlH29s62tkBvI0ylX7sptsfyLZXcmWNwMgREEmshnWviRfhCAQJ4AAipyAgIrBBBQkQkQgAAEIACBuARiHRgW2fV/1et/KR1Wd3p9IKCyw2r7pbS1hPrsMspQ7GT3uN9rDv3c7jM7F0qyqlZbJR2x3KrvXZI+6sa0ilN2nTV7tv+3A/4DnHjLrg0FVP5aE17d66pkmf33LFdvsopUg1f4C1hfJSSszBS0c8qqUQ0TUOUP9XMH81atJF/Zyuxbi6nBL3b70kk9KatGZSKuvIBqmJ9+Evk2Uf59Xmhl14ftBpekwxek673wyt03eD/jcijKqxmH53YIQCAgULTeJhFQ2bDh/rpqz8xRL7IbCqjs2RD64Z8tVu0q397Pnhm2p9v/P+FtjhNQmegz3Dfd/mYt+Ya2Oi0hoMr2/AXpAVcdMGu3tySt8xUJg++Gtv4bVYFhWAWqsKWsH9cf9Pnr23rwN2QlF+UVix8CEIAABDpEYEIBlZEJxUXWCj1fafO7ReIpG6TkgbX/udNX2PStkP1/Az3PheowSScv/zeF/QHSDe4z+1nQWiz7ClT5sfJVtL4s6dWSvu5+3v5KcK/9N9OocQfZEvycaH/MY5WeD/bVhwuE6v6/h+xna5uTVeO0P9T5kPNF+XGWK0t/QdJrzYakrCKya1s8aDNvjvmfwYOfd/19u54jXfav0n/2f/CTE0/Z7f5n51UVqfI/H4+rGD3vS6lknkabZiz/YtmNBhrDrSbQRD43YaPVQWJyEGghAQRULQwqU5qKAAKqqbBxEwQgAAEIQKAyArEODIvs+hZ+T0s6S1L417rhL3nt848v/yL1NU6oZOIq/0vcsFVf+Mvd8HP/S+avOYFUvnWggQ5bNIR+DKte4n9xbveZ37/ghFmrxABB1ZBDwrL+QbUnu/8uq4Rlv7hdkP66L92ab0kQ/DLarh9UiBrXwq+38gvrW90vla3iiFXB+oe8uMra9OX88UmX2bE3oU9B9akwOcNKVL4N4OAX1nZhxb9YLsqryhYOA0EAArYFqDeGw6QCKr+3W2u9ka1tVraesXbzAir/3vZke/lDxvz+vkf7PrugSECVO1Szgzrb17PWLlNUoFrjfLSDv8H+aZ/l9mPfItW+usbdkz8gHLSXcXutP+TLRFl2mOgeNK8wcZYbIzsQDD/PtwJscd4X5VWLp87UIAABCEAgT6AiAdX1kkzk9AInZHqoiHSJw2T/30smErc/3AmFW/6PeF4e2PM/y37OXW//feYFVPk/+rGfpT/g7jVXTQRmwin/B0HDRGLDxjXfBq/gZ9Y9/minJ/10+DNlrlWyF1DZWOsDobr/7yATg50S/mzq/ghqID43gVVPuin876X+yj1bht0XVPMc/IGP/beepN/SiqjKfo6+aVgF6RH/zVjVHwoVpU6j35fI00b9mXL9vjR33zy04IzF1X6esj/Su8pVOL/cObLHHws6oajfRwr3vKonlBcyzjq++32VqVCzn5HsNawafO53cwPxprv2VeHPX7P61NT9TazzJmw0xQs7EIBANQQQUFXDkVHmnwACqvmPITOAAAQgAIH5JhDrwLDI7jAh03yTbqH3w36ZNMk0vZCsL31lnfTJSe4dcW1RXlVggiEgAAFHINZ6i2V3bgJfxS/qqxhjboCtOEpezVnAcBcCEIBAnQQmFFCNauEXCjRM7JNvOb/HFEocJufb6HnbNtbvSfpDN6gXNtgfEoVihlGVsnx1ZhNNWaXOsIqWfWev8F5rVzhq3KECKl8tKhQfuAfw4A+FRgioMlF4XqA0bpywzfGoilJL0hnDKj0PE0eYn4FofhIB1e1tFKOXyNM6l2fh2BWtX18NPaUWnIVzr+kCE14aB9tP7I8wOiGgCqv1WuVhYxv84WD4B4zZH6pY5d6edIurJLxq37L9xo9RU4wqH7aJdU4Lv8rDxoAQmHsCCKjmPoRMoCICCKgqAskwEIAABCAAgSkJxDowLLKLgGrKgDZ5m/uF0nU96cwjpQcnte1+Qb49rMI16Ri564vyasbhuR0CEAgIxFpvsezOTfB9+70lafM0v6if9f65AbXaUfJqTgOH2xCAAATqIFBSgBEKpMJKlr7qk7lmLfTelGubN9LlEgfWeUHULAIq8+OOIc5Ytc7dQRvCSgRUXkjUtIDqx9Kn9pK+mJ+nCbqGVXp2AomsslX4M+60AiovHKsjT2ONWSJPY7mW2S25fr1Aym5pqgWn3xt8a0zbQ8IK6WH1c/PL1uKfDREshfuAteg0MaNVh7Kx7GWVd48oqOZu1+WrbvmqeVY5z4s+w2ruts+dsVzF/HedHS/U9JXt7Hs/N9v7BhWoQlHjclU7qzRvYwwq7uYrR4X7xI+ln3EVcwdtQK2VpvNhc1iNPax4J8m+s9ceVXbd53vYd+PafX784/3vq3JV1wcCqnHtO53gbFXF4KiLYwLjqa/zCabCpRCAwBwRQEA1R8HC1VoJIKCqFS+DQwACEIAABAoJxDowjGW3EAgXzDUB8mquw4fzc0Yg1nqLZXfOwoO7ExIgryYExuUQgAAE2kxgCgFGiMOLILxAw7//rqvg8sQodiUOrKepQGUt7r1QYlwFqnFzsO/yFahGjTu0AlUsAVW+AlU4yXxVK/uubAUqLzj3rZvzIoqqW4mltN5K5GlUd6dYv8PWRR0tOP1e4FtjmsjJRIyhUOrTrhWliZLe4ESYXiRloqTv5ARV1nrT1mI4hgmobM37SnLWavOyIfeNatkZtvM0EdS4ClTD5hC2Ec1yIRBQHRO2z+xL26waeUkBVdgGdLNr0ekrPmVtypekdU5slV3r26Db/hNWnMu39szfF/j7qG/fd89KlT9r5WkisoHIMr9njHi/qcI/HGxkfaW+zhuBgBEIQKBxAgioGkeOwUQJIKBKNDC4BQEIQAACnSEQ68Awlt3OBLajEyWvOhp4ph2FQKz1FstuFMgYbYwAedUYagxBAAIQSJ/AFAKMcFJ5AZV956u4mMjBV3TaA0SJA+v93P0mUrKWgKHw494hlWq8LyagsOt9pRgTV+SvD0UT5pu18yuq0jNs3NICqr70/bDdla/wYmKHBemBYa2wvOBiWCUrSSZSW78kHW4iCiewuEnSoAJMf0X4sGWYiMMmPUr4lK9AZdc6fw804YYbdyCScONcn69klX72F3tYIk+LB6nxignXb5MtOPN7Q1hBzldzCqtQ+cp24XrMV4fLV6ULxU52n+03tiY/m1vT3k7YstOv57xQc5yA6v1Bez8Th+b9ySIdCJIOsTXqwr9zlABxWAWqYSLMvvRIuL69EMpfGwod+9Lf+7Vv1eWcjWzN+j1j2H1eQOVTNl+lrqSAKttzpqncXuNSGTt0E+ucFn6xootdCKRLAAFVurHBs2YJIKBqljfWIAABCEAAAnkCsQ4MY9klA9pNgLxqd3yZXVoEYq23WHbTolbkFjEAACAASURBVI83VRMgr6omyngQgAAE5pjAhAKM/EyHCai88OkFkn5pFJqSB9Z+LGuzZS9fXWqYGMO+92II+7e15doW3DNqrGFzyIsqxo07mOK4yjKBiOFad4O1zdo8g4DqC8saqNdKOjhs2xWIKI42O14kMawC1bDP7J4RAqp9nHjj1LCNmF3vRBaD9l9zvBz2cL1knkabcsn1G6MF5zgBlQkcbR3YHmGVpoZVnXpM0j+6ln2+RV5ZAdVfTtCys04BleXFRkm2dhoVULmE9G39fH5mrfh8m8D83iDppooEVNf6saMtjAkNN7HOm7Ax4bS5HAIQiEwAAVXkAGA+GQIIqJIJBY5AAAIQgEBHCcQ6MIxlt6Nh7sy0yavOhJqJJkAg1nqLZTcB5LhQIwHyqka4DA0BCEBg3gjEOtSNZXfe4lO3v078ZAqW86ax5avt9KWvWHuyacZI+Z7U87SkgCqsrhbirrMF5zgBlVWI+kogbswLo+z96ZK+7Zz1FavKCqjyFajGzXlSAZVvNWjt/ooqUJndKAKqfAWqEEBe6Jlv0Rlem69ANeTei5craw3Ek6Pagqa8xs23JtZ5EzZS54x/EIDAagIIqMgICKwQQEBFJkAAAhCAAATiEoh1YBjLblzaWK+bAHlVN2HGh8CzBGKtt1h2iX27CZBX7Y4vs4MABCAwEYFYh7ol7Nrzap5eX5f08nlyWFLPVZu6riedeaT0jQn97zlBhVXTWr92pU1hb8Ixkr68RJ5G9b9iAZXNpaoWnF5AZa0mbcwXu6pQ1tozbM33Rdd6z1ejMmFS2NovbAVaVkB1Wa7F57iWnZMIqI4I5vBnzoateV8hK8uFoIWfvd1DQBVWfutJvu3mMcOqQ4WCpFEt/CR9JmitmVV/2kv6Xl+61dqABjYyf4a0/vPV5bLv10o/8kmdF1B5sVVfWgzGfdQLMMNWgWulx6MujgmMN7HOaeE3QUC4FAIdIXDRjo239dUzESovCHSeQE/921v1Q0TnIwoACEAAAhCYJwKxDgxj2Z2n2ODr5ATIq8mZcQcEpiUQa73FsjstJ+6bDwLk1XzECS8hAAEINEKgiYPjYROJZbcRqBhpDYHU87QGAVVVLTi9COp6SdaC0/5nbTWtfZ+9znctNu3fNzsRUr5FZ16cVFZAZTbKtuwc167zVctFEd7k/A2rYN0g6X5JX5b06kkFVDaeEyZZi71HJGXtOGcQUGXtQG3cvvR2XwnOV4ty/t/pRI6P56tIBf7s0YYzL6Cya4MWn9Y+NBNvmegqLxwLhVipbwipr/PU+eEfBCAwHQETVtqdW1+3mP1/U69YdpuaH3bmj4DPSQRU8xc7PIYABCAAgXYQiHVgGMtuO6LGLEYRIK/IDQg0RyDWeotltzmyWIpBgLyKQR2bEIAABBIlEOvgOJbdRMOAW4kSSD1PY/lXwm6+hd8kEd47V0HqmUlu5trJCeQq0T04+QiZKGx/STuXpM1HSV+dZoxY95TI51iuYRcCEGgxgVhCplh2WxxKpjYjAQRUMwLkdghAAAIQgMCMBGIdGMayOyMubk+cAHmVeIBwr1UEYq23WHZbFTwmswcB8oqkgAAEIACBAYFYB8ex7BJ6CExCIPU8jeVfCbt5AVWZlpxWeMC3ELQKT741Xpl7Jwlr3dfukmSVrebp1XPVpuTa8U3KvOfa91nVLqtIZVXFNswLgBL5PPNUaOE3M0IGgEDrCMQSMsWy27oAMqHKCCCgqgwlA0EAAhCAAASmIhDrwDCW3akgcdPcECCv5iZUONoCArHWWyy7LQgZUxhDgLwiPSAAAQhAYECgiYPjYbhj2SX0EJiEQOp5Gsu/WHYniR3XQqAsgSbyuQkbZefLdRCAQBoEYgmZYtlNgzpepEgAAVWKUcEnCEAAAhDoEoFYB4a3SXpll0Az10YIxMrnRiaHEQgkRiDWeuP5kVgitMSdWPncEnxMAwIQgEC7CMQ61I1lt13RYzZ1E0g9T2P5F8tu3fFm/G4SaCKfm7DRzegxawjML4FYQqZYduc3UnheNwEEVHUTZnwIQAACEIDAeAKxDgxj2SUf2k2AvGp3fJldWgRirbdYdtOijzdVEyCvqibKeBCAAATmmECsQ91Yduc4VLgegUDqeRrLv1h2I6QAJjtAoIl8poVfBxKJKUJgQgKxhEyx7E6Ih8s7RAABVYeCzVQhAAEIQCBJArEODGPZTTIIOFUZAfKqMpQMBIFCArHWWyy7hUC4YK4JkFdzHT6chwAEIFAtgSYOjod5HMtutfQYre0EUs/TWP7Fstv2fGN+cQiQz3G4YxUCXScQS8gUy27X4838RxNAQEV2QAACEIAABOISiHVgGMtuXNpYr5sAeVU3YcaHwLMEYq23WHaJfbsJkFftji+zgwAEIDARgVgHx7HsTgSHiztPIPU8jeVfLLudT0gA1EKAfK4FK4NCAAIFBGIJmWLZJSEgMIoAAipyAwIQgAAEIBCXQKwDw1h249LGet0EyKu6CTM+BJ4lEGu9xbJL7NtNgLxqd3yZHQQgAIGJCMQ6OI5ldyI4XNx5AqnnaSz/YtntfEICoBYCTeQzLfxqCR2DQmCuCcQSMsWyO9fBwvlaCSCgqhUvg0MAAhCAAAQKCcQ6MIxltxAIF8w1AfJqrsOH83NGINZ6i2V3zsKDuxMSIK8mBMblEIAABNpM4JW/c2T/tj++p81TZG4QmJrAK3/nSN32x/f0ph6g5hubEH4Mm0IsuzXjZPiOEmgin5uw0dHwMW0IzC2BEkKmQyXdLOmluUkeK2mXJP/9pZJudNccI+kOSVdLOnsYnBJ2q2Zqfr5W0uUjfPb29nPzsLldVLUTRePtlvaRdI27buNa6UdF94z7fre0v6SdS9Lmo6Sv2rWjbNwtva0nXevG275WOm/Y/bP4k/K9CKhSjg6+QQACEIBAFwjEOjCMZbcLMe3yHMmrLkefuTdNINZ6i2W3ab7Ya5YAedUsb6xBAAIQSJpArEPdWHaTDgbOJUcg9TyN5V8su8klCA61gkAT+dyEjVYEg0lAoEMESgiZ8gKpvZ0I6YWS3qwVgY4JrLyAyounvuS+f2IYzhJ2q4xCXhQ1TPTl7bVKQOVEUZuWdVPr10qPe0GUpKMlfUZSJtK6RzqsL926JJ2xl/Q9+3df2rZO+uRu6WJJB/prqwxMSmPtIaD6wQ9+YL+45AUBCEAAAhCAQAMEnv/85+sHP/hBA5ZWm4hlt/GJYrBRAuRVo7gx1nECsdZbLLsdD3frp09etT7ETBACEJiBwPOf//xkK83MMK2xt8Y61I1lty6OjNtOAqnnqasgd2HT9Jftbl2uzNW43abnib1uEHD5XOvznxZ+3cglZgmBSQiUEDKNqzBlVageDwRUu92/vztOPGX+lbDrp5GvgOUrX9n350va5i70gi2r2GRVpp7nPj9c0jcknezeW1Wsj0u6PhB9hTbsexOH7VGByouMetJiXzrJiZB8paZVlaO0Uklqp6TbrZKTEzJtkfRhSR9xvrzbjXGqpDtN5KSVilNWgWqNu8aqZj3Sk15zpPSgfZarFJWJoNy14X2HL0mnLqzYy3zIiafsloGAyvtndvrSI2EVrCVp3YJ0+9L/z977x1p3VFeC6z1QS0EKHTlkGo0FZiDSgPiDEXyGjgiKQ0bhR9vQTZqA3CBQPB8kgQaRhrEFgw1GIDwQUBCQxh4QNBAZaNKT2M0vKcEIrG4SB03+QEAr0IBFi59RN9MNoxZ5b966r/Zjv/qqzqlz7jmn6t6zrmT5e/dW1d619q57zq1aZ23gKlOxGpJju9I2SaBa4w/zVgNGQpvi0Wp0dscv5VFbsVI82opHA94UKy5MnDvFdhvA6MyFiTFoaWr74stO5tWS4CuH82gLm8GZWGu91bI7GKC1dNiTtbM3ebUn8VjL8tE8Ewgoh9tKi7XGoxZBpJbdtrJO3rSOQOt5KgJV6xkk/3YBgSUIVLuAg3wUAkJgWQQKiEylBCoSkp4E4IGBrPSVrpkU2GV3U4N6fyirR8IUFa6ofPVwAM8F8DIADw7ErY8CeHMgUP1D50eXAtUfR4paHJflB0l2OlfCzwhUgVx18Rh49gFwY4p0lCFQvfsYuO4AuD0QlK4lKckUn07mxPdJCCMR6vFh3O8FItZXSZTyZKZD4ItG0or7kWzlVaVIfAoEqpcDeCeAD5/gtxmTClRBZeoqp1RF1anN3yGOdx4Dt1KRatkMXc6aCFTLYT3K0lo3SkaBpU5ZBJRHbSWH4tFWPBrwpvjAcOLcKbbbAEZnLkyMQUtT2xdfdjKvlgRfOZxHW9gMzsRa662W3cEAraXDnqydvcmrPYnHWpaP5plAQDncVlqsNR61CCK17LaVdfKmdQRaz9Na/tWy23q+yL/dRED5vJtxk9dCYNcRKCAylZbwe5TD4hLyUYxTgV12IVnqHT2ELK9CRbtGoGJ/kqt+7IhYpirl52SqWVaCMFvCzxGobqei018Av2LKTIcbYagN8YkvKkIlFahMScoTlkKfjVqVI0JtxiG5KVKHep4Rm0JJPiuvRzUrU7ba9PP+eeUop0Q1iEBlSla7nvM5/0Wgajyya90oaTwsO+ee8qitkCkebcWjAW+KDwwnzp1iuwUY8ebVGP68CZ30dc/pDebmhvN/+ta3rv35yy/vlLAON5zgjeukjgwczG4+j4Dr91nONIJlyrwaiPhuNJ94He/GpAu9FDaFQP20Wa311meXmwtvP3HzNQC6njArbceNDI71YgA/CNP/mfBE2LfiJ8AGozhNh5SP04xcMMp/uuOO4/90zTWYSj47bMb8mm3O0IXURou9F1yMpb7P9S+YRl9eFQzRRhN9l7URB3kxHgHl8Hjs5ui51njUOjiuZXeO3NGY+4tA63lay79advc30zSzmggskc8q4VczwrItBNpEoIDIFJfQ40T+2pGa7HO+zzJ5vxlIQL7U3iWTL7DLPlSaekWGQMXPPhCUoqio9MGgDDU7geoYuJlKTEsTqO4L/JOfAFSQYsk///r8EfDMQ4BkKr488erd8d7hFgSqr144jclevkSgajysa90oaTwsO+ee8qitkCkebcWjAW+KDwwnzp1iuwUYNUOgiqVIC3yftUkgcz3IH0LParD+4FPmVf3ZzODBxOt4Bg/rDSlsBmNfa7312S0lRpW2S5GT7LpD0F7liFWDQZyow94QqGzjxEtxB0LVu4mVbbT4dgfAn5pMOMnLI6/FfXk1UajmH0bfZfNjLAvzIqAcnhffoaOvNR5LHBynYlHL7tC8UPt1I9B6ntbyr5bddWejZj8XAkvk8xI25sJH4woBITAPAgVEplQJP+9M/Ln9/e1AgLIHI89NoMAu23MvkOX0YjKWPWTJNlSZ4sP42xKoWP6PJft6FahqEahCSb9zClQGqhcksHOpIQpUkcrVN7rUtObJxPqjikBVPwadHqx1o6TxsOyce8qjtkKmeLQVjwa8KT4wnDh3+uzy5vZtAR+2JZv8AaF+NCVYP+luej2Bil3eCuCFoe8lTxe4G7ifC20eGdVwfhzfZw1osvdTClT+MBfAmepFoj4zfabk6WZMO/i1w90D4NZj4Gnh81t48BvfYOYkVgG8xUmhUhaVNsj4/7zVh87dmDaQd3O50JdXc9ndmXEnXsc7M+8SR4VNCUrn2tRab312/2W4BtgTaN9MXBe+4N6zdt8PGxxPCrM0ie8UOYmS3H8O4IkAvhb62WYKFRF/GJ5K47WKGx6U+Oa16zlRW2688PWusMli17D3hyfVPMmLn1EJ679E17gvO7/9tXEzsF2XSDI6Bl4P4Bsm0R1fI/wGxd8B/wOlvwHw+vJ7AK4AcEvw93o/jilQhc/5GV+baxr/ESlFXXKNcv1uOQb+wwFwo/kYXW/PrqOx75Hc+I/85gqlwguyuy+vCoZoo4m+y9qIg7wYj4ByeDx2c/RcazxqHerWsjtH7mjM/UWg9Tyt5V8tu/ubaZpZTQSWyOclbNTEULaFgBAYjkABkWkogYpOmDqU35M751yBXbaPyUxekYpKVzyj4ntPdmpUQxWo/jjsVz4kjPXwQNq6pAyhnS+lCFSsRuL3yY6AR4Y9vs1end//ewzwpYISftfyXOsQ+GI469qU2zsCrnRlA+2zZOm/2F8LQEqByj8YaTbtQcvUg5fDM639HiJQNR6jtW6UNB6WnXNPedRWyBSPtuLRgDfFB4YT506fXbsZfpE7RCZzn4fK/D8Pry8PB86PdiX8KBvKFw+sk3WpHUHp8a7OsxGd7uqqGc0Sfl+9/HLeLN4V3TT6G8N7U0SoY+DZdihMB4+Bj4e5XfSfHQOdrHo7TCbB6wC4PRwSb25i7wN8N4y7qX29lhtKt4768qqBJVfXhYnXcd3JTGxd2AwGtNZ667MbK0vF1wuSmSjjTcKUlfozktVnwzXGSLwvCaj4En4cn0QkKk/x2nHdyVf6TQBYQtY/jWYkLb/pQV88IZjXOGvHcoC2sZIjUH0IwJsS18EHn/gZlxncuB42Qa6Pr1nxtY6bKxkClZF7Kb19fbj2mOLTZsPkf7zjjv/GEn5GmrLrlL8ucUPHXbPY9myjxZOtYuVEjnUMfPUAeNgBcCb1HW/2ZP5+gRGKC7K7L68Khmijib7L2oiDvBiPgHJ4PHZz9FxrPGod6tayO0fuaMz9RaD1PK3lXy27+5tpmllNBJbIZ5Xwqxlh2RYCbSJQQGQaQ6Ay4tMDAfwvqZkX2LVucQlBe3jfv88HNb8D4D8CeCWAN4TOVKfi3iFf3B+8OYgEcE+RD1bafp/5ywc8+T73Fe8O511n7vcRqOzz8EAkBQAeBmBz9jWCQGVCBE/1D+/TmZTQQHDytvD/TQk/R5Ta+GATSRGo+Fn0MOYlD2nGpQDbzOjxXolANR67RXqudaNkEXBXZER51FawFY+24tGAN8UHhhPnTp9df3j9FQCxAoj/nAfYVPwgaYolfvh/3lSafKodRG/gLpEQjdpQfeMP2JcEqv94+eVU4LjKDmXtsPcIuOEQ+IjdiMY3sZ45HxOd5qhR7QlU5lMD+Ta3C315Nbf95sefeB03P98hDgqbIWht2tZab312PYHKiFF2HbDrAolSn3AEKl5n/Cul/PTiUKqPJCkqT/Faw/FeG649HIOfGUmKsuD8tylU+esYnyDjdcs2T6wfyVjskyNQUZmRpC6zZWP0EahI4H1KTND1T4rlCFS2IdEln20Eqri8Hq89GUWpDbHJnoBz/Shzfm6DxYLiSVmxr3xaro9QVZDdfXlVMEQbTfRd1kYc5MV4BJTD47Gbo+da47HEwXEqXrXszpE7GnN/EWg9T2v5V8vu/maaZlYTAeVzTfRlWwisF4EBRKZJQapld9JJ7MBgYe/u16ys3xiXpxhjjN2l+4hAtTTiA+2tdaNkIExq3oOA8qitFFE82opHA94UHxhOnDt9dmPCVHwo7Q+3YwKVlV8yeM/Js6YIVAnWvT/EPSNQPeRv/ubar//iL5Kxz1J5/vX5I+D3Dk/L+W3UnyKW/FlbqnccAv+OSlFz1qiOCFRfvXCqerLvr7682vf5985v4nXca2+XGgibwdGqtd767Prrg5XlM2ItJ2mkpphAZepRBoSV9uPfXt3JnhLzgNl1xpeU5VNlOQIV5byf4AhUds2jimIXgcr74W31Eag2pF+clrI7IygtQaAKIFlZP8NsU0bQygQmiFcbZStfem8kgepMsaogu/vyqmCINprou6yNOMiL8Qgoh8djN0fPtcaj4OA4dT/g7x086ZmhsafSPxo/Pe7jVmB3jjDPNab/TU8bpvyZIq5TZdrfr83l0yXjTl32PnWok7IR7RdwH2Fz77MLh0Kt52kt/2rZXWyxyNCqEFA+ryrcmqwQaAaBWkSmQrvcN2rp9RMA923JoT5f7gF+gSUAj4Dr+XBkeDi3r9vZ54n+xX13raEIVI1HbK0bJY2HZefcUx61FTLFo614NOBN8YHhxLnTZzelOOUPjnMKVCx/xHbxpqy/0bpE4SLe0ByiQGUDxzKkubrObN8lsXq4UT796QE3APp751CJVSlQNbC6GnRh4nXc4AzHuyRsBmPX9z0+eMDCDn12xyhQxUSrnAIVCbupA1G7PsXKUtsqUHWVEtwJAlWsQOVj3HPt7SRQJfqyxOCZOmRMjC7Irb68KhiijSb6LmsjDvJiPALK4fHYzdFzrfEoODjmNZ4vkn7iV0pNmWV4rTx9NlQFducI81xjro5AZXsCx8CtVwLvIbC+rElMGme7A8BKI2/KmXjl6nCwNFd8Ro/bep7W8q+W3dGBVEch0IHAEvmsEn5KQSEgBGIEColMkwNXy+7kE9GAe4OACFSNh3KtGyWNh2Xn3FMetRUyxaOteDTgTfGB4cS502c3JlBZ7WeWNeLTqdywvjyodzzalUKieodtZNtTvuc2qlMKVDH5KVdSjyX8vnr55VcdAndx8/MQ+KKRm0Ld6jNlj+DH2d/HAEso3UjVDX6WU6DiJmkoC7g5CLYSRyeloja1nktrVHsCld/AbSDn5nShL6/mtL0TY0+8jndizqVOCptSpM7a1VpvfXY9+Ylk2vh68Q4AzwJA0pQpIcQEKir2vSK044SNIBUrR/Ezuz7ZAaovzZcjUJGIZQepXwDw1hPVgW8BIAnY/s3xcn6wPODWBKoD4Aq7Fh0Atwfy7uNT6lAlJfxwqsJ4MVzvNupPVrKWiovOBnG7GCtg8U1//btwGqPNK1ag8geUbtx7ee1z7TelAv04HVnel1eDF0itDvouq4W87E6FgHJ4KiSnGWet8Sg4OC4lUKXUMLPBKbBrv5P/AsBbAJjqlT1AxHuHDwQD9pkpNlvpYI7BssEkH78BAO9FfhfAowBQVfOh4bftJ8O9CO87rAzyC8PYvwzg7qCsxfuk/wLAf/bl8Lud6tAc55+HMe1hJz/euwA8JKVAZfcFJBkdA68HsFGxZPnemEzt71VM5RIA1aR/D8AV/D0dfKcy5iXjhM9NNXPz25vtI6Woz9u9hXuf47LfLZnSxe+2gBuBqosIHiuGekXOaVb19qMU5On2RrYYoZZ/texuAZW6CoFtrkdbo6c1szWEGkAI7B0CtYhMtezuXQA1ockQEIFqMijnGWitGyXzoLneUZVHbcVe8WgrHg14U3xgOHHu9NmNCVSEyghR3Nj1m7n+EJntePhsm7fnyvfxwxSBKrzPjWUqPT2Of7unQ88Uq0ig+vnLLz/wT5HagTE3NuODX0fMOjdmlwIVCVT2edjo5YH0w8YoUE1djqCBfO1zoS+v+vrv/ecTr+O9wkvYDA5nrfXWZ9cO5P5hIEB9M7ou2IFf3O6CO3DkNYTkXJJ2efDJwz4rr/fZcCDoATOS1ocB/KYrzZcjUBkB6nNhEB4c+kNNkqt4reOB32ODfTbNlfDjdYrkYr54cMrxNy9/XUodyIXPNweJJ7Y+dnJO+NQtCFR2gEiS8HWmvNB38GjXW/qbU46KCVRsm7hWblSrctf5ngzvy6vBC6RWB32X1UJedqdCQDk8FZLTjLPWeBQc6pYQqG52pXntOt0ZmAK7cSlAXvetLDDvXeiX3QuYj++MyudZafc/DvdI9In3IezPexP+hrbP7L7Hz5e/v42Qzr68b3lT4kEnX2KY7XwJv5jgTrt2j3aGkd2nxA8vkdxUSKDaEKFsHN6fOMWnTclgI3RHDywVE8Gtn7vvepAvx3cMfPUAeNgBcFZaOL7fyfw9hAg+zYIvHKUgTwtHmqdZgX+7XIJzdcpubm3BiI253w27XBpzntUwftSCdTR+8NBzCRtbO6kBhIAQWBSBWkSmWnYXBVfGdgoBEagaD9daN0oaD8vOuac8aitkikdb8WjAm+IDw4lzp9huAxidudCHQTjMfe8B8Hw+FVvb97AR+2u2gVvbnwXs72ReLYBLcQ4v6UtrtvrWd2v+NuBPrfVWy24DkLfpwpRrx4jHR8D1Y8vWjBxjb/Jqyni0mXHyat8RUA63FeG1xqPgUDdFwPCqTEaGZkAveagnF+UCu3F5wFh50w9NohTVpKhqSX//PKhNvRYAVZGMZG4kqfghJiOCfyKQozgOVaeMhG5Ec1/eOKeQSb+MQGV22T8ej3+fvQLxiUrOTzk+JXufKTzHSpYpBSojaXcpacbjeHXqjKLUhthkStGpB6/i398xEbyQQLVRr25hXyHO14I8rfpFVuBfCQHyJQCo7JZUNk9NsMDuFLisjkCVKmvpHwKxdRIp1O5cacwpkmPKMZbIZ5XwmzJiGksI7AcCtYhMtezuR9Q0izkQEIFqDlQnHHOtGyUTQqihACiP2koDxaOteDTgTfGB4cS5U2y3AYzOXCjBIGzknHsyrsYcRh4g13B1Sps7mVdTAtA3VkkO942xr58Lm8GRrbXeatkdDNBaOky9drYl/47svzd5NXU81pLHmmc7CCiH24kFPVlrPAoOjvsIGKbKdI8r23uOHJSKdIHdVKn7mJhkasw0cWMgUJHY9EQAVMtk+b6bgn2qNxuRqY9AxXJ8/kViGOeXU8jMKVDFZQ09IStFoNqUto+VNJcgUIXJWlk/m/um/J+VCXQEKlO03ihb+dJ7IwlUZ4pVbX0rAAV5WtXlAv/61q+RAqcuwUlcrPy3lbc0xTiuUVOnZTsjZPJ9ruN/AOD/OSERXn7S7n8dWxozUmpl6c3fAXBJacoU+bBWacyQTJvvAZbmduQpfpQt69mnxFs1SXfAeME62oFZyEUhIAR2DYFaRKZadnctPvJ3OQREoFoO61GW1rpRMgosdcoioDxqKzkUj7bi0YA3xQeGE+dOsd0GMDpzYWIMWpravviyk3m1JPjK4TzawmZwJtZab7XsDgZoLR32ZO3sTV7tSTzWsnw0zwQCyuG20mKt8Sg4OC4lYFDBhgQIX1ovG+QCu7EClf+b5YitnN+PQyk/U6AiaeP1QVHnu0FRKiYudRGo6BEFHQAAIABJREFUfPk973/cZw4FqmoEqliByk88LiHYVUI4JlAl+r4RwBlBJFfSuJVvh4I8repqgX8l63eOEpzxmjOVOBIbvZJbXJrTSmaaIpaRFonzoNKYLk8fTyIgBzgGPn4M3Mzy262VxnT+3mvl+/4KeOVJufN/cww8D8BGoY5KbYXKbs2Wxqy6aBLGC9ZRay7LHyEgBPYAgVpEplp29yBkmsJMCIhANROwUw271o2SqfDTOKcIKI/aygTFo614NOBN8YHhxLlTbLcBjM5cmBiDlqa2L77sZF4tCb5yOI+2sBmcibXWWy27gwFaS4c9WTt7k1d7Eo+1LB/NM4GAcrittFhrPAoOjksIGFYCjEFleyrHvAwAyU3JV4FdKyf2pkCC8kSLZzgC1f3C51R0Yuk98+E3ADwrEKlKCVQfDP5zDI7lS5pRoWeoAhVJIDFBhMo7prhzhk2XgswBcIURPw6A20N5vw0pJFaHKinhB+CPqBx1fErI2Kg/3Qf4bsIG/bsYK2DxTe8vlXJsIjGBKio1Zr6fEURC+2aJHgV5WvWLrMC/miU4/XrJ4eSJiI+OCJi5En5FpTEdIelhQdmNPtx5QuC7iwSlEgLVwqUxTdlt458HzJf4HECgarY0ZtVFkzBesI62dlkl/LaGUAMIgb1DoBaRqZbdvQugJjQZAiJQTQblPAOtdaNkHjTXO6ryqK3YKx5txaMBb4oPDCfOnWK7DWB05sLEGLQ0tX3xZSfzaknwlcN5tIXN4Eystd5q2R0M0Fo67Mna2Zu82pN4rGX5aJ4JBJTDbaXFWuNRcHA8lEBlZbu+DuC3c1EusGvkCZbeYqm+TwYy0g8SpcH+8KQ0FxVmjLTlSRkkcQ0hUFlbKw/I8n0kVnUpUBmJi9P95wCo6EPyCAlUfrx3AfghgD8BUFzCjyXyXCmvbwD4GICnbkGguuWE3LYp13cMXEc1Hv7bCCUhZtlSZ/w8pxwVE6jY9q+AR5CcBeAKI2+FORG324K9c6UAW/l2KMjTqq4W+Ne3fucqwdmlRheTurguuHZJoHquW8c5AlVRacxYKQ0A821RAlVIjqLSmG6d3D4RgarZ0phVF03CeME62trlJWxs7aQGEAJCYFEEahGZatldFFwZ2ykERKBqPFxr3ShpPCw7557yqK2QKR5txaMBb4oPDCfOnWK7DWB05sLEGLQ0tX3xZSfzaknwlcN5tIXN4Eystd5q2R0M0Fo67Mna2Zu82pN4rGX5aJ4JBJTDbaXFWuNR61C3wG5MWBqSMCRofC0Qn4b0U9tCBExZ6gi4/rHAZwq7nWs2xRhj7A7pU5CnQ4abvG2Bf30EKl9Ob+oSnCkFqthGrEBVQqAaqkBF3C/WIFANLI1ZrEC166UxJ18IWw5YsI62tAAsYWNrJzWAEBACiyJQi8hUy+6i4MrYTiEgAlXj4VrrRknjYdk595RHbYVM8WgrHg14U3xgOHHuFNttAKMzFybGoKWp7YsvO5lXS4KvHM6jLWwGZ2Kt9VbL7mCA1tJhT9bO3uTVnsRjLctH80wgoBxuKy3WGo9ah7oFdscQqEzticnVWUKwrezbTW+C2tSvkZxCRamhs9i2/1B7Y9oX5OmYYSfrU+DfEAIV/ZqqBKcp0bEUJtXWrJTlhwH87+Fv5sxbAxhDFKiKSmP2KVCZ4tMxcHMLpTFjf/2aikv47XppzMkWwEQDFayjrS2phN/WEGoAIbB3CITvhZv2bmKakBAYgcBr/+QFrz2wfmv9YT4Ct0W6KB6LwLz3RpRHbYVY8WgrHg14U3xgOHHuFNttAKMzFybGoKWp7YsvO5lXS4KvHM6jLWwGZ2Kt9VbL7mCA1tJhT9bO3uTVnsRjLctH80wgoBxuKy3WGo8lDo5Tka5lt62skzetI9B6nhb4N5RANVUJToaWJEiWCHyUK8FppCmWyPzrkyqSPDh+NoAXA3h4VMLPfOFYg0tj9hGoOGhrpTGDP1eduHb1BYClCjevmEDF93a5NGZr675gHbXmsvwRAkJgDxCopQRVy+4ehExTmAkBKVDNBOxUw651o2Qq/DTOKQLKo7YyQfFoKx4NeFN8YDhx7hTbbQCjMxcmxqClqe2LLzuZV0uCrxzOoy1sBmdirfVWy+5ggNbSYU/Wzt7k1Z7EYy3LR/NMIKAcbist1hqPWgfHtey2lXXypnUEWs/TWv7Vstt6vmzrXyBFvfcAeP5jgC+NGW8XSmOOmdecfZTPc6KrsYWAEMghUIvIVMuuMkEI9K2FcwpUgksICAEhIASEgBBYBoHLLruMJMdljDkrtewuPlEZXBQB5dWicMvYyhGotd5q2V15uPd++sqrvQ+xJigEhMAWCFx22WVn+7ZbDLNTXWsdHNeyu1PBkbPVEWg9T2v5V8tu9YRYwIGgNoULwA1jzO1Cacwx85qzzxL5rBJ+c0ZQYwuB3USgFpGplt3djJK8XgIBKVAtgfIWNtb6pNkWkKlrAgHlUVtpoXi0FY8GvClWXJg4d4rtNoDRmQsTY9DS1PbFl53MqyXBVw7n0RY2gzOx1nqrZXcwQGvpsCdrZ2/yak/isZblo3lq/6D5HFjrd8oSB8ep4Ney23wiysGmEGg9T2v5V8tuU8khZ/YGgSXyeQkbexMQTUQIrASBWkSmWnZXElZNcwQCIlCNAG3JLmvdKFkS4zXYUh61FWXFo614NODNpwFc1YAfckEITIHAXQB+dYqB9nUMXQPykRU2g7Ne14/BkKlDwwjszfVD32UNZ5lcK0JAOVwE02KN1hqPWoe6tewullAytBcItJ6ntfyrZXcvkkqTaA6BJfJ5CRvNASuHhIAQ6ESgFpGpll2lgxDIISACVeO5sdaNksbDsnPuKY/aCpni0VY8dskb5Q5Y7vB4jSUsdilP5Ws3AsrhPD7CRqtHCIxDQGtnHG5z9VI85kJW4y6FgHJ4KaTL7Kw1HrUOdWvZLcsGtRICpwi0nqe1/KtlV3kpBOZAYIl8Vgm/OSKnMYXAbiNQi8hUy+5uR0vez4mACFRzojvB2GvdKJkAOg3hEFAetZUOikdb8dglb5Q7IlDtUr7K1zQCWsf5zBA2WjVCYBwCWjvjcJurl+IxF7IadykElMNLIV1mZ63xWOLgOBWBWnbLskGthMApAq3naS3/atlVXgqBORBQPs+BqsYUAkKgD4FaRKZadvvw0OfrRUAEqsZjv9aNksbDsnPuKY/aCpni0VY8dskb5Y4IVLuUr/I1jYDWcT4zhI1WjRAYh4DWzjjc5uqleMyFrMZdCgHl8FJIl9lZazxqHRzXsluWDWolBE4RaD1Pa/lXy67yUgjMgYDyeQ5UNaYQEAJ9CNQiMtWy24eHPl8vAiJQNR77tW6UNB6WnXNPedRWyBSPtuKxS94od0Sg2qV8la9pBLSO85khbLRqhMA4BLR2xuE2Vy/FYy5kNe5SCCiHl0K6zM5a41Hr4LiW3bJsUCshcIpA63lay79adpWXQmAOBJbIZ5XwmyNyGlMI7DYCtYhMtezudrTk/ZwIiEA1J7oTjL3WjZIJoNMQDgHlUVvpoHi0FY9d8ka5IwLVLuWrfE0joHWczwxho1UjBMYhoLUzDre5eikecyGrcZdCQDm8FNJldtYajyUOjlMReN0dFz/96mtu+9Wy6KiVEKiDQK31UTrbWv7VsluKi9oJgSEILJHPS9gYMme1FQJCoD4ChUSmV5PPHXn71wCeFd57G4CXAPhK+Pt/BvAhAB8F8LrULAvt5gDi+K8B8GIAP5gQRc7zawA+mBjznwF4AoCXAfjxhDZ7h7oHeCOAqwBcfQH4fm+HjgZ/CfzWAfDu0OQbB8BTHgN8iX//FfCIY+C9B8Dz+V6we31o+3mzfw9wPwC3AbiWnx0BVz0W+MxfAL9yCNwyhZ/bzHFsXxGoxiK3UL+1bpQsBO9qzCiP2gq14tFWPHbJG+WOCFS7lK/yNY2A1nE+M4SNVo0QGIeA1s443ObqpXjMhazGXQoB5fBSSJfZWWs8ah3q1rJblg1qJQROEWg9T2v5V8uu8lIIzIHAEvm8hI05sNGYQkAIzIPA6+544T89xtFbj4H333TNba/ssEJiEV8pMhTJTJ5AZeSpFwG4OzemCFTlMZ2KQBUIUh8/Bm6+EnhPGPdBAC5eAH7k/z4CrjwE7iI56hD4y0CYuvcCcEMgYb2ARKlj4GkHwI0kYh0D3wNw5zFwK8cvn2EbLUWgaiMOWS/WulHSeFh2zj3lUVshUzzaiscueaPcEYFql/JVvqYR0DrOZ4aw0aoRAuMQ0NoZh9tcvRSPuZDVuEshoBxeCukyO2uNR61D3Vp2y7JBrYTAKQKt52kt/2rZVV4KgTkQWCKfVcJvjshpTCHQBgKv+be/+8DDo5/8/sEBnn58jAMA//fR4X3/xWv+0Tu/HXt4Spw6/r3N+wcH9x7/3fGXbnr6rVR0yr1KCVRUR6J6E4lWWfIUjQwgUP18GPNJAD4JgEpQDzgZwytQ8b0PBOdNGYtqWI8H8LnwvvWlYlXu/ViBytpxzE8BuL9XoHJKTDThSUgbtagD4BeOgY8DuIINjoHrSCwyIhOAjwF4asDqopGWgr9n6lCOQPXVoPp0TjmqQynKlKs2/UwpyoIciFAb8lPw74xcFSeC+XAEPPPwVBFrM+cD4ArOMSJlTaKWtfTKEoFqacQH2lvrRslAmNS8BwHlUVsponi0FY9d8ka5IwLVLuWrfE0joHWczwxho1UjBMYhoLUzDre5eikecyGrcZdCQDm8FNJldtYajyUOjlMRqGW3LBvUSgicItB6ntbyr5Zd5aUQmAMB5fMcqGpMIbAeBG6+4+I9Bzi44+9+8t//gLO+z33/3kuPcXzNjdfcdsFQ8MSpAxy85dXXvOtfFxKZSghULPHHdu/PlMA7F4xCuz8D4K1hTBKySJR6KIAPnwxmBKqHB7v8jOQo8/WdJ0Srt4d2JFPxc74+kXmfxC9PoPJKWl8IfrD/uRJ+Xo0pjH/nSbm9u0LJw9uOgFtZ3i4QkJ7tyUpGnKL6k5GqjoDnOcUnDnnxpErejSdlA68PalBfpMoTbVANKpTNoxrUGZkJwO38zIhVMXGKg95zSkLjOHxdfQQ88hB4ny/pZwFzhK+7j4AbDoGPmH03jvcnOU7rq1EEqsYjtNaNksbDsnPuKY/aCpni0VY8dskb5Y4IVLuUr/I1jYDWcT4zhI1WjRAYh4DWzjjc5uqleMyFrMZdCgHl8FJIl9lZazxqHRzXsluWDWolBE4RaD1Pa/lXy67yUgjMgYDyeQ5UNaYQWAcCN//JC5+Dw+Nn3njNrU/3M775jhf8CY4OPnJwiP/PFKcOcPSWV1/zf/1ra1dIZCKxiAQp//rlQAAyotGjwofPmZBAxbG90pTZz73Pz41kFROorC8VrTyxys/JE6ioPvVcR5iK/97088Qn/m1l70ia8p8HFaqNchTf96pN/NsTsS4AVPI6e3ny1THwjVBOj59vVK/4j0iF6hZHoLpEDcopZ10LYNPWq1E9BviSGXcEqcdRQesA+FNP4MoQqDal/wyDXVmFIlA1Hqm1bpQ0Hpadc0951FbIFI+24rFL3ih3RKDapXyVr2kEtI7zmSFstGqEwDgEtHbG4TZXL8VjLmQ17lIIKIeXQrrMzlrjUevguJbdsmxQKyFwikDreVrLv1p2lZdCYA4ElshnHg4fHOIm+n98hNdayS69f1q6TDgIh51dFwe46uAAn371Nbe+1n8/ve6OF9x0jOP7Awen5foyLz/vTJM+BaoPAXjTKY8H/PeLJirhR9ISbZu6lLnnCVQkEFGl6oXOdyo2sYygJ3e9y5Ghcu97AhVtPqGPQOXISPcG+xvCUvg3FZ4eSNLUEfBLB0C2XJ4r03d1hkBl43K+t4XxLx4DVLV6N4lQAN4ckZushN+5MR3Z6vP0lfY8ScsIVBHR6o+CGtb9SghUVq5wjuvlXGOKQDUXshONu9aNkong0zABAeVRW6mgeLQVj13yRrkjAtUu5at8TSOgdZzPDGGjVSMExiGgtTMOt7l6KR5zIatxl0JAObwU0mV21hqPJQ6OUxGoZbcsG9RKCJwi0Hqe1vKvll3lpRCYAwHl8xyoakwhsA4EhilQnZbuM2QGKFCxC0lJ8YtkpLcBeAkAlsrLkZ7O9Su0W6JA9eSI6GQKVLGvJe8PVqDipEy9CcB3AHzaldY7U2LyCk/sk1Gg2hCsvAIU23pyFU4Vp4xA9VIAm5KNGXLTJQSq4AcJVxs1LLOVUqDKEK1IoDojcB0AV/i5hJKCUqBax1fPsrNc60bJsijvvzXlUVsxVjzaiscueaPcEYFql/JVvqYR0DrOZ4aw0aoRAuMQ0NoZh9tcvRSPuZDVuEshoBxeCukyO2uNR62D41p2y7JBrYTAKQKt52kt/2rZVV4KgTkQUD7PgarGFALrQeDmOy7ec4CDO/7uJ/99Q6i5z33/3kuPcXzNjdfcdsFQeN0dL/ynPy3ld0qkKiQy9SlQeQIVzbH95U696ZJAFNplub0PBuLW3UGJiqpQfwjgBgAvBuAJVCT3sD3bfvjEqC//RwIVX1TJSr3Pfp5A5W1/Iahcsf/LAPzYT8jK+LFMn5Wus/eOgZtd2buNGhX7xgQq3/5K4D0RaerlAJIKVACotrX57Bh4mqlRpUr4pfy0ecTEJ/s7JlqxvS83eAQ88hB4n5GxQr+zv3dpBUqBqvForXWjpPGw7Jx7yqO2QqZ4tBWPXfJGuSMC1S7lq3xNI6B1nM8MYaNVIwTGIaC1Mw63uXopHnMhq3GXQkA5vBTSZXbWGo9aB8e17JZlg1oJgVMEWs/TWv7Vsqu8FAJzIKB8ngNVjSkE1oPAa/7t7z7w8Ognvw/gHx8c4Pj4GH9ydHjff/Gaf/TOb8coeCIVDg7uPf674y9ZSc8MYkMJVEY++jqA306NWUigYldfbu+TgUT1gJMPjATFNiQ/PQkAPye5iiQlEp2eAeADwb4v4UcyVep9T6BiN6ppfS70Z4nAXzzhPrEM6jkClSt19zAricc+TsGJhKlPHABPJsHqPsB3YwIV2zvSEv88U4jqUKC6aApQJG+xT1DB+pugSHVGrmKZPqc+5UOyscM3vE/ed9c4Lvl3PT8z0pib84bQFZcibH01ikDVeITWulHSeFh2zj3lUVshUzzaiscueaPcEYFql/JVvqYR0DrOZ4aw0aoRAuMQ0NoZh9tcvRSPuZDVuEshoBxeCukyO2uNR62D41p2y7JBrYTAKQKt52kt/2rZVV4KgTkQUD7PgarGFAJCoAuBUyLV0VuPgfffdM1tr1wSrQEEqiXdWrWtQJoC1avGAGFEsmPgz6iiNWaMmn1EoKqJfoHttW6UFECjJgMQUB4NAGuBporHAiDvqQnljghUe5raq5qW1nE+3MJmVUtBk50QAa2dCcGcYCjFYwIQNURVBJTDVeG/xPha41FwcMwnwm+OAPtrAM8K78WlQ+xp9Y+Gsh/JQBfYzSUIx/flP6ZKpPjJdz8un5Zn2ZJLSodMZTw3TlxWZFt7Ybz3HgDPfwzwJY53D0A1gTtPypDcZQc37r3H+SfxwxP6t+zi0+1jsNsiT8eYG9ynwD+tX0DrF3gK1/va1m/pgipYR6VDqZ0QEAJCoBiBWkSmWnaLgVlhw9T9+RAYdv36LgLVkGhXaLvWjZIKUO+1SeVRW+FVPNqKxy55o9wRgWqX8lW+phHQOs5nhrDRqhEC4xDQ2hmH21y9FI+5kNW4SyGgHF4K6TI7a41HwcHxkNIhRp56EYC7u5AvsJvrLgJVWUonW4Un3B/E8iIXgB8ZQSuUH7nFEajeCGDT7qRCyFkZkjDoncfArbv4hPtQ6OI85QGPL7UT/z10/L72ffYK1pHW7x4RqLR++1bMuM8L1tG4gdVLCAgBIdCBQC0iUy27SgYhkENABKrGc2OtGyWNh2Xn3FMetRUyxaOteOySN8odEah2KV/laxoBreN8ZggbrRohMA4BrZ1xuM3VS/GYC1mNuxQCyuGlkC6zs9Z4FBwclxIwvg/gg0F1qpM8xYgU2GWznw9jPgnAJ3FKhKBakleg4nsfCFE2ZayvAHg8gM+F963vDzrejxWorD/H/BSA+8cKVOFp77sAvBTA75GEdAxcR2JRrBxlbY+Aqw6BLwbFpy8A+PsArgXweQC/D+DD9DkeB8DHADw1EJ3+yAhQkVIUOP5jgc84YpT1u/u+wJt/AvybY+Bm72MYk2Y3BKpYkcr7zrEDieOqNahQxXna93fZt015qz57BetI61fr91cOgbvsu2FN67d0pRWso9Kh1E4ICAEhUIxALSJTLbvFwKjh6hAQgarxkK91o6TxsOyce8qjtkKmeLQVj13yRrkjAtUu5at8TSOgdZzPDGGjVSMExiGgtTMOt7l6KR5zIatxl0JAObwU0mV21hqPgoPjEgIGS/yx3fsD4akX9AK7P3NCLnprGJOELBKlHhoIRkageniwy89IjjJf33lCtHr7iRNsRzIVP+frE5n3SfzyBCqvpEWSE/3g61wJP0egMuIRVZs2xKID4BeOgY8bWSlDoOKYVx8BjyTBAcCGGBUUn559ADyFDThOUPS6eARcybYkWB0AtwO4Lfh28RhgnxtT/ag2FXx4Hz9nOS+SrAD8E5ySqmjjdhKoYvJXhgx2Nk5vsHe4wQQEpq1mP4F9rV+t30ckvotWsX5LF1/B9ah0KLUTAkJACBQjUIvIVMtuMTBquDoEkgSq1aHQ8IQvu+yyhr2Ta7uEwN/+7d/ukrt77avW9V6Hd/bJrX0ta/3MnmIysAACa1/HOYi1vhdIPpnYWwT0vdJOaPVd1k4s5Ml4BPSdMh67OXpedtllB3OM2/KYBQfHJGCQIOVfvxwIPUY0elT48DkTEqhypfq6SvgZySomUJnvVLTyxCo/J0+govrUcx1hKv57089IUaYW9ZfAb8UEph4C1V0pwlLXOPcA9zPSVE5R6gh43n2A73rSBP3145JAZZN3alVDCFRnijYt5/e2vk1AYNrKhQnsa/2eqtH59az16xSptkrQPelccB3ck5lqGkJACLSEQC0iUy27LWEvX9pCQApUbcUj5c0xgNVtlLQflp3zUHnUVsgUj7bisUveKHc2D7rqurhLSStfL0FAOZxPCmGjBSMExiGgtTMOt7l6KR5zIatxl0JAObwU0gV2pECVBalPweZDAN50oqR0DwD++0WBXNWJesGBNUkPtG3qUjaeJ1D9KKhDvdAZuzGUEfTkrnc5MlTufU+gos0nlBKorDTW0gSqvwP+1X1OVbXOvUjoOgT+XUygCqW7NspWUxCojDhWsLx2tgnz9PgIrz04xE02iRuvuXVzfsDDHnufbW56+q1UPJv1/S5/MiBr/fYQqLR+d3Z5TuZ4wfVoMlsaSAgIASFgCNQiMtWyq8gLgRwCIlC1nxvauGo/RrvgofKorSgpHm3FY5e8Ue6IQLVL+Spf0whoHeczQ9ho1QiBcQho7YzDba5eisdcyGrcpRBQDi+FdIEdEaiyIPURMN4G4CWhVF6O9HTJ4AUH1iUKVE+OiE6mQPW6yGDJ+6MVqGoRMGIFKj/nuOwePytVoLoHeACAO0/KEW4Usnz5wccCn4n/LlheO9tkAgWoreY+gX2t30YJVFq/Wy2NSTsXXI8mtafBhIAQEAJEoBaRqZZdRV0I5BAQgar93NDGVfsx2gUPlUdtRUnxaCseu+SNckcEql3KV/maRkDrOJ8ZwkarRgiMQ0BrZxxuc/VSPOZCVuMuhYByeCmkC+yIQJUFaQgBg4Ow/eVOvSk5cMGBNcvtfTCoSd0dlKioCvWHAG4A8GIAnkDF0nZsz7YfPjFKNSC2+UHoSz+okpV6n/08gcrb/kJQuWL/lwH4sU0oJhJ5gtIx8D1PQgrqT9eTbHUIfNF/FpOdUkpWAL594v/VR8AjD4G7qP50ANxu5fwAXDwGqC51IxWm6GOsQJUjPsUl/AJQbwTwIDfuC2j/AvD9MM77YiWrgmW2c00mIDBtNecJ7Gv9Am8NQdD6Xdn6LV18Bdej0qHUTggIASFQjEAtIlMtu8XAqOHqEBCBqv2Qa+Oq/RjtgofKo7aipHi0FY9d8ka5IwLVLuWrfE0joHWczwxho1UjBMYhoLUzDre5eikecyGrcZdCQDm8FNIFdkSgyoI0lIBh5KOvn5B+fjs3auGBtS+398lAhKI6kpGgODzJT08CwM9JriJ5iESJZwD4QLDvS/hRjSr1vidQsRvVtD4X+rNE4C+ecJJYxq2IQMUSeYEI9e4wxi0nfbchUH0MwFMBXAHgFipDcVynFvU4/m1qWCkFqtR77JMhUJGQdhuAawF8w5OlAhnsKiNUFSyvnW0yAYFpq7lPYF/rF9D6dWU717R+Sxdf4fWodDi1EwJCQAgUIVCLyFTLbhEoarRKBESgaj/sa9u44iaEl9m2COXebz+CbXi4tjxqA/W8F2uJR/xkpiGSe7/1uLXg31pypwtrYVCeidyUvNk1/+Xw5DPf0nW1HMepWyqHdX2cOqf8IZ4f+8agjjC1PY3XHgL6XmkrJorH+Hh4AgFHeU4gIYwfUT3HIKAcHoPaTH1EoJoJ2MywOrBeFm+zFsgTMALWUC/uATbEqmPgz64E3jO0/661j/OUBzw3Pf1WEvg2r/jvqefXZ6/WOqpld2p8d208rd95IqZ8ngdXjSoEhEA3ArWITLXsKh+EQA4BEajaz421bVzNTaDihiyltc/J47afBlt7uLY82hqwmQdYSzxEoJo+kdaSO13ICYP+vPqZRDkHI1i8KJCoRKDqx3GuFsrhPLLCZlzWpdazXYPfvyPkg7Xeo4+L+KW9tHamQnKacRSPcTiS+E1lFX4fsLTVtt9jemhjXBzYSzk8HrvJe4pANTmknQPqwHpZvM1aUJt67wHwfKpkDfUilO+jmtamnN/Q/rvWvvU8reVfLbu7lj9T+6vzNgvpAAAgAElEQVT1OzWip+Mpn+fBVaMKASHQjUAtItPr7rj4aXr26mtu+1XFSAi0gIAIVC1EoduHtW1ciUA1T06uLY/mQXG6UdcSDxGopssZG2ktudOFnDDozysePvIQ0g4grYcnKDw4o/jYP7pabIuAcjiPoLAZl125++ddIiXtkq/jojRvL62defEdOrriMRSxvDJm7p6mxIIIVCUopdsoh8djN3lPEagmh7RzQB1YL4u3rI1DoPU8reVfLbvjoqheQqAbAeWzMkQICIEaCNQiUNWyWwNj2dwNBESgaj9Oa9u4GkKg8vL+73KqUqa8wVrifFn5Em6+fi6859u3nwXbe7i2PNoesXlHWEs8SglUcekhX2aMkfBlyHw5Iq7pF4dQPQLAswB8Zd7QVR99LbnTBbQw6E9Drhm+XtfRNL7exuswXmt2/fzraK359bm2a2t/JNItlMN55ITNuKwqJVD59erXMt//mlOq4vX1ueHe+tHhOvxJAG8J7vE6/URXIjQuD/ohAI8C4G3Y/fkPAfx6+Jxj8n7+4Su+Rx8X8Ut7ae1MheQ04ygew3EsJVF23a/wu+xnw3fMPcGF69z31t3D3VptD+VwQ6EXgWrZYOjAelm8ZW0cAq3naS3/atkdF0X1EgLdCCiflSFCQAjUQKAWkamW3RoYy+ZuICACVftxWtvGVbwh6iPkD2H8k6g/CqWKvhUOi7n5+tDwbzusYfkSbpiWbsy2nxnDPFxbHg1DZ/nWa4lHCYHqC2H92hrld8BrAjGKpTv8mmWk3grgs+GQ10iRMeFq+YguZ3EtudOFqDDozje77tk6ybX2hItvJtbh2wC85GQtsvzB28O6JEExJlYYyeLHgWThSRjLrYzdsqQczsdL2IzL5ZISfn7t2nqlNRItU5/ZWrZr7XPCtdceYLBrLwkLlwey1f1CG47J++7U/fpDwrU9df++xjLb4yJ+aS+tnamQnGYcxWM4jiXk7/i3ffzdlysBaN9Jw71abw/lcEOxF4Fq2WDowHpZvGVtHAKt52kt/2rZHRdF9RIC3Qgon5UhQkAI1ECgFpGplt0aGMvmbiAgAlX7cVrbxlWpAlW8weoPaJ4M4BUZNRoRqNrP+TV4uJZ1PYRAxbi/DAAPde0VH5Lw/ZQqRlymbJ9zaC250xVDYdCd4WMIVLFyG9fZO8J1lASqDwYyRKxotUYS4xTfL8rhPIrCZlyG5R5A8EpyfmT7nrCHD3i9NqJkijTpS4LG5bT8vTXVqjyp0l/HjTDtyZ3+fn6t9+jjIn5pL62dqZCcZhzFYziOJQSqeFR/v8J7mXgMlfAbHgfroRwej93kPUWgmhzSzgF1YL0s3rI2DoHW87SWf7XsjouiegmBbgSUz8oQISAEaiBQi8hUy24NjGVzNxAQgar9OK1t46qEQGVKGf4AJnWY84EQXq9ctdbDmbXlUesrey3xyBE54sOMuOymlQEzJYsnRQH1JX/8oW7rcZ/Cv7XkThdWwqA/k0oOIVOqDTeHoT8V/k8FKh5I2pq1tZgr78dua1KE649EuoVyOI+csBmXVbn7Zz+aJ1nx3vg7oWyeESOtjB/LXrHk1U2B1BzfY3cRqJ4BwO6/vW2qV/1xpCLJz0WgGhfvVC+tnemwnGIkxWM4iqW/030p0vh+RQSq4bjneiiHp8Ny65FEoNoawkED6MB6EFxqXAmB1vO0ln+17FZKA5ndcwSUz3seYE1PCDSKQC0iUy27jYZBbjWAgAhUDQShx4W1bVyVEKhST5fGhzkeVl9ahAc7aywPsrY8an1lryUeOQJV10GvETVY0s8OW628XxzXrnXfeg6M9W8tudOFjzDoz57c2vDvPwCAlenjiPZvXmO71qiRMF4UVKm8Nzz8pPrMmlTh+qNxaQvlcB41YTMmo7rXrI0YEwtSaq5cv1SK+m9BeY59hxCoYgUqP5vUPYEIVOPineqltTMdllOMpHgMR7FkH6DvfkUEquG453ooh6fDcuuRRKDaGsJBA+jAehBcalwJgdbztJZ/texWSgOZ3XMElM97HmBNTwg0ikAtIlMtu42GQW41gIAIVA0EoceFtW1clWyc8nDXH+b8KDzRbmVI4o1THuQ+FACfsC99srX9zBjm4dryaBg6y7deUzy45uKSmp7UaCpTXJ93A4jL9sVr1vflQa0UqJbP39oW17R+xmJt64j9rTSmJyeyJJ+/3rLdhwAYKYrr6jdCCb/4sNKX+roQkZJ9iU1fjnPsPPa1n3I4H1lhMy7rSxSo/PXzwWHNfzTcH9OqV5rzSnJDCFTxNd0TLlXCb1xsS3tp7ZQitUw7xWMczvye4neOEbHjcqMxidvfr6iE3zjMc72Uw9PiudVoIlBtBd/gzjqwHgyZOlRAoPU8reVfLbsVUkAmV4CA8nkFQdYUhUCDCNQiMtWy22AI5FIjCIhA1UggOtxY28ZVKYGKkHFj1cqEWMkvHtjG5cCs3NcPwoExD4m/vTKFjLXlUesre23x8GuVsfHrlX/7skL825cH49++VIdfz1Kgaj3T5/FvbetnGxT92uE4nhTRVcLvH5+U9/qdQKwgsZFr7XPOEZbjIgkrXp++ZO42fu97X+VwPsLCZlz2lxCo/LWW12ESmkhENpKlrWdPXuB7QwhUvA+Pr+n2fdGnQGX91naPPi7il/bS2pkKyWnGUTzG4xj/bvD3HPF9R3y/kiphbPdC8TjjPVxHT+VwQ3EWgWrZYOjAelm8ZW0cAq3naS3/atkdF0X1EgLdCCiflSFCQAjUQKAWkamW3RoYy+ZuICACVftx0sZV+zHaBQ+VR21FSfFoKx675I1yBxAGu5Sx8jWFgHI4nxfCpu6a8aqtdT2R9aEIaO0MRWze9orHvPhq9PkRUA7Pj3GxBRGoiqGapKEOrCeBUYPMjEDreVrLv1p2Zw63hl8pAsrnlQZe0xYClRGoRWSqZbcy3DLfMAIiUDUcnOCaNq7aj9EueKg8aitKikdb8dglb5Q7IlDtUr7K1zQCWsf5zBA29VZNXEK3nieyPAYBrZ0xqM3XR/GYD1uNvAwCyuFlcC6yIgJVEUyTNXrdHRc//eprbvvVyQbUQEJgBgRaJ1bU8q+W3RlCrCGFAJTPSgIhIARqIFBIZIqrXtBVq0zBf78NwEsAfCXMwVTnPxoqXlwytUK7c0PCeX3NVd7w9vjQ6RMiJf+5/dmMfw/wRgBXnfzz6gvA97cx+pfAbx0A7w5jfOMAeMpjgC/x778CHnEMvPcAeD7fC3avD20/b/bvAe4H4DYA1/KzI+CqxwKf+QvgVw6BW6bwc5s5TtVXBKqpkJxvHG1czYftmkZWHrUVbcWjrXjskjfKHRGodilf5WsaAa3jfGYImzqrpncjo45bsjoAAa2dAWAt0FTxWABkmZgVAeXwrPAOG1wEqmF4bdtaB9bbIqj+SyDQep7W8q+W3SViLhvrQ0D5vL6Ya8ZCoAUEColMJBrx9bqEz9xj9AQq23N8EYC7c3MstDs3RHtNoAoEqY8fAzdfCbwnEKQeBODiBeBH/u8j4MpD4C6Sow6BvwyEqXsvADcEEtYLSJQ6Bp52ANxIItYx8D0Adx4Dt3L8uYM19/giUM2N8Pbja+Nqeww1gggHreWA1nVrEdkdf5Q7+j7bnWyVpzkEtI7zuSFstG6EwDgEtHbG4TZXL8VjLmQ17lIIKIeXQrrAjghUBSBN2EQH1hOCqaFmQ6D1PK3lXy27swVaA68aAeXzqsOvyQuBaggUEplKCVRUS/pgIFplyVOcbKFdkrFeA+DFAH4A4PEAnhtUoTjMWwG8MID3HKckxXafC++/K2r/cwCeBeCXATwxUqCyflTX+hSA+3sFKqfExKE9CWmjFnUA/MIx8HEAV7DBMXAdiUVGZALwMQBPDcSyi0ZaCn6eqUM5BaqvBtWnc8pRHUpRply16WdKUZZcgQi1IT8F/87IVXECmg9HwDMPTxWxNnM+AK7gHCNS1iRqWdUWQTAsAlXtCPTb18ZVP0Zq0Y+A8qgfoyVbKB5Lor1ftpQ7IlDtV0avczZax/m4C5t1rgnNensEtHa2x3DKERSPKdHUWDUQUA7XQD1jUwSqZYOhA+tl8Za1cQi0nqe1/Ktld1wU1UsIdCOgfFaGCAEhUAOBQiJTCYHqZgBs9/5MSbxz0yu020WgegaAhway1s8DeD2AVwF4gFPE+mYgWX0LwJvdv01JyytQeeWsL4S29PllAH5szns1pvDenSfl9u4CwPnfdgTcyvJ2gYD0bE9WMuIU1Z+MVHUEPM8pPnHIiydV8m48sXl9UIP6IlWeaINqUKFsHtWgzshMAG7nZ0asiolTHPSeU1w4Dl9XHwGPPATe50v62Rwd4evuI+CGQ+AjZt+N4/1JjlMjn7exKQLVNugt01cbV8vgvO9WlEdtRVjxaCseu+SNckcEql3KV/maRkDrOJ8ZwkarRgiMQ0BrZxxuc/VSPOZCVuMuhYByeCmkC+yIQFUA0oRNdGA9IZgaajYEWs/TWv7VsjtboDXwqhFQPq86/Jq8EKiGQCGRiUQjEoT8iwpOVJky4tGjwodeCSo7r0K7pQQqb+efAXiCIz6ZatUrAbwBwGcdwcsTqLy6FQlT8d8bG574xL+t7B1JU/7zoEK1UY7i+161iX97ItYFgMpdZy9PvjoGvhHK6fHzjeoV/xGpUN3iCFSXqEE55axrAWzaejWqxwBfMuOOIPU4KmgdAH/qCVwZAtWm9J9hUC2ZtzScJFBtOaa6T4jAZZddNuFoGmrNCPzt3/7tmqff1Ny1rpsKx845s/a1rPWzcykrhxMIrH0d55JC61vLRQiMR0DfK+Oxm7qnvsumRlTj1UBA3yk1UM/bvOyyyw7a8mh+b2odHNeyOz+isrBPCLSep7X8q2V3n3JLc2kHAeVzO7GQJ0JgTQgUEpn6FKg+BOBNp7we8N8vCuSqLJSFdrsIVCQ5eWKXEbpIoPpAZPiTAK5zCllWXtATqHLEq3MKVI6MdG+wsSEshX9T4emBJE0dAb90AGTL5bkyfVdnCFQ2LglTt4XxLx4DVLV6N4lQQVXrTJ0qN6YjW32evtKeJ2kZgSoiWv1RUMO6XwmBysoV7vLakQJV+9HTk3/tx2gXPFQetRUlxaOteOySN8odKVDtUr7K1zQCWsf5zBA2WjVCYBwCWjvjcJurl+IxF7IadykElMNLIV1gRwpUBSBN2EQH1hOCqaFmQ6D1PK3lXy27swVaA68aAeXzqsOvyQuBaggUEpn6CFRvA/ASAF8Jyk1sT0LSD3ITK7QbE6hikpMNzxJ+bz/54zUnZJ8LrrSfN/8zoSwfSwymCFRFClQc0NSbAHwHwKddab0zJSav8MQ+GQWqDcHKK0CxrSdC4VRxyghULwXwB2FSLPUXk5veeFJq75wCVfCDhKuNGpbZSilQZYhWtHFG4DoArvBzCSUF91eBao1PNlX7Nuo3rI2rfozUoh8B5VE/Rku2UDyWRHu/bCl3RKDar4xe52y0jvNxFzbrXBOa9fYIaO1sj+GUIygeU6KpsWogoByugXrGpghUywZDB9bL4i1r4xBoPU9r+VfL7rgoqpcQ6EZA+awMEQJCoAYChUSmIQQqToPtL3dl9C6ZWqFdKw9IRasvBAIUx6Iq1MsBfC2U4yOB6vUAXnVCpHoAAE/oMl+shF+OQMUxPgjgdQlbVLs6e1kZP5bps9J19t4xcLMre7dRo2LHmEDl218JvCciTXFuSQUqADfaZ8fA00yNKlXCL+WnTSImPtnfMdGK7X25wSPgkYfA+4yMFfqd/V0jh6eyKQWqqZCcbxxtXM2H7ZpGVh61FW3Fo6147JI3yh0RqHYpX+VrGgGt43xmCButGiEwDgGtnXG4zdVL8ZgLWY27FALK4aWQLrAjAlUBSBM20YH1hGBqqNkQaD1PC/zzJXYMp78G8Kzwhz/o5Ft2YPrRcJCZxLbA7mwxCQP70j+xrZxKxtw+nVOuiMsCDTXulCvY9Zx6RTiYfe8B8HwqWjjlCrb1ZYJMveJafmCHzeHQlSWILilfNNTPfWjfQD7vA4yagxAQAgMRKCQyDSVQGRnp6wB+O+VSoV12tZJ8vG94J4BHBwIVry0kPD0pjG8l/Pgn1aQ+F95n+T6OQSWntwLIEajifi88KQX4iyfcp5sAnCNQuVJ3D/PXMH8dPAY+cQA8mde8+wDfjQlUNOZIS+eusR0KVBdNAYrkLV6XgwrW34Rye2fkKl7/o2u4hWFzLecf3qfoGm5t45J/1/vrOP/dVYpwYCpWby4CVfUQ9DqgjateiNSgAAHlUQFICzZRPBYEe89MKXfWS6DyN/qptH5O+JFQkvL8kfPnAL4f6n1fcuNfMsgWbfhUyMeCjO+QYcxvk9Ut6csfRHzxB1QrL63jfCSETStZKj92DQGtnbYipnik4zH2+r9tdHno+lT3dGrpeGPuIWjrutSmaqnRRtophxsJBN0QgWrZYOjAelm8ZW0cAq3naYF/Qw5evdpE515Agd1xgJf32msCVUYd40E8pL0A/Cgcmm7+PgKuPAQ2JXwON2IVm3I/91IRwytXBLWMTcmiY+B7J6WW7jwGbqX6Rjns+9mygXzeT2A1KyEgBDoRGEBkmhTJWnYnncSODxau46x5eMOYqRiR7Bj4s324jotANSYLlu2jjatl8d5Xa8qjtiKreLQVj13yRrmzHYGKG2/xk4xTxt9Lu3Jjr+upStYA73qRMPXErqcrXefUAZ/5Yk9dsPm7nKRtKYFq7EFg6skOq3PedYDqMeNTEpTJtVeKQGVPncRYGqGs7/Az198/pZJ6UtQ/OUPJX/6wYP3wvrjST63jfOYLmym/kTTWmhDQ2mkr2rsUj58JxKLPBrKxHVI+KoI0vianrs2pa6o93cl7gNz1P3XP4s3b/cu5pzwj/2wefCqUL08s7yJQeZ9jO6l7iBw+1vfBPQSq3Fy97dz9Ku+DfiOoc7AMQel94pjVsUs5PGZ+O9VHBKpsuKRgs2AmT/k0uRRstg9c68SKAv9KCVR86MvK5/Q+SFVgl9fY15w8TPZiALw34b7Fc8M9CgNDJYrUvYTf37BrtrX/uXBt5h4Cr81WPoifWz+qZHwKwP19+SKnWMG2noS0KdNzAPwC1SCCqgQ3Eq7jgaQrwcMH00gSJzZnpKWQYWfqUG79fhUAVZ/OKUd1KEW9MZQF2vQzpSjL4LCWN+SnsNHxcZYqSh2amg9HwDMPAY67mbMpZ1i/Kb9rtl9pdUcoyOe6Dsq6EBACe4lALSJTLbt7GcSRk4qVJIcOs29KkiJQDc2A5dtr42p5zPfRovKoragqHm3FY5e8Ue5sRz6pQaBifnkSEA/jXhE22HJkG1+n20hHqQMCn7ue8JPKaU+EYt3sUgIV/eWGIv9vvvStma5NSR5+5g5QaeOhDq94UzVHoKI/OYWpEgLVE6Ia7NzkfIeLUUygskPabzlfhxDNtI7zGSRs+laXPhcCaQS0dtrKjNbj4a9rRI6HhZ5AFZPNjfTDwzl/T9NH9o7vZ7oIVK8H8KoB9xpxxL3ig12nTYo/R6Dyh6a8P4mv9zkCVZfCVN/9QEy25zzi+4rU/WrqfmyMMmfpSmk9h0vnsRftRKDKhrGUgMHfXFKw2XI1TEVqkILNloEI3VsnVhT4V7J+bw4PpfF6XqQoXWC3a6/iGW4/wt/DkLRs90bfDPdN3At4s/u33R/5+xH/vfMFp4TJ+6EzUrhXYwrhvfOEtHQXAM7/tiPg1scCnwlr8NmerGTEKao/2do6Ap7nFJ845MWTKnkkwl8f1KC+SJUn2qDCRDjsfIEnMwG4nZ8ZsSomTnHQewDiwnH4uvoIeOQh8D76x/J9PtMd4evuI+CGQ+AjZt+N4/1JjjPN6tmdUeJ85kHuTU+/lQTAzSv+e3dmJk+FgBCoiUBMVOr7eylfRaBaCmnZKUVABKpSpOq108ZVPez3ybLyqK1oKh5txWOXvFHu7D6BivnWtVnIz/tIP3HOsj1riHc9kTmGQGWbi38RDh3ObfR1LJzUgZ5/L3WAmiKNxe8tRaCK1TjiA1X6cXlEurK4kpjW92Ss1nE+eYTNLl2R5GtLCGjttBSN7e5VlpjJUAIVfYpJPbxWvrZHfTEmWI1VoBpCErcDSX/fQ1WouIRfyv/4vaUIVMSXWPH+gjb9QS2JHzGx23Kkj6y1TS7pO2Ub9CbuKwJVFtASAsZLQtlyKdgAVxBJKdhMvEArDVdAFKrk2anZAv9SD4jZ9T5We/Sqkp3zKrBbSqDyduL9ACNgU4n6DY6EbnsCpkAVE7Xjvzc2PPGJf1vZO5Km/OdBhWqjHBXW8jm1J0/EugBQuevs5clXx8A3Qjk9fr5RveI/IhWqWxyBaqOG5cd0yllUs9q09WpUnkDlCFKP4/fPAfCnnsCVIVBtSv8ZBlWTuaLxOJ/7/q7oqkwLASGwQwj0EaZqEZlq2d2h0MnVhREQgWphwEeY08bVCNDU5RIElEdtJYXi0VY8dskb5U75oWSqFFx8+BdvzPnyNF6inXLrz3Ll2fzYvuRKqoQf88urNfDvVEk4y8OSA8k4Z58O4MtR+bhtS/hxjsTAlKcMj75DzJz//hDS4+c3SWNFh3isFghUfCo1p8gVK2jlvlu0jvPfusJml65I8rUlBLR2WopG+b3KUK/9fUvXvYn/zA4K/0soSfM7AP4wGOY9THz4l1PrjO9xYvJOrjSdv2+YS4EqpYQVK0d8CADLEtp92/0ApFSv/L1GCwQqhoq+vyhB0OYc337SgEoEJSWEh+SbvlOGoDVzWxGosgCXEKikYCMFm3NKODMv18WGLyAKLeZLylCBf33rl9e+N53yerLXwUtMF9jtU8tO7VXkShRz/4LtTfGS/ngFqhzx6tyDaY6MdG+Y0IawFP5NhacHkjR1BPzSAZAtl9elEuc/wylh6rYw/sVjgKpW7yYRKqhqnalT5cZ0ZKvPG7nKk7SMQBURrf4oqGHxHszbMCUrr0B1l5E9qyZyZeN9hKmCfK88A5kXAkKgRQREoGoxKvKpRQREoGoxKud90sZV+zHaBQ+VR21FSfFoKx675I1yp+xQMqeswM23WHrdl3exz/i0nj+Q8k8KPjoQaGzTy2+QlRKovMpAXBYv3tCLSV5d+eoPTFOKTtY3RwCzDT8eNOSIUtY393kJgSp1gJpSUahFoMqV8Pto2MT1ZDofjzh2uVhpHeezWNjs0hVJvraEgNZOS9Eou1cZ6nF8j+HvJR6euDfh+CRw230EDyGt/M0YBaqUOqMvuxvPJ0VqSh1Ksl/XPUsJTiUEqliBKmezBoEqV8KvhPjh70NLsCpto++UUqQWaCcCVRZkKdgEaKRgc1ZK7BwBY58VbFonThT410eg8uWEu/ZPzn1BFNiNf7PnHm7zJOULrrSftxeXDLb9lEEKVOxk6k0AvgPg06603pkSk1d4Yp9jIKVAtSFYxSX0OghULwXwB2FSLPUXk5veeFJq75wCVfCDhKuNGpbZSilQZYhWtHFG4DoArvBzCSUFpUCVUHLrI1QtcEsiE0JACOwBAiJQ7UEQNYVFEBCBahGYtzKijaut4FPngIDyqK1UUDzaiscueaPc6T+UjA/4fHxzqgps40kzJFDxkJGl2GL1qC4lpikIVElZ9xFJ2kegYqk5zjNWfRph6pIuu1bC7wOJSXuCmD1xSoIaNzT/Y6J8H4foyi9vQus4n2XCZooVqDHWiIDWTltRnyMepYeHOTIOy1iZStEUBKou4k7O17El/D7pFDFTkU6RsFsv4fekaCJe0dST56nAQYJcjrzdVxZ67MqYI4fH+rL6fiJQZVOgj4AhBZtT6KRgs4ffIgVEoaqzLvCvb/16AhXnwvaXZ36Hn821wK5dY6ns+AUAbw2deY/ycgBGfoqVLL0/5oupeOYUqPz+UGzLSg5vzBsJkmX6jPhn7x0DN7uydxs1KvaJCVS+/ZXAeyLSFOdmylbnFKgAUIl989kx8DRTo0qV8Ev5aeDHxCf7OyZasb0vN3gEPPIQeJ+RsUK/s7+rJnJl4z6f+W9z58Zrbj3gv/17/Nvejz/T+6fICYdhOBzg+K5jHFwl3IbhFq/TXViPZySRQ9xk/h8f4bU3Pf1WKh0v9lIJv8WglqFCBESgKgSqYjNtXFUEf49MK4/aCqbi0VY8dskb5U4/gSomMfn4xgQX/9Typ0JDO2CMS9Hkyvuxm5FtSglUXSX8cgQqX1IwlbOxIlRNAlWfLH7uADUugRcfzi5Vwi/G1whUxJilEnPkutJSOlrH+W9dYbNLVyT52hICWjstRaP/XmWMt133DnFpP5J9P+cUqOJDyDEEqtQ9jh0y2nyszdczB5y56/8YPOI+/p4hVoQgPrECFfvH91zxfciSJfzi+1USP6h8SSJ/XFbZty0tHzwUY32nDEVsxvYiUGXBHULAKCWhbg6k/WFhwroUbM6XAJOCzYzrPzd0QZ5W8OqnJgv8G7J+ObC/x/jtLXHxD0i9EwBVxnmPQmUk/tY3krPfY/H7MUbsJhGJBKwcgcruNXhPxtcLAfziCfeJB9TnCFSu1N3DrCQeOzgFJxKmPnEAPJkEq/sA340JVGzvSEv880whqquEnylAkbzFPuGhsb8J5fbOyFUXgO879Skfgo0dvuF98r67xnHJv+v5mVeL6ypFWDWpKxjvU5wqWGcVvJZJISAEWkdAClStR0j+tYKACFStRCLvhzauponRmM3asaUEUhut08xi/CjKo/HYzdFT8ZgGVa7R3wXw5njzoWf41FPqJR6lyBsl/aZso9zpP5QsVaBiXPyBYpd6kH9KkapU/sXv/OcGZQS+zw03HnaxXWpTMFaGiPNjjAIVfeBhpfctJoCZHW6A8TWnAhXHT20wWrnCrmuyJ7V50hrHzBGoUgpSVs6QcvsWl9Ra7DqQtvZxm1w+SIFq+287fcdtj+GcI6S+V0pLh6b8sjX9kDLY/CcAACAASURBVJ51Gn/nxt93/Dz1vcLvIY5tZcvi75Ex9+yp79s5MS8dW2unFKll2s0Rj67D//h+w/+dujaNIVDF5W1jkrN9P/AQ0a85j/iY3+SlEbP7Kx5O8vUc50eOQMV2dojKf3sVKPssvofoKq1MmywX3aXu2UX0t7nGMeu6d5QCVWmG7HA7EaiywRtKwJCCjVOjIqpSsNndL4bWiRO1/Ktld3czaVrPA/kJVK8aM7IRyY6BP6OK1pgx9qmPCFT7FE3NRQi0g4AIVO3EQp60jYAIVG3HJ/yexUaWc+FX8dNZW/gVH3LnNiPjA1SaZN/XAmDNbStFMOawNj4I8k+X5AhUfpPVT982aePDGPr1xEQZqC2gG9x1jk38wU6owxkC+xaPbdZynBYpclOOUNFFoIqfxPdlL3IEKm/H+2XfCzF5owahat9yZ8zXQgkGMeHFNtc/7EhTtM2n+yndbmSn3wglUviZJ1d5ZSEScp7glBU84cmeWOwiUNG3V3SUYomfaDaMhipQdWFruRuX8Ouz4cfsK6fTZX/sAeqYNddHkBhDoOLcUnHMxS7GoiSHx6yNfegjbKaJYnwfn7q+eeJTyfdFTB5lH7sO/3sApuIXfzek7pvN9m8GMufSBKqb3YQ9yYJv5+4F7PdITKBK/SaZJorDRtHaGYbX3K3niEdMvPEkG64lK2vz4HB/Y+pFUxCozLYvbTxG+Si+/sekp764xOu1r7193kWg6hqj7x4i1bfvQY0xBCrasd82b0qQQmMlsFJcutrNkcNT+LXKMUSgyoZ9KIFKCjZSsNmb75DWiUK1/Ktld28Sa8uJhBJ/7z0Anv8Y4EtDhwsKWrd4Fa6hY+xTexGo9imamosQaAcBEajaiYU8aRsBEajajg+9q7VxNReBym9wpEgXcXmB1GYtcYk3M8eUC4ql/ePNzC4CFX3IPVmb2mgdc+g7ZXbWyqMp57BPY+1bPLZZyz6uqUPIrpJeOQJVXEYrPjjqIlBRlSd1SEw/43U8VqVum1zet9wZg0UpBv4Q3BQFeKjorzO+zT8+kSr/HaceFZOJ/KGd7xerr8QKVP6gnvPtIx7lDuOnJOPmCFRj4jGmT00CVfz9MJZAZd97/9CR4UoPk0tzeAy2u95H2IyLYHydSxGoODLJnfbqI3OyXd/3Tkwm6rou5gjSvO6WEqi6VFhyClRWMsMja8ToLnJE1++AWAGrjzAxLqrDemntDMNr7tZzxSN+4Mhy2b/Pe54vuHI08b0P527tvx3Uknhf8Nnw+zb3UFNMXhqT92Ov/9vGqzaByt8fjCVQ2R4IVTctFqWlg8fgN1cOj/Fl9X1EoFo2BUTAWBbv2JoUbMrwbz1Pa/lXy25Z1NRKCAxDIM5nHuTe9PRbX2OjxH8PG12thYAQWCsCIlCtNfKa91AERKAaitjy7WttXLVCoLIN3lgJ5PUAXgXAygGlCEr+vdyhSqwM5Q+KpiRQjdlgnjLbauXRlHPYp7H2LR4lBKrUWo5jGh/Uptagf4/9UyX8Ugei/r2pCFR2kMH/5wiVU+ftvuXOGHzWgEEqh/vUoeKyM13YrplARVyeDuDLTsFyTB7GfWJSdteYa8jhsZgKm3HIjSFQ0VKXckOfspInBHiVqRxJdAoCFb8HrQzpS6I1PKSEX5cClUVgCIHKsOwiYY+LbHkvrZ1yrJZouYZ49H1HpHBeK4GK3yfPOFEJu23i5BtT9rnUhTXkcCkW1duJQLVsCETAWBbv2JoUbMrwbz1Pa/lXy25Z1NRKCAxDQPk8DC+1FgJCYBoEYoLVNKP2j/K6Oy5+erO5ds1tv9rfWi2EwPwIiEA1P8bbWqi1cWUEKh6CvCVMoqvEhS+zl3sy1h+usP2bAbw1eto1VqCi6fgpzZhkkdu89QfQXi2k66lzf7jDUkwxUYv+9En5pz6f8+nQkhyrlUclvq2xzVLxiA9UU6U/WMLsUSEIvoTl5n4FgB0y+jXO938WwK8DYNmeVwJ4w4i1HMc+JkKmDlv9emf5MRKXnhSp+qQIlf57Y0oC1ZwHF6m1sVTutLwu14BBDXWzlmM+pW/8DnkugPcD+PGEAw8hSq8hh8dCWwsbI8CxLDSvKfwvJiXmVOl4zfHlk/x14dHhWurvp3mtJYHfrq9x+Wi7rhFD+8z8+2G49vK6bUQltrM+poj3gGCX96R82CBHlOpSYMvltN1LcA3F5OGu7y77bfG/Afg/ALzQ3XuUKFD5hzs4v/g3w9QKVKmyZ/Y7IFagsvcfWrFkd621M3at73u/tcSjT6Vu3+NcOj/ixFdO5bZ0nL7fTmPH0W+OKZGbYSwRqGYAtWNIHVgvi7esjUOg9Tyt5V8tu+OiqF5CoBsB5bMyRAgIgRoI1CJQ1bJbA2PZ3A0ERKBqP061Nl/tkMhIU/z7HVGZmicA4GEFiUY8QOFByh8HUhT/zQ3CuLTe0BJ+jFCsbhMfVJUQqFKHKimi01wEKs4j9nvJ7KuVR0vOcZdsLRWPLgIVS3uQwJhbq/5Qldh6siNzmd8JdjBbqkAVt/MxS5EMSwhUKQWqJQlUS5Mjl8qdltfTWjDQoWTLWXjet6EqHGvJ4TERrIVNXJLxm+G6961AiIm/6z2Z5+GBlMd7TZLy/P1efD9tDxMYMYptLw/30/G11l/DzR8SjTjGjyL/xipQdSnOpkpSxtf/ITE2UrYnjNn1uo9AlSJ6xTGZWtnG5s85xqUPWUKLL/9wSfybZwg2U7SttXam8H0fx1hTPGqXqt/H/CmZ09z3iWvK4RK8q7YRgWpZ+HVgvSzesjYOgdbztJZ/teyOi6J6CYFuBJTPyhAhIARqIFCLyFTLbg2MZXM3EBCBqv041dq4ig9UUoc4n3VPntvBhinREFk7SPIob0ugiglaNnbrJfzoZ1eZlLkzsVYezT2vXR1/qXiUEKhSazVVisorarw8AG8HilMQqFIHj7tQwi9W9Zo7J5fKnbnnsc34wmAb9NS3BQSUw/ko1MLGrmNGmKKHfeQiKpkZGf/tJx1eA4DKiPZvqlnFY8R/e2LQg8MYL45KVFPdyu5//b23v6+cg0DVRfz3qrJxNFMl/OwaT2xYQvMmRzZj2bs+AtU269au01QVS71ihV22MQL3LUGN1sjm/IxzTylQ5RSrtvF9SN9aa2eIj2tqq3isKdr7OVflcENxFYFq2WDowHpZvGVtHAKt52kt/2rZHRdF9RIC3Qgon5UhQkAI1ECgFpGplt0aGMvmbiAgAlX7caq1cdVFoLKyWSRPmAx9Sq3GSnP4EihjCFSeoBCr5lgEY/JFXFYr9VR6TBKJn2TPlSEZU8LPDlxqlfaolUftr7A6Hi4Vj74SfrYG4rVqqnLxYaMdilL1ia+hBKouslFOuSFWwPAHuhwvpUAVr+V47ClL+KXIZnNm1VK5M+ccth1bGGyLoPrXRkA5nI9ALWxSCon+2mGKT3a9ZPnbn3NKjHZtugfAdY4gNIRAxXJ/n0tAkyp7zWZTEKi6SviNUU5N3TvH10k/bqkClcHiSwvHUFn5QhLXSl8lZbfje4ocgWppRcp4jrXWTinWa2uneKwt4vs3X+VwQzEVgWrZYOjAelm8ZW0cAq3naS3/atkdF0X1EgLdCCiflSFCQAjUQKAWkamW3RoYy+ZuICACVftxqrVxNVaBKladMsIEn9xmmb8xBCpfPtBKmPgnwS2KViaFf8dPv+fKesRPpfuyIl0EKivd4TPIDm4uhDc5X/+SAlX7620pD5da130EKj9fv1ZzSm/WPs7lUgWquBSot99V+sYfmPIg2YhbOQIVx+V4POB+FID4ULWLQHVzIgk8cYxKGUYcZVMpUC21an5qZ6n1s/zM9tdibs2lZuyVbeK1myIupJRwfD9+71DdJr4m10RbOZxHvxY2fQpULNPHa5GVrk0Ro6hIRaL/f3P5NoRAlVKgMqRSBK9tCVSpOcf3rVS/Sq2dIQpUqdLbVkL4iQCmUqAqvdePs88rUOVIUP4e5clSoKr59bkztmt9l9UEqOt7gX7539ldfvp7Bqrexvfec8+R9p8ayqQOsTXkXsfGze03DLE7V9s15vBcWG49rghUW0M4aAAdWA+CS40rIdB6ntbyr5bdSmkgs3uOgPJ5zwOs6QmBRhGoRWSqZbfRMMitBhAQgaqBIPS4UGvjqotAxSe7/RPrplZDUtMnwkGLqVOlnjrnlPl5CenCyAkkLBhpYswT8blDlS74x25o5hSqxvg9VYbWyqOp/N+3cZaKR0xgNJIhDzC+3LNWY1UK5u/loTTnmBJ+qbXs4zpGuaGLQFV6MPPjAcmVKhU6xu8BJi9pulTubOPj3H1bxGBOgmxu7SytftYX19T6sD5dpdD8uLHiXEy6zBGoOIaRPGJlPX7mCRIck6QNu6fom9ccn7eYw3PMc8yYtbCxvCHZjnlmilNW0i9F5re2P3BkWio3epLAEAIV8SKxyMr0pYjNU5bw4zxfAeBZAFKqTfF6jNeqX3djYs0+QxWouux0EaheD+BVrjTiWH/Zr6uEH8s4+hKM29gZ2rfW2hnq51raTxGPFHFySvzihwByBKgU8Ym+vRbAuzPfH7GfqXuElD3aotq1KfmVEKi67j9yeMX3Cv4+oYtANfQBjVwJUXs4g/51fT91lSC1uKTuQc3PjwL4cKSMWJpDU+RwqS2160FABKplU0QH1sviLWvjEGg9T2v5V8vuuCiqlxDoRkD5rAwRAkKgBgK1iEy17NbAWDZ3AwERqNqPU62Nqz4ClR16mFqLV4XxG4ts5z8zAgfL+r0SwBvcQVHcz6LjNzT53pjDz9oEqqVJFnFm18qj9ldYHQ+XjIc/nHgTgPsDMAW3rrUar3Gv6laiQGXqTx7heC2XHK50RagFAlVcLnTujFoyd+aey9jxW8RgCQLVAyOiQ0sEqq7rsl3/7gXw/3YQl3KHsXHJrvggNyYtx+OkFKjGHLaOzddUvxZzeMr5bTNWLWxsPf0QwK8H9UJfgtoftlPh7KZQQvYljjzAvGK+mUqV3bN2KVfFZOX4sNzuofsUqLx/XCN2DTdfUqXvYrXWOG5daip95axLc2CfCFRdhLNSPLZpV2vtbOPzPvedIh41CFRPCA9L2AMG/uELr8CauvaSAGplTuPYlpTYtO+DIQSq+GGR0pzyDzbF91M5AlWqRPjbANh1IPWd2fdAVsnnJIjbw2mp+cX3oClMxnxnT5HDpfFQux4ERKBaNkV0YL0s3rI2DoHW87SWf7XsjouiegmBbgSUz8oQISAEaiBQi8hUy24NjGVzNxAQgar9OGnj6tIY9W00pqJam0C1NMkixkB51NZaVzzS8RhKjmyBQLW0spxyB2gRgyUIVP8ZAP+zUrmtEKi6VChihRv+zTJnnmBi3wa5cfz1u1SByqtipAhUY8rsTHkVaTGHp5zfNmPVwmYKokJtAs02uKf69q3tVDlrG6e0VNdSBCoSEKgOlnp5olwJhqnvoRa+j2utnRLM1thminhM8b3UhX1KgSomULF/iug5VNWt5Lf4GAIV+/zXsL67SEYeh9Q9gH+P5VRTJfxSJCT/XgsEqlxp1jH7J1Pk8BrX/ixzFoFqFlizg+rAelm8ZW0cAq3naS3/atkdF0X1EgLdCCiflSFCQAjUQKAWkamW3RoYy+ZuICACVftx0sZVOkZjnqKsGW2pXdREvz3bWtfpmAwtB1I7smMOI7b1WblTl0CVK90SE6i82otXXYhLxnSpNxoBwQ44/xDA7wQFOZIBUgf2phRheWaqb9aWZbpIIuB/JA38SwDvTajtsL+fg/czzuHUgaH1TanOeYWd+PNUCT8Srow0VkqgilUwYjtShdz2m2i+/rW+47YlKrRAoJkjKkOJzXP4sAtj1iZlEqNaa2cX4lPDx6Hx8IqxRuqj376sZ3wP4VXkYlXZuJTo5wII/p6klECVKkU6tBTuRQB/HJXR3KaEn82X6rr+nojTtHuGXNxT32v+nv4BAExJ1xMsU7/n/VgtEKh8yXVfpnzMNWpoDtdYZ6uxKQLVsqHWgfWyeMvaOARaz9Na/tWyOy6K6iUEuhFQPitDhIAQqIFALSJTLbs1MJbN3UBABKr246SNq3SMdolo0cLhk/KorbWueOTj0cIhZGm21CBGKnfqHRLHB43+QPF3Q9JQ/SBWHPTkKk8Q8odZXwiHpL685msAvDiMa+Vb+KeVA/tR1CcmBXn/rO1DgpIEx+GYXw8HjVRb4GHhiwCwRI9Xm4gPcOP1MbXqTuoQ2Q4BcwSqWAnHHxCnFKgMx68FHErX/FTttI7zSNbCZhsClR3kf7SjROVUuVNjnBrXuhrzHGuzld8ktdbOWNz2vd+QeMQEJbtveHNEoErdQ3w2EJNItMrdQ7z9BGzeU5BE7e9R7heugabcFCtNWYz4HedL1cXqqzF5uyu2nvSVeyCqiwxmn/37DFGq73P6VkKgSilQ1SRQxQp6nhhu+cJ7mpzKJ+c99H5tSA7v+3quPj8RqJYNwevuuPjpV19z268ua1XWhMAwBFonVtTyr5bdYdFTayFQhoDyuQwntRICQmBaBAqJTP7Ba3PA9uP5t99D4N+9e6eFdnOT5fh2lvKDCRHhPLmH4KtpzGVrQrfHDXUP8EYAVwG4+gLw/XGjnPb6S+C3DoB3hzG+cQA85THAl/j3XwGPOAbeewA8n+8Fu9eHtp83+/cA3Le6DcC1/OwIuOqxwGf+AviVQ+CWKfzsmqMIVNtkwDJ9tXG1DM77bkV51FaEFY+24rFL3ih36hGo4gNOnze5En5xKZW4pJ2NYe34d6ycEBO34oNVOzCN89iXyzMCFQ9avVKD/e1txGQujttVhnbpMpZD12sXgYpj8eB46ZfWcR5xYbN0NsreviCgtdNWJIfEo+8ewq7VfoZ23eY9AJWdSKDquocgOTq+3pUqUHkC1Tcj8vY2qHcRqK47UVW76aQ838sB/Hkgd29jy/fdxxJ+NwPgZvV3AFBtLHVvkyPI5XAdksNTxUbjZBAQgWrZ1NCB9bJ4y9o4BFrP01r+1bI7LorqJQS6EVA+K0OEgBCogUAhkSm3j0GX44ewjDxlD24np1VoNwfJXKSmVJWNuWzVCPc5m1MRqAJB6uPHwM1XAu8J4z4IwMULwI/830fAlYfAXSRHHW54VxvC1L0XgBsCCesFJEodA087AG4kEesY+B6AO4+BWzn+XMCJQDUXstONq42r6bBc80jKo7air3i0FY9d8ka5U49A1XXw5H80xGX+4sMsr7DUVd7PysbEChE2/isA/IZTnIhL+1BR6ufCExJDCFRfDiSrWO3Aq0b4NTOVEoWN2aVCl1Kgsn6+NKC95/GN1/lQJYYpvye0jvNoCpspM01jrQkBrZ22ol0ajy71u/gzr/RkZJl/FRGjXxhg8KXn4uujleUtJVClFC1T5O1USb6u63EtAhV98vcucXk73oekFKhipc9407RmCT/eDz4rgM37Pytt6FdFFxk+tXpKc7itlben3ohAtWxgdWC9LN6yNg6B1vO0ln+17I6LonoJgW4ElM/KECEgBGogUEhkKiVQUcXIKmvwwa7sq9Au+/s9DjuveMDJB16BKnf+4vdV/FlH7n3O82cBPArAS4Kyd7wXEKty/3J4CMx+g/8QAM9xaI8PO70jjOeVpf0Yfj9ng5dTYuKfnoS0UYs6AH7hGPg4gCvY4Bi4jsQiIzIB+FjY52AMLhppKQTjTB3KEai+GlSfzilHdShFmXLVpp8pRVmwAxFqQ34K/p2Rq+KEMB+OgGcenipibeZ8AFzBOUakrEnUsnJJKQJVjW+gYTa1cTUMr21a5w5t+8oS2BfiNrbn7qs8mhvhYeMrHsPwGts6dzAz9IBnrP05+il36hGoShWo4h8QXT8o+NnlHapTPKD8ROKHBnP46pBgLM3Dm9/Yv9SB51gFqq5cLlGgGlKacwyBKn6yxfyND4f9PLriMsfa9WNqHecRFjbDsq/resaRSu9R/bqbQ/Glb1Y5wkJJP1OqsVKffX34vfB6AK8CMKWsd5/duT/X2pkb4WHjD4lHiQKVqUzlruPeO69OxY1K//JPfhphuq+En79X4Vi+XGApKlTX5IYdywjaK/X9RWIYlad4DzOXAhXtx6Rzv3HZ9X0Uk+RJWrI55QhUjEFMSqcPJLK9s+f7qOs+xnCM84fYcUPW+8a2UqAqzdYG24lAtWxQdGC9LN6yNg6B1vO0ln+17I6LonoJgW4ElM/KECEgBGogUEhkKiFQUSmZ7Xi+Ee9NXDK1QrvxA1D2gPSHTwY0AtXDg10ru2e+8vc3z1HYjr/j7eyQZy+p9+mznXvQ34cGApQnUJG45csV+t/djw4K0dybtYofDwl2vY9+DFP9/lasLO3VmAJ4d56U27sLAHG+7Qi4leXtAgHp2Z6sFM6ONsQrI1UdAc9zik8c8mLYp7g+qEF9kSpPtEE1qFA2j2pQZ2QmALfzMyNWxcQpDnoPwPlxHL6uPgIeeQi8z5f0s2RwhK+7j4AbDoGPmH03jvcnOc5U60YEqqmQnG+cIZuv5kXXIe9UntpmXlwOIP4Cm8remHHoy2txWmfTb2zyqUwyRmNliiEHvOYPv0C7ygqkFDHYN/VUsG1e29i2qcwvWL6euEWpoTF5NAZz9SlDoMV42IFA/MRy/LR12QznaZVao/7wJWZn5whUOe9S3xlx25I1nSNz8PvCnhDnjcOYNd1i7swT7fyotTCID7F8nH8zuMvvcX/Q+GAAvOZ8NHx/xz8u7CafN/D+aQx/LY0POGnKH/z5pxrswMxutu2mfIgCFa/r8SFbjuhFX0qUnIZcX/3hZCoLUoSQXJk+9u8q4fe1kh9wMyR4rRyeYSqTD1kDm7nJdH492XcC70P9yxRhugAtuUb5/ql71BRhgWuKT4QNKZnVd/+bmkdtwoI9WUbfhhCoct9J9juC4/nNEpv7FNf8IQusxtoZ4t/a2g6JR/zb3b4zXgngDQBImjIClW2i2QM+JP7ERGt/D8G17fPT39fHT4KmCDZmx197c8TpqR5QyBE64++QvpzypKi+tv7zlgidYwhUnAtjxNjZhnHp/ZrHYUgOD8FXbUcgIALVCNC26KID6y3AU9fFEGg9T2v5V8vuYoGXoVUhoHxeVbg1WSHQDAKFRCYrbef9tn2DeB+t6Ld5od1c+byusnr+/MUTpcz3rvNP2//w+y7cS/FqVx4Dr/xMAhX7eyKXnUV4f58M4AnuAfukerQnPtGglb0jaYp/O/IRVag2ylF836s28W9PxLpwuh989vLkq2PgG6GcHj/fkK/4j0iF6hZHoLpEDcopZ117cp61aevVqB4DfMmMO4LU46igdQD8qSdwZQhUm9J/hsHUi0gEqqkRnX68MRtXcxGo/AGTbeY9MHq6sSUCVUyeSMnu+w3lORSoUpuehpFtgKfapJ4cHXNYZRk5Jo+mz2aN2HI87Mbm29FmeysEqtTBcXwzER/8zKFAVbKmUwQq+vLcCNsxa1pruZ4CFddv/APAfhj466NvQ1IfnzDgDTPVF/iicoOV2PFSsfHYuRI79j0SH2r6g0VTcPjdIC9rhKoSBSqT0/U/hHLl+wyTPgWYoQSq3HhcR18PT034K8pQBara32tax/n7gRrYLE2gisk2uYcSYpTia1ofmaCrhKWNbdehIQSqLnWbrjs9T7rYpmRW3717n8JU3+fxHHLfL9Zuzmv+kDvnGmtniH9razs0Hp58ZNfcmPzsVZF5j2Avkrdz9xBsE6sp2+ZlqoTfB6JApb5HOF7qIYChDy7kcmLtiniemD6WQGX9iDHHs1xKlV7MxWFoDq9tjS86XxGoFoUbOrBeFm9ZG4dA63lay79adsdFUb2EQDcCymdliBAQAjUQKCQy9SlQWWn5e8LD5S9K7Oefm16h3Rz3wROS7Pevnb/Qjp2zxOc2PK+hon3ufb+XaWeR//Kkz/UnD6O+OCjbx2QyE3ngeRDPA82GHysmUMV7MZecxTgy0r0BuA1hKfybCk8PJGnqCPilAyBbLs+V6bs6Q6CycYnjbWH8i8cAVa0oVnMLgDdH5CYr4XduTEe2+jx9pT1P0jICVUS0+qOghnW/EgKVlSucY62IQDUHqtOOOWbjakkC1X8GwP/sS6AVAlXqcCS1qevf6yJQjVGKYSbkNj19jNjOK4/Yl3V8URlyAB1n4Zg8mjaTNZpHoMV42AEg/fycUzurTTQw3OLDmhShKn6vi0Bl625oZpas6Vi6M1dKY8yabjF3hmK4bXthsC2C0/YvUcUZkutjFKj89daXyckRSJJPckwLS+doyuE8PDWwqU2gIhp9JJ2hpB+OmSqZFSM/hkDFPv81lKSK1VNzkU19B/j3qMz11EAw9WOMuXfvw6rv83gOfbGJP5/ymj/ka6nG2hni39ra7nM8cmuoS4GK8S9R2rPvwyGKeFPnFtd06vuoz86Qex0bK4Ul33uG26jss1vyedfTuLn++5zDJZg11UYEqmXDoQPrZfGWtXEItJ6ntfyrZXdcFNVLCHQjoHxWhggBIVADgUIiUx+Byj/8WMRXKLSb+20bE5K8olOuekbJ+6mHQX94UvXqQYFAFZcLjBWoSglUVh6wM+Sm3gTgOwA+7UrrnSkxeYUnDpZRoNoQrLwCFNt6clV4EMsIVC8F8AfBOZb6i8lNlxCogh8kXG3UsMxWSoEqQ7SijTMC1wFwhZ9LKCkoBaoaXxIN2RyzcWVfSGQpviXMJZbJ86xIv5mZU9fwG6Jsb+WG/vBksf6Oq2OaIlB5W/4w0w4cWNqIrEy+6Cdfxrj0fsels1JlfCx0qSdjU2ovvl0XgYqEktyrS4KwhGzBcY1AZaWaUnVhtyGyjMmjhpbB3rkyJB7xwVycU/6p8pgs0LVmuB5+FsCvA/j3ALiW/8+wtln60gh8qbzLrenUdw/XKQmIrMXLl1+3Q9Z0vH5zhze+3RgFqtjHOPlK1rQnULE/X9sCaAAAIABJREFUGfcplv2YNT0kd/Zu4YQJCYP2IptTo2jP01OPxqi/TTkX5XAezTmx8fe4/noZ/+jPXeNixaeS+2fONC7hlyr31qcyMmaN8Qcty379wMG9TQk/w89K/RoeHN4epMhFNuW/v47zumkltn053jH37n0Eqb7P4zkMIVBNfc0f8r0z59oZ4ofaniKw7/GYSm1K+XIpAvy+5MsUQafAaEy89j2Hp8B1sTFEoFoM6o0hHVgvi7esjUOg9Tyt5V8tu+OiqF5CoBsB5bMyRAgIgRoIFBKZhhCoOA22v7xr/7DQbkpJm2Qpnm3eEEhNviQeSTg8e+fv6w+fOOJL79nvZKpkpd5nP0+g4jxsb9Sq+HgClSlfsR33SUsVqGIxhixWvkyfla6z946Bm13Zu40aVdic+jg/uxJ4D//27fleRJp6OYCkAlV4KG7z2THwNFOjSpXwS/lpuRwTn+zvmGjF9r7c4BHwyEPgfUbGCv3O/p5jrUiBag5Upx1zzMaVESqM2BM/Ce0PcuwLhIQdHrKwtJBJu8dszlQJPz55bl+AKXn4WOUhVeaIBCqOE/vtS17FJQz6DjPiLzbz8c+jzcgSAtU2EU0diOVK+P0+gN84kaez0n4pu6l5lfg3Jo9KxlWbcQgMiUcXgYqEO1+31683esb1bCW74nGYS2xvNXj95xdc3V1+R+RsUN7Sr+nUGiYZ0pc5sxulPv88simi0TYEqnFRO+1VsqYNS5LGiE+KEGk+DF3TQ3Jnm3m23FcYtBmd2qSkUlTGEFFKxy5tpxzOIzUXNinyMXOW10CWuuTL7kXjp4PsM/9kkn9ggGU6u+6fSwhUNp5ds2OE4mtFXJKrK/e87HPuED33AAXHtc9Itk4Rpfo+5xglBKqU4ksrBCojd3mc7d5mzmt+6XcK2821dob4oLY/RWDf41GiPql8aAOBMcpY+k5pI3ZnXohAtWxAdGC9LN6yNg6B1vO0wD//0IqBYA+58O/4oRP7zWFnCEngCuzmAB+j1lgavHiuXQ+Ec8ypqnv436Hcv0295px3KT6XtOsqLzR0UKeAwa7nVDDCAe97D4DnUxnDKWCwrS83ZCoY1/IDO7QOh7csZXRJGaShfqbab5HPU5jXGEJACKwUgUIi01ACle3Lfh3Ab6egLbTLrn4P0/Y8SUIyEhTbkPzEKhX8nOQqkom4p0m1ZxNv8Q9w+gdO4wc7vxbGM7dTvAWWC+R9zE0Anu3UqUoUqPjgq9/nvaR8nxl2pe4e5q89/vp1DHziAHgyr1X3Ab4bK1BxLEdaOndt7FCgumgKUACu4PU0qGD9TSi3x4eMN+QqlumLrr3m/uYazD+8T9G119rGJf9YMvHs+st/T3mvkFvqIlC1/yU4ZvM1lsTzxIhvRqQKImA31K8E8IYASeqAJEegInvTPmPtS3+I5BGOiUMxoSNVAsMOt/wXoD1JnyMe5H5oDC0DEh8mdWVLrkxQrLBjY/gvYd/mUydf6P8go1bDvl0Xpi7/xuRR+6tjdz0cEo8+ApUxqI3MaKikfgT7NRPnUu574hMRgaprTcffPfHf8SGyZ3Zbfsc3JHZTFLcdU8Jv7IGzn3PJmvbfHTx0JRP9WQC+kkjZoWt6SO7s7grp9lwY7Gtk1zMv5XA+1nNh0yUXnfseju9beQ17ReL7vE+JaVsC1VQb6HbPz//z3sG//AE7nzaKHzjYdnWmDvD9e7tews8IVlNf84fgPtfaGeKD2v4UAcVD2bDrCCiHG4qgCFTLBkMH1sviLWvjEGg9Twv8G3LwantsKWX3cwAW2M0BPheRKFaRKJnLVL//Vk+gyqhssOzSxQvAj8Lh6+bvI+DKQ2BTCuhwI3qxKRt0L5U1vAJGUN3YlD46Br4H4M5j4FZT9hi3otO9tsjnKd3QWEJACKwMgQFEpkmRqWV30klosCIEwvUXvMYWdYgaGZHsGPizOa6/Zk4EqjHRWbbPmI2rLgLV9125OJOF9zfUnB0JUGRM8hWzLfkeiRrxk/z2A4AHS1RR8ipWdqhAkhFrc7IcHscYQqAiASFVRs+XT7HI5H5oxCo28Y+jsU9ndmVEX0kW9vXsW2PBpg7o2DZXl7UvK8fkUd+Y+nw8AkPi0UWg4hqOCT22JnJkIfu8i0BFoo8p13GD4sUnUyWBie97clC8pocQqChhWbqmcxsZscJdvD7GlKvoi2rJmo6fjIvVvryNoWt6SO70zWVXPxcGuxo5+W0IKIfzuTAXNl2bxyl11EeFJ4f8favdh9mTSp48H5f3i59iopw07/FIFBpawq9rAz1Vks/QTZH7uxSorgtPSs1BoKJPnsQdz4nXzZQC1Zh7974SfX2fx9kZ34elPudvHXsafspr/pBvzbnWzhAf1PanCCgeyoZdR0A53FAERaDKBkMKNvk8FQEDeKN/En6bJd2igk3rxIoC/0oJVKlzjGw4C+z6fXhTpuBvpPjBbf87y/+uyilEpN6Pq2mY3/Hc/XcZ1alM4Zj/p1oyf5talRGOkVLesIfNzQ/6zIe07w/AHpi3sxr/G4vj+QdW/Tz8b9qN7075gn96EpKV++H7dwJ4XJjsLTwcdaV8PhZ+93E/+4y0FNqeqUM5VYmvAqDq0znlqA6lKFv3m36mFGXAh7W8IT/xvZQqh7U1H46AZx6efp9s5mwKHFYOaU4FjMJ83ubrTX2FgBAQApcgUIvIVMuuUmB5BGIFyKEezK0Aaf6IQDU0Msu3H7NxNVaBKladMqKAlZ/qUqAiMvxxcXWAiCW/vDKVL/XHJkMJVCkFqlw0ujYKYvKHV4XJEaj6VGu6pHdLyBapNvETKjbXoWo11m9MHi2f7euxOCQefQQqj5p/kombDLFqk2/bR6BiW8vDvx/GIoEq9UPf1vQQAhUPkbv8i+eVa5uT17TvJP4/VtoYeuDsfSlZ03HMYhWTrjj0rYIhudM31q5+Lgx2NXI/9ZvriBuBVK3MScnH647t33nSnpKt784ouk2JDL8nKCtsZPMpx1YO59GcC5tSBaqua1zsde5eLb5/LlGgistte1tjD8B4X88Naq9+mLr+mcQ0faDU9FwEqphkFh8CpAhUxGHovXtOKZJjkUTO75HXA3gVADto6FrfJQQqT4qb8po/5HtnrrUzxAe1/SkCisf82TD2Oj3mAYs5HrSaH6HtLCiHt8Nv0t4iUGXhLCVg+AfBpGAzLDulYAM8IlFmpLqCTevEigL/StbvzWEP0s4lerO3wG7828oeavyw26PkQ9xWEYO/F8xX/o7geYc9YGr3FLFyv7/XsN9fqQfAbd/yoe6chGPz95jZ5G86PoD6jqCEHBPK/G9S7rPywQ5+zxkJizZKCVQ8e7HfNVbB5FvBtzPsvRpTeJOEqbtIlCKZ6Bj4D1SDMOKhLyEU9lc2xCsjVR0Bz3OKTxzyYvjddn1Qg/piIGVtbIRD0xd4MtOJ8v/tZp97RjFxioPec0qSo698XX0EPPIQeB/JVCzf55PLEb7uPgJuOAQ+4uZo43h/kuP0JmxPg4J83taE+gsBISAELkGgFpGpll2lgBDIISACVfu5MWbjqotAxY0D/wOYNZxJLuCPEd7w898kN/HAMP5R0Ueg8gcjRipK3cjbE9pDFKjipzbiw6k4kv4p99IodxGonhj/YAiD0k5XmZMSskWqjb3HOPjSbGPmRVfH5FEpbmo3HIEh8Yhz3Qh9XGP84ewP7fxTRHG5zi5CJGeQOiC0Pg90JYu61vQQAhVtUu3us+F7p2tNxwoUpYjnDkhy76fKAsa2StZ0Cks7AH5TROgauqaH5E4pTrvWbi4M7BpmOTkXLvHhfrau9VwOjBy3j8Dr1499/5iapZm0TcMcgSpFWOZ33ZcD4SpHoPIEi9T04s3KmMhhfWLVIE+gmvLwdK4cHhnaprrNhU1KOdWun78ZEOD9Vtc1Ll4DttnOvOy6f+4jUOXu+XxgcteKbQjBfvxcCb/cWskljSdFDUmsnAJV3xhj1uUcClSxqthU1/y++fvP51o7Q3xQ258isKZ4xN+vXYowqXLWPm94H+B/d3cRKLsIVEMfsMjdR9h9AQ8kTaUvRfzO9TfFipx6hvnJex2+cnsONdbWmnK4Br6DbIpAlYWrhIDxkrBv4u/VOvEvPLD2v+ns95wUbE7J6VKwCRk2p4JNYZ4O+q6ZsnGBf6n7BTtLiK+rxb8xCuzmFO5z7xMW/7vPE6gMsr49y1zlgNyDMvHelB+f3zOe3OX9JvHruUH5mPcrptpfSqB6MgBTTvb9zz1w74lPBMDK3j0W+Az/dkSljQqVJ1CZahPf90SsC6f722evsHaeHcrkfSOU0+PnG/JVsENVKD5gx9dG6SqnBuWUs6hmtWnr1ag8gcr7fwxcdwD8qSdwuc89gWpT+s8wmGotFeTzVKY0jhAQAkLgDIFaRKZadhV6IZBDQASq9nNjzMZVH4GKs/Y/VPzBYvwjxX9mP4K5kchDJipAGNnKkPTkDpJ//Hjsxycg+OREqoxJTDqI55H7wZGKYrz5WhLpqQhUviRXCdki18aw9AfOqR9qJXMbk0cl46rNOASGxsMfApCAQwlmk16OCQd+Y6FrzZQoUHF2tO1LSnataa5t/0M+XsPx04tD1nQfWTEViakIVEPXdE6twuJoMerbZEnNaWjujMvQtnvNhcESBKrUoTrzgptc/H+fGkrJNWWu6PURqPoUHfx1uYtAlTo8tPZjFKhK7wdin1IHs31zLMV+rhwutd9yuzmxie9xPdmfmJg6qpWeju9b2caXufbkx67755hAZeP7OPQdCuTyeKqczBGolsqV2gQqf52P5zxUgcr6T3HNH4L/nGtniB9qe4rAmuKRIlDZd6pfD7kS9dYmJjfG98nxwWaOQJUq8e0PA1Pfm31kzJLPU+VZ/dxi8kZKeXDM75251tyacnguDCcbVwSqLJQlBCop2Jzuv0rB5lR5Zm8UbFonVhT417d++ZuJ+5/3OFWlXnXoArs5ZWJ/n/H/s/f+sd8lVZ3neR72n3WVNb3s4IQIBMwGQzIk8DTuRomIySgEcBYyYogMRKYFpBezBGgiq0izGDswEh1Ql04TVJYAG9goBFmTgTYwGcGWZDcx4GRgaU0n8kMzmt32n53nu9/z/d7z9HnOU3Vv3frce6vu5/P6JIR+vp+6VXVf59S99al61zl2iNsfCLO1+bgmauKi3N/jA8yvO8WD7FY2CquigOrzoVITbF/LCKDmCKgsXb01ccuBPydG+quhkKXvU273Wuo8/c7EVY8S+WZMlzeW+s5/J5eCKa1XP3eciaiwSvek7hmimt8UASuVutOl/PuCRp9SwZYXaZmAKgitPjREw9LgA76NVASq+1VspZG3Fnv5n/Mr8Oclm6MuCEAAAhcEWgmZWrWL2SGQI4CAqn/fYOGqzkZzT5drK2MCqvjjxPcqpvDTtl/kJvd1d3DrVXExeE69+NEcWuuXxR7zGZeKIHzNYwKquChg19nCgz8h39OYxnfW25TcQkCVWiSc025LAdXYqC155/pNwb0KqErus+TpxjjOU4JNmk3O98YiUGlNuVQRsZVTF1Ct9Z73nA+Zx/NcKSHQV5lTepaVCKjUOnOF2Kl5vP9bSkCViiYb/9aDgMo2WWMqsSmh1pZefko+vCXXqrYQUGWxEcHm1swBBosINiIaneZoI9j0Lqwo6N+UgMoLk8fSsd/0gChotyQCVYzElDtsMfX3XOpwu+5dwwEdOyAbx6/9PQqofJSpsd8buQhU/oCIXq9pA+8UEb1vSyc4+r6y6E0i8g0R+axGdLLIVBZlaki1dxGZKSWgykWA0oZHBFQ/LyK/PnROU/1FcZOO+wtBl0W1slSCIvKgT9eXaj8jtNI2bgi4rog8wYvB/H0SgapqmsNFEIBAZwRaCZlatdsZfrrTEQEEVB0ZI9MVFq7qbbTUqfy5PdAfKPqZPBkzs+JDTqTiRzNhr1wce8wHXJJeb36tZVf0NKbxnWUEVKmUMDHtZUxd5U/exe/GIjmayHaO+CkVWe7jIfpNKrx9FAD6fup3fzREsLNTkrkUN7ao+HcioqcutS2NDKUfn1bWRlAUOKZS8Xl+YwIqEyz7e1k6AlVNCj+911yI/bInySOlGMd5YrDJs2k1r53r33ssv9Z73rM4ZB5fwpSxU0JpuzI92GMqKrUXHvgUtkopNU/SwwX2HnxID8UPIs2YxjS3IRoj0XprpOb5qTHj5xt+DuOju75DRN4Sonr6uloLqDQtsUaj0k1R/X//qYlOu5ZX9+DDa93b7upFQJU12ZQAgwg2j0QuJ4LNkUWwKRAKNX3WFfRvavzGyI4+1Xoqne7F/Ra0G9dlbH7yWyLyZicksuiVKp7R97Wu8X/0vA0TG2n0cJtTaJSs1N/1unif1r7NA/z3Jmx607kw6TUu84AfvzEtsI9orggs4qVmANHoyfqxCFQ6f9P1HL3GIoPq99Z3jazkuWeZm1hKRJ5gqet8arthnngjGlVKQBUFV0E09QYTQsUIVMP880IkdSbyQotGlUrhl+qnDYwofLJ/R6GVlvfpBq+LPPWqyO+YGGu47sa/lxx4Bf68ZHPUBQEIQOCCQCshU6t2MTsEcgQQUPXvGyxc1duopeCivtfpK2ui7/ia8KOlLXJYfdijjl9Pp7Lr7uCRq2rHNL5zuIAqLpjZBuMrh8Wtzw2LTv40YTzBm/pOF8BskcpOCvrTjXExKudDcfPMb4D6BTFdwMvdi6UD9JuVtvD39SGNrk+5aSHqbUEtlWpwbIFTv/taYiPQ7jFugvr0nV5YFceFL6ebu7oheteQQthHifMsU2KumBawZH6QSw00luqr9LnAOM6Tgk2eTYnflvog5bYlUPvOn9NLxs4cWuuX7cEeYwIqnZP46AX+PT42t7D5ghI0MXZpBKqx6BGpaBAlAiqd0/hDS7lofVsIqFLpWaOI/l+JyIvP08HYfCvliVNzqvW997KFHnx4q3vtvh0EVFkTzRFgEMFG5D3nJFUoEd8B8beUfz8QweYR8YSmDOsmgk3vwoqC/s0Zv+qjNt/Qd/+rc0+Fgnb1Ui8Ut/UIHRcmJLJ1lx8TEf1exVXPHeY+mnHCItp7AXrucJrWFaPl+fTt8XCXzh3iulIqrbHNO+IhOn+YTQ/Dfd/5O/2tIvL4IRXi00Tk9SLyzOF+tX9e/OWvvyV9n3F3qe6enIn2pEW/eM7usRqR6qrIv4sp/IYCP6xp/oZ6b4yvsRR+FgFKxVs6JocoWP9hSLenhxtvRKBy0ae8y1y0M0x2/tAiZrnoU75sTPmn61FiojH977FUhIdOMAr9+dBmuB4CEIDATQRaCZlatYv5IZAjgICqf99g4ap/G+2hh/hRX1bCHn3ZY0+9wXcO39DJLZ6PpdKLpwT9iT0v5LE61KdsY9H8y4dJz4l/Ur6YO1GoG4YxJZSPkGSLbiYI07q9oEpP9OnHIkp5LimxV26BcyoqU+q6NVP4pQRUTwzirhIhypiAyk6jZk++TjxUGMd5QLDZ0xuJvvZEgLHTkzUOn6sscTdTAiqN+BhT0Wu7c+cWSwioUikujzGFn27EajTQx4pITN9nNp9KdbiEb5TUwTOlhNJGZRBQZUHPFWAQweZSKEEEm8s017uOYNO7sKJV/1q1u9HrgGYWJjCIn0SjV9VUbUKyM5F/c7vI+2vqGLsGf16aKPVBAAIlBFoJmVq1W8KEMqdJAAFV/3Zn4ap/G+2hh/hRX1bCHn3ZY0+9wXcO35TMpZCJAip/8k5P9X1DRH7XCXH8CUN/6i+eILRTiRYBSgVLYyle4/V6svC7XXh4C8mudfg+eD/WE42fduHbrT27dwvh7sVVSwuojJ8/XWl93FJAldqAPURAldrknfsMYRznicFmrjdRHgKXBBg7fXlCD/aYSuEX0+2amGpsbmHphP38oVRANZbCL/VuTUVbiOlxYgQq9YJYV4wc2TKFn0UB1egVljoniuqXiHS5xGjowYeXuI+jqAMBVdaMcwVURLC5FFDpcyeXqtWeo5ZWnQg2Ij8zpAjzjtg8gk3vwopW/WvV7lG8bE7wJoYUfx+4IvKKZ4h8eS6CIX3fPT4K19w6xsrjz0vSpC4IQKCUQCshU6t2S7lQ7vQIIKDq3+YsXC1jI7844Gv0m94aLeRTw2JCbDWVOiy3Aat/18gevykimhNdP/563UR/x5CKyL5P3WUqbUEtDfyoltw612GPw7nGENhWo54kVIGKjrnnici7M01NpQXxl+lGTIxgM5UKpOQZUkMB3zl8k7gkAlXcIByLTqV2zJ1mjpGrcov8/u+xf2Mp/MbEPKk+bxWBSvv1XhF5SeadOiagssV6P6b1ffpzw3t1bgq/1DiLIjVfxsLU/7iIpDZmxzaAS8c04zhPCjalXpQulxtbVjoljIhpH0p7kIvSlhtzcW6s5caeBYe+d2M/xub5pffccznGTl/W6cEeUwIqT8xHu3xKSO/ny6XmFiUCKrsul7ouN58Z2+AfewaNpdHJCahSKfj03lUI/oCIaKpnTYGTij45FWU0MhqbOxKBqq+x3EVvEFBtawY2rLflvffWWkWw6d1PW/WvVbt792P63ycB/LlPu9ArCBw7gVZCplbtHrs9ub96Agio6tltdeUhi69TG75r3YMtEGrEC0sNpG1NpflZuj8xjY/fPEptirYUUI1t5nouPpLHHIHVIX60tF2or14AkhN+rM00l65siUgspX3PCRZzm6+tBVTxVH/qPk2ooULKlEgzdQ1juX78GM+4iWWbXm86jzL1GhHRqAomoLKNvhhNKW5uWbQAFfr4CFHxvWcbge90kayi2Mj/+y8HEaAKCfyGn0WxSt2LbgBaWhgv9rEIWBb94OmD8EvLPDy0Y/eb2ggc29DT774W0uSNje0pkUe81sorXy+gKn13Wn2paFi5fo6l8HtSmN+UPsesHOM4T+xY2MQ5eE7Ib6LfMR/KvR9SIoCxsZWLahKjvFhfpoTKLQRUdztQfjyPPQus3FwBVS4Kj0UVfLyI/IaIvC4IRZXbiwcB6U+KyGcmog7OfX7kyh/L2FmKR+t6erCHPXf8nMCiHl0TEZ+O1s/pY8RMX08qPXCJgCr3W8LspG346FIl9pvzDPL1pZ6dU+1NzdNrBFS5NZO5c6qpvtd+34MP1/b96K5DQLWtSdmw3pb33ltrFcGmdz9t1b9W7e7dj+l/nwTw5z7tQq8gcOwEWgmZ3v6JOz6rbH/xBff+yLEz5v72QQABVf92OmThqrWA6ntC9IktBVS6IJmL8uQXJf3mUDyBPyaAUOHDvxw2Te4LGydLRaCa8s6xe4zXHuJHU/3g+/kEau3RUkD1QRGJG71bCqhymx1+w+UxIuJPj/v+TgktdINVhSXPSQgjlohAVeIlJRs6tb5T0v5eyizBIIoZNG1N3BT07wD1JfuoeCn6UxTD5fxQ67ANsx8bKvTX6p983fpe0mgHGn3JNuntvWWigHgvOVGBtqP/0/IqJNAICrkIDXMFVDnBcs6nlhJQremzqY3ZpeYxS/jwmvfesu5jYZMSUEWxTW7z3PMfSze5toDK+pGbb84RL0Qhh69bn2/vClFdcnNwn2JM61DBavzkhA41AiovMEm1E23qo/ioOHrOXP3QcXcsY+dQDr1c34s9/G/d159HW37mOSBL3zT2Ozg3tyiNQOXFjmqTONeJdipJrRuvmfMM8teWzLennispgXxKUOmfdV5gb3+3Z539ZskJWlv4dS8+3OLeu2sTAdW2JmHDelvetFZHoHc/bdW/Vu3WWZGrIDBOAH/GQyAAgRYEWgmoWrXbgjFt7oMAAqr+7XTIwlVrAdV/FBH9n23ULrXxWGK1MbGFbmz/9bBx7FPozd1YGUvhp2nDXjXS0dwictxYtypyEQpKF4AP8aMS3pSZR6DWHi0FVP9CRB7rItvoHW8loJoSROomTYwsMxWBKmWxnAikJJpULrLNnHRJJRuttb4zz0P7Lg2DevvkItDU13h5ZYnv+jb2KqCqiZCRYosP5z3uWNiUCKiUwlTUkjFx4lwBlbY3551kVlpCQKVCjaeG3wX27MgJqFIp/HIRqLxHtRJQ5VKXls7VD30OH8vYOZRDL9djj/mWmDtWWgqo7HeQ/r9G3V7qs9Vvq5L+4sMllDYqg4BqI9BDM2xYb8ub1uoI9O6nrfrXqt06K3IVBMYJ4M94CAQg0IJAKyFTq3ZbMKbNfRBAQNW/naYWrmzj5WMioikl9GMb+bZ58xciopEu9H9RuONPl/oITHbt34vIPxWRpyWuzUWuMBHQbw3pkH5vOCEeBVRRDOI3kfQ+9BRnvC/9u0bC8fcZrTglbNL+6KZMTMGTElClotZ4vm8TkaUiUI1tQOc2vUsXWaf8qP+RcFw9HLOHbjJ+l4g8ehDh+TFrY0b/9muZceBPk3vhnV2rUZZM3OdFP1G8Z1EetBlLA6YRel7kxIfe/7ScCgc1/ZlFhPApv1L3pRF1dJynnk3e4mPCppeJyP8sIpoSzU7U67U5AVUUQ0W+S0agym0E5U6Xl4hMGcuHp/A7rqfJ+N34iIs2xu2dvDSHuRufS7e/RX1L3SPjOG+ttdlEwVIuDabOe/Xj34Vj70l7x+mc+U9E5BdE5FfcOzEnlIrtRzJj6ZpTaTWnxInxfVoifsz1vVS84Ptp8wk7XJHr7yERqHJi87kHJWJfo23i7xafPjXOYXSuYve81rNq7bGzVr+PtV7sMd+yJc+j+bWud8UdQ8pnfyDr0NbGnvmH1j33enx4LrEVyyOgWhFuomo2rLflTWt1BHr301b9a9VunRW5CgLjBPBnPAQCEGhBoJWQqVW7LRjT5j4IIKDq305TC1cmgNLNGl2Yf/yQwuq1Lh2RioV0E+DhQeDw0JCiKm7a+LQTVjZ3bdyc8Jsjvl4lrN/59nXzVk9qTgmodCNCBVSaLsk2UkzwEVNkeEumIkSYMMHuPf5br0+Q4NijAAAgAElEQVRtrMRFTC9wsHRPKkbxIozaFH41AqrSMP9TftT/SDiuHk4JqDTCgm3aqg8+bvDPp4vI551IMkY78Jt93zEImUwsEceQv/Yvg/gpbpZavW8ZUmOaSGqugOrFQ1pPa8+eL2pdFV3lhB1eBGKeEO89/jsloEpFpfD3YHy1DS8uq03hN1dApe1ORQhiLCOgmvM0jCl4ctEM59SZK1uTfmeJdreqIxfVpqZ9xnGe2tpsxgRUNq+zeaqfT9q82N5/sR59T+m7Qp/hupleGoFqLFrs2BxPv7trEFureFkPS+jHi7xsbvqUYe5Q4qupCKn2XtLrdU5uH3+QIhWFMXdv/r2rc5VUBKqSvubK6Hz+H4uIHgzxKf68wNwL43L1pKJ1xXStKgLXOZvWnZvDlM7VD7lnvXbtsXNo/07teuxRZ/GxqHt1Ne7nqt7uHR/uyHcQUG1rDDast+VNa3UEevfTVv1r1W6dFbkKAuME8Gc8BAIQaEGglZCpVbstGNPmPgggoOrfTlMLV7Y5qoIpCx9vYqZ3TUSEiQImL3yyTaSxaDJfcxsTfpNJqeqGhW6yaJ9if0oFVLopoRFqdFMoblTlTpdr26moTClRQoz2UiOgykWgSqXw0whh2oZuFr1DRFSMEk+szk3hNxW5wDx8yo/6HwnH1cMpAZUJpv4h+P5jnCBRfcePiyiCUmJeUKXiIBMzxmu1rEZvutP5pBct+XpUpGljU/tjURW0jqkIVFrGNl+96HJsAzkVlSm3GenHvvbzeUOfzHtKBFS5CFQqXIsf24Adi0ozN13SVMQLxjKbxMf1NDzNu2Ec5+2+NpsSAZX2LkYLSonz/XsyRoNaQkA1ljLSBP7fFpFXnotn3nouqNI5w1QEqrkjzt6b9wxzV5vD2xxDo1oumb7K9y83J7YyKdGWCRB+U0TeM8xtTFy2RgQqPeyh0cr0/1Wo9hInZrN+ls7V59omll977Bzav1O7HnucmsWP737x4Y5sioBqW2OwYb0tb1qrI9C7n7bqX6t266zIVRAYJ4A/4yEQgEALAq2ETK3abcGYNvdBAAFV/3aaWrhKpdUwsdCUgCqVRsOET2MCKqvX0oAZRUsBqJs5XkBlIq83iohGoGkhoCqx9FIp/KbaKk1PUBLCvyTll/Znyo+m+sz3yxKYElBpayY08mKhMQFVHHdaR6mASutNCYQsWk18VlhULI0Qp2Nax45+thJQlVhjyRR+U+2VpPUqjV4zlZaTsczzbMof+b5/AozjvI3WZjOVwi+mbjbxu49Q6Htv78laAdWYuGYsoqo/4BCjT45FdEqlxktFndJ7jGLl+O/SFH5TQihjrAKw0k/qvRt5xX+vJaCyaLkxCpndS+lcvfTec+XWHjuH9u/Urscep2bx47tffLgjmyKg2tYYbFhvy5vW6gj07qet+teq3TorchUExgngz3gIBCDQgkArIVOrdlswps19EEBA1b+dphaueolA5UmmNoN0o+P5QyE9EV6Swm/JCFTWv7HQ+GMbKynxw1S6olTaL9uQykWg8hxLBFSlp9qn/Kj/kXBcPZwSUPUQgcoTz4ktdRxbX7X81gKqsTGYE1DZfaXG19jzIZWa0+paUkBFBKrpsc7zbJpRLyV8yiwTWVs0mDgGcyILf13JWOvl3sf6gQ/n6azNZkpAlZrPqvD/gfMvYqTGOGfTf5v4uTQCVUw/6+vMRb3y7fj30JNERCMv5QRUueitqb/nIj36Pv24iBwagWosYtaU8MpHoMpF6/Ki5FeLyKcSEaJy3jj1Po6+lEoPbvN+f7BkrWfU2mNnrX4fa73Yo71lS+cMOeGsijpz838/v7E79WLUUoFpe0rt3sc933t3fUNAta1J2LDeljet1RHo3U9b9a9Vu3VW5CoIjBPAn/EQCECgBYFWQqZW7bZgTJv7IICAqn87TS2+moDKTj97QdVUGr4ovtGFPk3Hpf//8Mz0f/5apRo3CvzCpKW9iuIvrUOjVGn6C/3UCqjGUp6MCSS8N8SF1JSnaASu7xOR+zKbMTkBVayrpC1/jd8wym1wxTam/Kj/kXBcPZwSUGlUJ0sDY9GeVOA3loZPRQkxCoWOQ9341f+PG6Rj6f/s2WDXpjYRLYqFjxzh+6qpKrVdFVnphnKMzlGawk8t79MkxXGaSqOZ8pZU1A1fTjc9fktE/onbAI9tvWHYnI6pN2N7U23FdpWv1ZlKN+rLM5aPPwJVKrJk7ROwVGSr9Y+lxi1pP75f47iN76sxkXDu/Rk3Q0vf6SX937IM4zhPe2028f1mz2udm34lzF995KA4p4711ESgsjrsPRmplM7x/HVjgqSxMTc3OpO2uYRAYEpAVXLgoHTszr3HuQIq7Yf9tnmnS3NeY8fSe2J+UENqm2vWfpaNpb9e4g5zz6etIqqV3MPUYab4XE7Vmbof/3tGr0nN/0tE4LbmMXUvY2JRqyN1L34d6KMhnetUmyXfr+3DJX2gzEAAAdW2rsCG9ba8aa2OQO9+2qp/rdqtsyJXQWCcAP6Mh0AAAi0ItBIytWq3BWPa3AcBBFT922lq4co2WjVCg4qP9GMCm9TCalx8s4W3p4mIj/JQcq1uLHxwaNNfm9uw9ZtUulmkH3968/XnJ8Ofef5HPeGvn1oB1dhi6pKbrVOLtqUCqkO8cCrdl9U95UeH9IFr5xOYElBpVKcnisiPiYg/zTwmgvJRXe4eumSphfSfU9fGxXt/bWoT0Z4RWrduSuopbf880X7r/75zAQFVbtxOjcG5lqmNQDW3nVz5kk0pxjICqjn+tpWAKqamzY1Nv+E4JuaIwlGfYtSLiG0e8ZlBrDmHTcuyjOM8/S3Y+PmrCl0e7dJL+/eY9tK/C8fekyUCqo+IiM63/Sf6cyRTEo3UXzMmSMrNGWvFk3sXUE29c2sEVGoL8y+zbelc/dBn0hZj59A+ntL1a9tjKwHV97hDHWq/qXGzpY3HIkzpuLtz6IxFv071LRVlOj7rU2lOUwIqL/ic83wsmavFd0wU8dqzR/9fD7As8Vnbh5fo48nUgYBqW1OzYb0tb1qrI9C7n7bqX6t266zIVRAYJ4A/4yEQgEALAq2ETK3abcGYNvdBAAFV/3aaWrhaMlJF/zTKe5hbUJ2KDDO1keV7MCXeWLKt3J3nIvPE8lN+VE6WkksQmBJQaRuWBmiJ9vZeRxRn2P1MRW9LbXiMsZgSUGmKQo08l/rMbStVx1j0PCvPWEZANWc8l2zKWX21Igq9PvXOje+nOF/JCUP8pucnw0Zgqp3U5uccRi3KMo7z1GFzM5u5wv8xAZXWnJqb+kiSc8bDHIFArt6pCFQqBFAxeeozt9+pCFTKQz92sGPO/ZeWLZ2rl9aXK8fYOZTgstevbY+tBFT/UUT0f3ZYohcB1dRvA7Wm9lk/On9/KPPbKiegslSoen1pBKqtBFRj6UKXjNq3tg8vO+KOvDYEVNsa+O2fuOOzv/iCe39k21ZpDQLzCPQurGjVv1btzrMepSFQRgB/LuNEKQhAYFkChUKmVFp7C7KiHfLBUfTfMZPWLZ0ubFevs7bnrgsuC6qwtgdENFPPvUPxO65dZv+q/jwg8hgR+eR1kbueKfLHWlGujT8V+Zkrlxm09HPPNZE3p66v7syRX4iAqn8DTy1cIaBK2zC3qNq/xct7OOcep/yovFVKLkEAAdV8imOnzOfX1ucVJffIWN6XgCqK/Hw0Gz/h1/+27+y9rql59YeA/84810fQiT8WvEBCv9NodirInErrm4pSZxFzfJTJOHrGxMT+x1SsIyWg8ql8vx3SgGq7qTGyVXqsJZ8ajOM8TdjczGZKrL+kX55iXXecp+79uEujuzSDOXP1Q9tm7BxKcNnrl7RH6p2vvVVh0OeGd2Wcb3hhf4ys51PL+TlDKqK0prd+jUsJnkt5Z9FvfR2p+YweVtKPRbGOqem9aHIsBV4Ul5pgPEbMMqvafca5SO5+vua4lgqoouBzbgo/navlxJw+ApWP0qkRgO2ztLhtSR9ednSdYG0IqLY1OhvW2/KmtToCvftpq/61arfOilwFgXEC+DMeAgEItCBQKGRKpZm37kbNgq1JvHbsAGNhu7tbJ11aQDWIon72XDf1/Gsi3zZBlIj8gIh86PwA2YVI689Evv9M5A+vi7z8USLf1P8+E7n7dpH3PyDyqyLyvVa2hZ/toU0EVP1baWrhCgFV3oZzT+337w0393BOWpcpP9rbve+9vwio5ltwd5OjmbdYGkWHsbwvAZVuej5pEDDFjS2fHkrdxTZCHxARFS6pgEo30+KPjCh08j9YYsQp23TVTbw5Airtj24E2mbeWHSqkshpJcMh1UaKmfXN17lVhJeS+ygpwzjOU4LNrWxK3w8lvkeZbQnMmasf2jPGzqEEl71+KXvk3vnvCgKq1HxDxVUqENT5xe8NC5X+na13rOntfllENBW4TzepJyRtHqDl1Je1DT0p6euLKSr9nCSeMDURk4mmtL6XhXpNEDa1xrHkez+Kz7yoS7/LCahMNGae40VrcyL0xZSBVp/vh3FVYZcx+5uEy3o/ONSjl/LhQ/vB9SKCgGpbN2DDelvetFZHoHc/bdW/Vu3WWZGrIDBOAH/GQyAAgRYECoVMpQIqOyA9dmDo4jYL2/1tlyHG73dY1hh/kMkfJktmjzGR0RWR952JvHAQIVmkppsiR8llJCnNlnG/RnIahEx6IP7XROTXB1v9/FDHS0XkCypyGtZRNALVdw9lniciD14Ree4zRL6sfwuRoi5EUENZf91Tr4u89Oplexd9COIpveSGgMr6p+2ciTzoo2BdF7n9qsj910WebVGsWvha720ioOrdQvvaKO6f5un2kAXQvmyPPfqyx556g+/s673oIyrp5qR9xlLvxE3DKIpKpcbTzc87ReQpbpNTN9b8tXMEVFqPbtCVpOyJm6d+PMWoF3GslUZnsOtyUdrGfrT1OL4Zx3mrwKZHj6VPeyDA2OnLSkvZI/d+G5tH2LtfRVMmoFI69k43UlZOox7F1OGpuYdeZ8ItE2R56jG1XOrUqQ/j78VhGoLe5jImDMqJpJaOtLSG59QIqKYiUKlgSyNofUNEPp9JSejF+T46Vc09LuXDNW1zTSCAgGpbl2DDelvetFZHoHc/bdW/Vu3WWZGrIDBOAH/GQyAAgRYECoVMJQIq/Q2r5XT9QA9ojX4K243rAb4fusbwXhF5yfk+SRRuJSM5m4BqOHB2x5nIT10R+aWU6CgjoLrvTOSVV0Q+PAiUXqqiJIv4dL5Xo39XDiqE+sGh3m8NQqyvqlDKi5muivy5ibTidSq28lGlVPg0CKjs0NdHz/dzLurUCFRDlKlnu0hVGnXq4t+DIT55JvI+jUg1ZZtT/R4BVf+WZ+GqfxvtoYf4UV9Wwh592WNPvcF39iWgUt/yqXcsdczY6YsxAZWJoOxUhfmu1XtNRJ6VET7NEVD9uEuv48eHj4Zgfx8TUI2NrbHILDEahNWTE1wtGXFhi+cB4zhPGTZbeCBtHCMBxk5fVl3CHmMiqfhdTMWnIpvfzaT386l/Y/QjSyccBVQmiH6jiLw4RLTy6X69uGeOgEqF2yoKip+Y+li/n0ojOOUJqTpzAu1cBCprIyUUT55sHelUZJ0qqnMm5a4LwfpR5u9MLELXzslSbS7hw1O24PtCAgioCkEtVIwN64VAUs2qBHr301b9a9Xuqsam8pMlgD+frOm5cQg0JVAoZNLfqDEqs63bx9/Jqf2EW+6xsF2/HvCVkEHDf6f1WyRtPaSVzKDhBFQf1ohOXxT5YYvMdPUiMNSF8Ek/GhEqGYHKIkl5wdJwzUW0KieEuqhHxU0hOtTLTdg0pOSz9HoazcoiW11c5/vnI0e5SFSzBFQWyaqpw3XcOAKqjo0zdI2Fq+VtpKdvPzWkKrDac6HzbYE1lT4ltaDqy+kD9R0i8hYRSYXYt7a3SO+BHy3vR4fUiD0OoZe+Vseehr/UtCL2yYkwbOMoN0bjqfGYPrBkzK6Vcgnf2Z+AynusnXb4BRH5FRGxVDW+zNwIVP7amOpnqQhUYyN26QhUuY3EsY1kIlAt/0xtVSPPuFbk1203Nc824adG59PvS+bMce78xOEPUyfZ/MKOb9cWVD4znDYrpZD6LVF67VrlGDtrka2rdyl7lESgsihTNqcojU4Vx41PGRwXIpWCzo/tpKKm/tPIVbF/MYWfjzgV5zdTEahy5EsjUOVEUal6awRUufTGU+kHY/ulAiq9ziKF+ZO1PsIpEajqxmv3VyGg2tZEbFhvy5vW6gj07qet+teq3TorchUExgngz3gIBCDQgkChkGkqApUd+nlgOAD02ql1t8J2UwKqHwucVLD19cQhrbgeKCagOhO5WyMxbS2g+s9E/vv/T0QjSGnKP//5wnWRf35VRMVU+vHCq/ti6r0DBFRfvXa51sMnQQABVf9usdTia/93WtbD1ELllGhJFyV/bkg5oKHscwIqX0Z7o209Z1ioXEpAlRN0xLv3qlzfjzJKt5bCj2rJrXMd9rh8MftIOZF0FC2lNja80CknoLIQliZinHpeaD9qBFT+5H/Oa/yJ9FqBFb6zLwFV/DHhIyXFMWBlNdyq33CMG2vxPaj1aLo9P0YsNK75pZ0A8eFqVUCom6eWusfXqz6s31k6Gb+pquX9J3mCYyiQGpdTT9Wxd17uu1yan6m2Wn3POM6Th83hXplLnZmKunJ4a/kaxsTGNjf/ExH5o6GKGLXFR++zVmyx4ydFREVPJQKq+HzQtlX8oenCVHgQ+zk2V7f5efwtUftOX5I/Y2dJmofXtZQ9Uu98nT97IbYJqB4a3tv27ld//fTIiUyNhhnnGzY2UpEy/dhIzSsePyyMfsz9fi4VUD08HIIwEZhPQ5gSSJa89+cKqD6YMXsuotRYmr41Uvhp93yqRWWgtta27HfOkhE5l/Lhw0cTNQgCqm2dgA3rbXnTWh2B3v20Vf9atVtnRa6CwDgB/BkPgQAEWhAoFDJNCaj8WkDu8NFNt1fYbhRQ+fU9X19RdObWAqohpd9NEajsJh64jHh1IwLW3AhUIcrVg2PRtFr42R7aREDVv5VYuLrZRvFhG0UWqRPsPQmoaj2uJOLNWN34US35da7DHtMCqrjp0buAqsZT5mzsWP34zr4EVHEjPm7C+agoFhlNNyDHBFTqC6m0gBaBwIsnNM+2fixShP9O+6L/+0634RpD21paHq0jF243vof9WKgRUM2NQBXFEDVjcetrGMd54rCZ742pVFv+GaI1WhkTTE61MjeCSqxvSvwfxQVjEahS4iSbF08JqHLPJz+vHptj54RRqcMYNe/0KTvM+Z6xM4fW+mWXtId/59s8IgqOvJBfxZL2UcFNFFV6MWU8AGDv+ty7OAqzfd06j9F0wU8fDizF+cxYBCoVAOXSCaasNfWMsbmS/v9UhLqxsmMp/OZEoBpbvK2JQOWf69Z/8wkV0Uexe43HL+nDNe1zjSOAgGpbd2DDelvetFZHoHc/bdW/Vu3WWZGrIDBOAH/GQyAAgRYECoVMcwRUehv+ULcGObnlU9hujEgdo2DrXoZGu4pRtf0B9BvZosYEVJoiz6fluy7yVE3vJyL3aLo/L1B6hsiXC1L4vVQjR10V+XMR0fR+F+n2rovc7tIG2nfJ1H+xvwYxFYHKyl4Xebm1eSbyPo20ZeXt3y38bA9tIqDq30osXN1so7hQGRdPtxZQabqwV424Ue7E6lTKwFjloSfb8aO+xjr2GBdQpcbx1gKq3Cl08yQ7eR89ayxihk+xodfNTVmk1+A7MOjraXbZm5xwIBcJx+4hFxEnFwEmNe6KTpR0Bo1xnDcIbOY7a4mASmudI4qaUzb2eExUac+LJw3CzZQwJKa9PkRAZYs0X3MiinhvSwmoat7p863N2FmS2Zp18Sxbk27ZHHqOqDE1f7c7yP2et+eqF5vr31Ll9bmo0UJV3JRcLF4A11hE0Jrq8eEaaitdg4BqJbCZatmw3pY3rdUR6N1PW/WvVbt1Vpy8yr/btbCKwmOaotzaZKy8JHrnaIfiRvFYYU2BdEXkybpJO3WXf3YZWfV/j5vP10Q0IupJf47Mn0/altw8BPZEoFDINFdAZWuXmlrv1Skehe1GAVXcQ/AHwP2+xC3p+7QPUwIq+15EniAiHzr/Tf9kEbm/UkD13cN9P09EviAiz7d33fCOvW/4Xtu5Y/jvmyJQOaHURR+MY0pApd9ZSsKh3IXwy/89pgLck59u0VcEVFtQPqyN2oUr2xzQEPp6GlQ//uExFhUjfpc7pWoPnb8cQu7bace4kROjQ+QeXPbD4O8GUZJPDXD3cA/aFx+qPm565IRJFtljLIVf6oeI3ftSKfz0NsY2WHJh9w+NsFHrR4d5L1fnCMyxh/r4d4nIo4dxERflS0+Vx0lCKvKNhoX0YS/jJmNcmPd1xOfEncPNf7+IvERE7DmhgkPti6bs0XvSKA5xIyF1qjy3sWHPiVSkm5wIw54Her/vEJG3uNQX2u2aFH52nf5/POmeG79xwlcyYub4Tkl9eywDg/6s1lI4cGiExhY08eE89VZsat+1UcDnn/d6lxoJKs7F9e8m0o2R3XLvVTuppRGXdNE8zsFNzK/vxJiWy2jH+Xnut4C9x3w7KgD272E/r47WzIn+x1JyjT1D7PDEvxSR/8kdXNB7nYpAZX3zXFPzIU0HmIrYkoswk4pAVfNOX/L502rsLHkPx1QX9ljfmnMEUuv3ZrwFfS4+RUR+f8WOLM0DH17RWHOrRkA1l9hh5dmwPowfV29DoHc/bdW/Vu2uZPWUgEqji9rvFlsP1kgbU9EnNxNQ5aJjpBjNEWWtxLjrao/Mn7tmTecgAIFHCBQKmRZH1qrdxW9k5QqHd+ePqshK0/rVNLdEHTXt7u0aBFT9W6x24com0X/iQuhb+DqdVHuhji34f27Y+E99p+IoDXvnxRV+0+hFImKnyfXv/4NchqLTib0vp4IFFRfYhN+HznuMiGgf3+kECH7jwsLS62aJLRDGHKe1EahqPCEV0t9vGuXEGTUCKu3fIT92av2ohgvXTBOYYw/b9POCwscN41pb0ihoJl70gifdQM2NV02toaegTbzkfcv/t46zF4jIJxLPBv3uWUMdNq61Hzq+Y3oP7WeqvCrOUwKqlK/XRKCatkS6xFYCKuNiz86S/s7xnZL69lgGBn1arSSdztI9b9HmEveAD+cptmKzxrtW01fpvFYFVDYf/rw70BDDR/v3pL3fbW6u/XvxIEhWMZMPfR3n1rnoUSXzfWtvKtXW2Emz1GEALe8PQMwZR9E2NidW0VOpgGpOe76szlH+8SBY8+JoL8jyp75zByFq259zXauxM6ePp1QWe6xv7alod+v3oJ8WDo1WnboTfLgf+woCqqwx/PvYCplQWv8dUxrbOqnNzZIVH9mGNRFsOhrLS3aldz9t1b+Cdm1MfPH8UOevuYMpFjHeHxqx54nuV/g1VHvv/qqI/MqQwvjnzqMoPW34radrfHoQ3B+AjYdX/GHQXz5fG7XD5Oom+p2lHtJDLVqP7rP8a7efYu7kf0Pq4dRU/68lDvD4NM7ZwzFDOqK7RORBEfnUeTCL510Rea5GiwrRMh7Uv5+JfGtIS/QDQwd9mqObImtYyiK7kSGt0XPPI3s8W6NynIm88IqIHtZVO/36UO7nRUTrfqmP3vGAiP4m1igd+ncN3f/KkuhXS47JNeoq8Oc1mqVOCEDgxAm0EjK1andv5rZoU9dF7tI0g3P7f+j1c9vbc3kEVP1br3bhKnUKIbfZEU+E62T7jW6TxihZORVg6UaQ/0Qx1f8jIv9ERN4lIm8QEUudEU9y+9PwqRPzsc/+ev0Boz8yNNKNpfs4VECVWoCx+4w/KGqj22h9c1P46TVjm1VTnlzrR1P18n0dgTn2iPmBx9Lq6Ph47zB2dTzpZl9uvOombirUs9/8041DHbv64/+3nVjrS8N/20arUvA/2lWgpf3Wv+nYjJu2sbyPQJWL4HCIgGpuWo5UeR+xYizizdS10WPiYseUR83xnam69vo9DPZqOfptBPDhvC+0YlP7rjUxk81zvQA4FcXRb+SlDgmYIFoJ+bm1zqX1Y/PvlCjZDieUCqi8FeJvgVSau5gGL87Brb4xwf/c97FtcKgg/CfO18LfOkSttPdwqYAqRuuMHphLD/ocEfnNIEjXa1MRqMbmNls8/VqNnS3ubY9tYI89Wo0+ewL4cEf+gIAqa4yxNbLUPMwfKs1WemQb1kSw6WgsL9mV3v20Vf8K2o1CyrG1THvGxN8Dtj758WFt1H4f6FqoHZix7/yBGPs959du9W/+MLn/XaoHcuw3l5bzB9LNnfwY12iXfi3WPyNzv1MtW8BDca/H0v6oGOmKyIcHgdIPqlBKGz+73PN5+dCRT56LzL6q0TCuiDzhTOQPz0TuVhGT1TMIpPSwvZadTH80CKjuC+2/VOt5lMg3tY3zCJ8f1nREg9DrQnh1XeSpV0XuP4a0RAX+vORjhbogAAEIXBBoJWRq1S5mh0COAAKq/n2jduEqtXnihRH+pIEKA75xLpL4XRf5KXViQTeJovDH0nZZypJ7BrW/5ulU1b/9v54ysPQfFrVGRRNjAqqU6ML/MFhDQJXziJpTnaUpjcbEGL4/h5xqr/Wj/kfIPns4xx5xUTCmg/OiP02Lp5/XDeMtN161jH8G6L/j6SfdpHz9cNLH/7+mu0v9cB9bdIhpg6x9f4LLLLmGgCrnJaVjNF5fMmZLnxkx/dOUR8/xnam69vo9DPZqOfptBPDhvC+0YnPIu9ae4/p+1NO5NuedI6Cy96qeMPYfO7WsJ5r1c4iAKr6Lx34L+L77FLy+bzEVnn03JqCa8z6O8wFf71wB1djTJ/VO9783VAge/50TUM19py/5VGw1dpa8h2OqC3sckzVP817w4Y7sjoAqa4xSAZUdLvOpr7fAnnYAACAASURBVLKVFmxYE8Hm5sjjypIINhs/Mwr8dOMe3dxcq/4VtBt/o8U1Vn8jfh3efjPogdK3Db/57HeSj+LrD5nY75dPB/GT/50TD5P73xNzBVR2uNzuIfbfDsTEg5zJ3zBelHRN5NupdHshCpXuAd0ioIr1DP/+Xi17JvJTGmXKolr5shaBKvXdcIMXQqzh8P4NUZZF1jgTed/eo1AV+HPTcU7jEIDAcRJoJWRq1e5xWpG7WoIAAqolKK5bR+3C1VgEKj0hoGm/bIKfEir5u4qn8u272IaW+79c5ClN6/dfnIeJ/T53YnyLCFR6IiNuQPkf87lND72vORGojIPek56A96k99LtScUaJGMP6pv8fo3+VeGCtH5XUTZn5BObYYywqhrbso1mMRadKPRP8j2oVM+mPaE2VqYsBGrlKI0/ps0LHzP8rIo8d/G8qotRaEag+mEDthV/Pc6e/4qJH6lot40Nq+2t0/OqGtT4vfYQsG4uaOkgZ5T6lAioiUK07fubXzhVjBFLRY0rfr2NjJTd2j9Uac94Bx8ogd1+t2BzyrrVFdz2Vq3NCi5I0R0Blaap9BKo4F/dzwJoIVP6kc1zsj+/1qQhUY365VASqWI/faNDIUHNS+M2JQBXFUn6+b8LvVw8pLCzVh59P+YMiW47fVmNny3vcU1vYY9paJb+Vc1GbS+b/0z2gxBgBfLgj/0BAlTVGiYBK02hpOZ1jxTW7ZMUFG9ZEsLkUl9taFBFsGjwvCvy0Qa8eabJV/wrajXN9L6BKHRyxg+P6W0p/g3xURF45/ObTG9Y1U/sNF+uOAqq4V/HT5xGTHjivxIuu5gqoUlGNX+WMb/33v61S6zq3rI2OCaj+k8g/0ihPw8F5TatnKfZuElC5yFUXqfXc5ws+Td8hAqorIr8zRKN6QmjjIn1g04FwYOMF/nxgC1wOAQhA4FYCrYRMrdrFByCQI4CAqn/fqF24ij/ovXjC0m9ZeFY7ga4Td11QiIsQdmJBfyR4sUY8paHl/oWI6MkK/QGh9WqO7k+4hYp4+l2vMeGGRpTy9at1/GaPpUnRv1m4XE3poT804gbGmGWnBFRTwohYd05AFcvlUv7l+mr2sO9rTvTbtbV+1P8I2WcP59hD7f5il1IzhnP2Yeh9WSWTG6/XRMRv8MXTRlrPU93Y1fH2gnNR4L92oqHU5q0tSkahpPbFj3XbKNa/63hMCZR8qqASK+szbkxApXUULZgOjY0JqFLPAA3TXfKJixJzI8vN8Z2S/uyxTAsGKZ9emp29p98ZfHXsROTSfUjVNybytUVEE/aOvV+17lyklzkCqtxmqtavG6pfyYS2t0VCLaOnPG3RMz5/tmDawoe3uK8l2mjFpvZda/NPE+DbArWymCOg0tPCUVDr3/eHpvCLabhtTpr7LRD7Hp+B/p0+dtI5+kQqHW+N38yNQDU2R6hpfyyFn4rPaw471PTDX9Nq7Bza72O9fi/28O/U+NtzCduMzSHGDn7k2tZnl0V90OdvbmyPzRW07twBily7uUNW9sxPHYiwPnxdRH5BLjfwLELhEmzXrmMvPrw2hy7qR0CVNUNqbHqBpa6VPG24uvgZV7BhTQSbW+etRLDZ+GlR4Kcb9+jm5lr1r6Ddsd9oca3Ur9eZ8FvnH98c1hxixNwxAVVu/yJeM1dA5ecgepDdr/WORaCa/M0yCKg0QtRznyHyZR+B6uwydd9FyrzhIO69gwdMRqDynhKjWi0Rgaqp4y/ceIE/L9wi1UEAAhAghR8+AAEjgICqf1+oXbiyHwSaXuONiQUDn7ZDF/7sowv+UejjFxhj2i+/CBE3f3OLov4UuE//kSvvT0boxrKGeb3zXJylGzal0Zu8pVsJqA7xtkM30Gv96JA+c22ewBx72AaqRjnT00pxwd8vGv6z83Scrxk27jQ60th49dfFNDx2nS0+5sQjvg6/aVxa/nEZAVUUZZT4UksBVUn/UmVy6QrH6pvjO7X96v26FgzWEFBFQbG9G/96EFKYKOHQ5/8h9pwai/EdvKWAKpeCI5cy9L1OiKpMlhJy1PBt4cM1/WxxTSs2h7xrlVN8b+rf5gqo9Br/XvXv+9ThBr84btfZKWa/YWh2jBuHpb8FbC6QS+8d/WQsAuNS465HAVXNO33JMdZq7Cx5D8dU117sMTcS6hwbjc0hvIgz93sg1VZ8vtSII0siX8W2x6Lc2JzCP5OjSNXeCS3F23Nsp2X34sNz72uX5RFQZc02FYFK50O6hqgRXvzBs1E/KNiwJoLN5W+pGOWbCDYbPmEK/HTD3tzaVKv+FbQb9y5yAqTvGERSurZqhyPioZtSAVU8rO4PuevhrtoIVL4e7WfqoKv13x/Kjr9T/cGdGwfMvijywxpl6kzklS6S1A+qoOq6yH9nqfdCNKpbBFRWz3WRZ18V+XMRuZFubwkBlUaZ8sKr6yJP1X5re88U+eOmA+HAxgv8+cAWuBwCEIDArQRaRYJq1S4+AIEcAQRU/ftG7cJVzYnO/mnc2sOpzd3UPU0JqDTEd+oTRSZWJopU4rXFJ91GDJA8zTXDYLV+NKMJis4gMMceUwv2M5rdTdGajY0pAVUuhZ9Csc1hD2jq5LpPW1YLNi68ltQzx3dK6ttjmRYMthJQadQ4/WhEM1ukayWgilEeoq+k3ksm4si9L5eMQFUqoIqLinYfNc+ZpcZLCx9equ9r19OKzaHv2prn+dosW9U/9uxIbbb5fqbex6n7qBFQpURlVrcXgZdwS/2WaO0DrcZOCa9TLLMXe8yNhFpqy7HnQOqgRhQ5p9pJiRT9wSw/jqfm8TURqLRPuehyYxEEfaTLmsNfpcyXLrcXH176vrusDwFV1ixTAiofkbv491zBhjURbC6FGkSwafjEKPDThr0TadW/gnZtzv53IqKp7vycwM8f9O+/JSLPdQc/4xrIHAFVPKxuewVjEahMxKW21AwfmhUgpgH0v5/G+q/RqXRd1Nr1exnZedEgcNIImg8OKcyfpwKqM5FvDUKoHxi++8YgvvYRqTRt34dE5I4zEY1kpfXo5+Jv10Qe/jOR77f0e4NQ67+xyFZnIi80kZZGwPIiqaGeG0KsB0SUlUbBukgVqHXdLvL+poNggcYL/HmBVqgCAhCAwM0EWgmZWrWL/SGQI4CAqn/fqF24OhUB1dQGb/8WLuvhoYuttX5U1jtKzSUwxx6HburO7Vsv5ZeKUtHL/aT6UXOPc3yn53s/pG8tGNiCuy4s/drQeS+OjRt1fhHLb+7ppfqdpdLVBTv7m5481EX+3xzS07x2SJmZElDlIsil+qntPUdETBycW2CzfugJRf2MRZHJbUCMCZRtwfBzIUXh3OgRqQhT3p/895bOz9KL+nIto8W08OFDxtyW17Zic+i7tmgTaUuQjduqOeDQuMsHN1/zTj+4UVdBq7Gz5D0cU117sIcXNNrGmdpAoyTY5lwUNeaiz0bbpeYQ1l5KsOg3Fce+L51DLC2SnnpHxOgVLwvRRI3Pnt4Ve/DhY3pmjN4LAqosnjkCKq0kGWUl1l6wYU0Em1sjrRLBZuMnUoGfbtyjm5tr1b+Cdg859OCjODXlS+OnQaDAn08DBHcJAQhsSqCVkKlVu5vCpbFdEUBA1b+5aheuTkVApRYc2+Tt38LTPVxiE6rWj6Z7R4kaAnPsMbVgX9P+Hq45dnFk7XNrju/swc41fWzBwE7n+dN6Fi3hL0Xk3SJim3paNn6nAh4VJvnFOr133aS0SEr+vX1NRCwVjJ6ke895YQ3r/hdDqjDdmFOxkkY18M+I2E/brLQNUL+wre37fsd5Q26Tb2zjYUxAZT7/aBF5y5CG197hFhmmJLJbLqqE2ca+/1ci8uLzk40PTUSMmDw5XeOkE9e08OEVbmOVKluxqX3X2qa/ptnVMWOpN1eBs7NKDxX/7+l2a9/pS95jq7Gz5D0cU117sYcX/pTMC2xuEstG2y0pFMpFkrQ5xPOG+YzvwxoCqhil2s9ZjOPHhnRhLxnmbJHLIZu2W4+Pvfjw1lyatIeAKot9roDKfid8XURenau1YMOaCDaXv2OJYNPkiXDZaIGfNuxdu/4VcKl5F9tvPmVq6zBN+dL4aRAo8OfTAMFdQgACmxJoJWRq1e6mcGlsVwQQUPVvLhau+rfRHnqIH/VlJezRlz321Bt85yIat1zZ2Ggx4pIXG2lXfHoIH2np425TLy60xUhKvk4vyvp0EFD5W7e2TCQU+xn/7TdKH39ekYqy7nSiD3+iMp6utP6mojlZn3ICKi+IfMwQEcvS4KwVgUqjZ/zRedj9x4qIRfOKbhNT7mzlVi18eKt7O7Qd2BxKkOtPlQBjpy/L78UepfMCm8+YIFxpj6WYXypCg/YvF81J+5CbQ0yl8NNrS1OGatkpka0J1jWFsaaw+b8zG6x7OuS2Fx/ua+Sv1BsEVCuBzVRbsGFdI8Cw1pZ6Pm4Lhda6I1Dgp0373Kp/rdptCpvGj5YA/ny0puXGINA1gVZCplbtdm0MOteUAAKqpviLGmfhqggThSYI4Ed9uQj26Msee+oNvtOfgEoFQboQbtFnYqo6n5ZGfc0iFmhkqVwEKos0pZGsVPyjIieLQOVTAtpG3eeHKEtzBFRPFxG9Ln4sdc7Y4n5MS6h1WPqfGIEnlXLPb0SuJaDSk+Uq6HqRiLxRRFLRIMY2f9d8LjCO83Rhs6bnUfcxE2Ds9GXdvdjDC6jG5gWaXtin9jPauXd/nEOk5g05i+ncJvXO9ukD7VqfTjlVn77nNUKg9l0/er86P7B0xaVeUyqgUlGWpQ/WNkwsbu2k0jKX9mHrcnvx4a25NGkPAdW22As2rGsEVESw2daMR99agZ82ZdCqf63abQqbxo+WAP58tKblxiDQNYFWQqa3f+KOzyqYX3zBvT/SNSA6dzIEEFD1b2oWrta3kQ877VuzTeS48OrL5NID6OKsfmyxdv27GG8BP2ptgZvbxx7r2SOKVawl24zRyD5vEBHdCEqlWkqN3aXTgBxy9/hOfwIqtWcuAlV8B/goThpZakxAdfGbQUQedx7F6r88/4cJqOImXkzh58VccyNQed/MCahinXZNKqpCFJOl6n9ARFLpd3LjJCXIiu9lz9VzjFHAiEB1yNNonWt5xq3DtWWtFpkl1YcSoYTNxy1N3j3n6UvvEpH7MimyWt5ry7YZOy3p39r2XuwxFYHK7sze5z4C1RjxkggrpfPrqbmE9iMKlaxvWwqoLL2hplfOpR0kAlVf43Q3vUFAta2p2LDeljet1RHo3U9b9a9Vu3VW5CoIjBPAn/EQCECgBYFWAqpW7bZgTJv7IICAqn877WXxNUUyt8laQ33JxUafSkijfOT6/hwX0cOfXB1LCWAbQdeGSm3zvKTNGi6l1+zZj0rvcU/l9miPsc2LGvZTJ7nn1KnPGhuvqev8+EsJqMY2d3XjVsVW7xCRtzjR1VSbc/o/p+wefWfO/ZWUbcFgLIWfT7enz3wtq5GjNHrCt4NIym9AWoQC3fTTKAWp95y9b77HRWMwUZWKgTQN30dE5GMVEaiU9btF5HNDH2OKPh0XT0psSo5Fb6iJ7LBWBCrjqvdp9xajQeTuscQPDynTwocP6e+W18JmS9rLtzVnvpsrG8elCTFUbPlKEUkJqLTMZyqiyixPoF2NjJ127FMt78UeXkBVMi/wIiE/H1HRkP+UvF9LBVRa7udE5F3n4snYTuq7VKSqnHeYQHPKe6Z+t6QE2fq3GAGzJmrNVN/W+n4vPrzW/XdVLwKqbc3BhvW2vGmtjkDvftqqf63arbMiV0FgnAD+jIdAAAItCLQSMrVqtwVj2twHAQRU/dtpbwtXY5EwDqHtN5bjhvTcekuiQ/nTqmMRqHJtp9qwk/NvTSz+zr2HueX35kdz729v5fdiDz/uokjkUOb+WXFIFJiSzRfdpLWoUw9PRKBK3VeujRYbtnvxnUP9Y+z6FgzGBFQqxI3CWk3hYulhYtoav1lnm3yagkbFAT6SlTGIG3C+Pk0H+CUR0bQ7KqjS/y+NQKWbkLHfvm+5d9acCFQlfpASUI2l1quJQKX9sGiTdo9zo2mU3EtpmRY+XNq31uVg09oC+fanxp5eWTLHthZyAip9ln3KRZeyZ4T+LSegKpkL9Et2mZ4xdpbhuFQte7FHnIOPzQuUjRcn5dL3abmS372l4/aQCFSl9pyaE9QIqKzO/9aJ4EuEZaV9XrvcXnx4bQ5d1I+AalszsGG9LW9aqyPQu5+26l+rduusyFUQGCeAP+MhEIBACwKthEyt2m3BmDb3QQABVf922tvC1VoCKm+pkg2cnGVLF2pLBFQx9Z9ugFvEqdwGUgvBhbLYmx/1PzIP6+Fe7LGmgMoTPERAVbJZWyKgiqn//KZQ7rlRsjl0mKfcevVefGfp+/b1wWBNuo/UPRZJJorC9KqxjdSxHqcEVNr2y0REUwXFaBNL3X3LKBD4cN6KsFnKw5evZ2r+XTrHtp7VCKg04t7TRCSV+q9kPrA8lX5qZOz0Ywt+e4mURKOb+8xIRZbyv78P9QD9ba8fE8AfWl+8fkqktXR7h9bHM+VQggtej4BqQZgFVbFhXQCJIs0J9O6nrfrXqt3mDkEHjpIA/nyUZuWmINA9gVZCplbtdm8QOtiMAAKqZuiLG26xcDUmJBiLwqFp6z443JlGeNBUGrrQqZuqvzb8PS5y+oVQH/lC27lzuOb7ReTNQ3SNN4nIa0TkVcN3PyoiPzlsstpi59jJzph2K4qgomHsPnwKPy0TN17jgmhuE6fVqdMWflTs5CdYcGt75MR+qRPdJoLUtHUqCPyxYaPy5cPY02g7+jf9XxRMeFGF39y0dh4SkbtFRMeVffQ58fnhHxpN56PDmNYIFBYh5z3n3/+yi0Zh18bNmfjsiq6lfXqFiLxgSMv3N66ApQgyEaSPgPMdiRR+eqlu/OT6tpZbb+07a93HIfXC4BB6865tlapSnyVPEZHfn9fdWaVbii3w4bypTpnN2Pxb31HfdT6ffvQwB9b37+uGqHVz3scxVWgURVlKLp332vtf05FaFEqbf/soe2bNuc8LL2727+OaFH7ah7HIdbMeDjstfMpjp0eTYY/LMTmWYrs3u90hIh936bqX7l+LgxeH3AM+fAi9ha9FQLUw0Inq2LDeljet1RHo3U9b9a9Vu3VW5CoIjBPAn/EQCECgBYFWQqZW7bZgTJv7IICAqn87tVi48hsXUWAxlcYoRqBSYYSJpvTa94YQ9s8ahFEqUFDhgkab0P83wYdt0Iyl8Ev1V+tJnR6NIonoAakIUakUfqmNV79IrN+bmCymclIhiIrD/GbR2p7Ywo/Wvqc917+lPaLIx49hTWf3bhH5nIue5sdwKgKVbqqqf9u1Kop6u0sFpv+tY0/LaAQZX1ZtZsKoXAo/fRZ4UdLYhuhUBJnURkVqwzZ1At6LsyxtqG4mq8jL7kHvZ+qZsrSfbuk7S/d9qfpgsBTJsnpaRU4s611dqdabmPhw3m6nzGZs/q3j8MXDHNrETPY+Vpp+Dh1FUf59/JiQKjQloLJ2VDBtgip979lc3d7zqTn019x8YuqQgr8+CrJTByxs3N5zLrC+S0TuC8LqFqLmuifQOled8thZh+hhtWKPS37HOIeo8YySiFw19a55DT68Jt2ZdSOgmgnswOJsWB8IkMs3IdC7n7bqX6t2NzE6jZwcAfz55EzODUOgCwKthEyt2u0COp3okgACqi7NclOnWi9c2caKFzbpQqhuxqgAKJ5kH0vhN5UOzKfxevqw4Jpqx8QMtoHjRRS6MZQTKJWEzbdF3q+46DtqkBg5qzYCVeS1lQe29qOt7nMv7bS0R0rYNEdAlSsbxZV+U/ZLE0KtmMLPi5LGBEpT0Sa8SOJFTtSYSjVWE4HKNob0//V5tMWnpe9scX8lbcCghBJleiaAD+etA5tLNnH+7efX8d0zddjBv491Dv0bQ/QqFUilBFT+nebfz2MCqpI59tpjcirF4Nrtt66fsdPaAje3jz36sge9mU8AH57PbLUrEFCthjZZMRvW2/KmtToCvftpq/61arfOilwFgXEC+DMeAgEItCDQSsjUqt0WjGlzHwQQUPVvpxYLV/7EuKa8+oaI/K6LDLWEgCqKoNQStQIqv2mj9eRSBZRs7pRGoNJ2cmnR7F70/y0dmHlaq9PxLfyo/9HVrodb2iOmBPqIiHx3iAy1hIAqiqAOEVCZMOotmSgTZrk5AipNB6ifXMqgsdRJqQhV1oet03Ju6TvtRsh4yzDo1TL0q5QAPpwndcpsxubfcwRUY+/jFgIqH5U1Wt6n+/XflaTk1dSCKgKzT8k8v3SM7rHcKY+dHu2FPXq0Cn2aQwAfnkNr5bIIqFYGHKpnw3pb3rRWR6B3P23Vv1bt1lmRqyAwTgB/xkMgAIEWBFoJmVq124Ixbe6DAAKq/u209cJVPMU+daq9hwhUakUTMeh/fyaTvm9sY8VS8j0pcX0qhd+U56RS/Ok1RKCaInca3285rmNkqENT+G0RgcqEhh8ehIpvPRdSmQDKe0hOQGWCJ42c9xMi4q/PCajGPG9MQBU3tdf24C19Z+17qa0fBrXk8teN+bhdlRM0WIRGrePnRORdmfG6fK/3WyM+nLfdqbKZmn/PEVCNRYRsJaBSi8dDBbUprXLXEYFK5Mp+H4tH1/NTfZbt1ZBrpPbV1KefSqQa1WehpgW3jxeSlszHtmKMD29FuqAdBFQFkBYswob1gjCpajUCvftpq/61anc1Q1PxSRPAn0/a/Nw8BJoRaCVkatVuM9A03D0BBFTdm0i2XriyDZyHhpRUdhreNkh1cVEj2Lx2ECmpUOiNImKnwEtT+OmJ8VRakJJUganoVdYvtWg8ke6tnEsHlhM8jXlIzQJnTP23lQdu7Udb3dde29nSHjqG3zuMi78cUuk90aXh1DHxOBHRRX5Lz/Nvh/E/lXbTj/e4cTknVWCMlqF21brvFpFfGkmPlxtPNWNT26x5DoylGFzDP7f0nTX6v0Sdx8rAC5TG/L6WoT4LchEaa8W9PmrjmIDKxnOu7z/khM9rbGLWMlvrumP14SV4nSqbqfn3HAHV2PtYbaSb936+/XkRsTEY2ylN4Wfv7a8lhFK5d+saAqr3nHdEU3n7yFRL+OUe6jjVsdOrbY7BHlHYaaztd/c7E+O9V3vE5409J72QKfZ9ai6Wiq7nxVApAVVsIx7sSP2GSUXI3oLzMfjwFpw2aQMB1SaYbzTy9k/c8dlffMG9P7Jtq7QGgXkEehdWtOpfq3bnWY/SECgjgD+XcaIUBCCwLIFCIVNqrd9+D2uHfkNEXufW52wd4WO5vb7CdnM3u+a+e7xXv4+R6s9SEfJTe6axvTXvu9qxHhD5VRF5tog8/5qI6jmqP38q8jNXRO4bKnjwishznyHyZf33n4l8/5nIB66IvEL/NrR711D2C9b+A5f73veKyEv1u+siz36myB9/UeSHr4rck+snAqpqs212YYuFK59CRBcO7fP24T/8A+P15ycrn3n+d9ussGv/FxH5qIi8yQk1Uhu0vi6/SBlPz6ciXam4woRd9lDSLupiZSpajX6X20CuEU7UiDS2TvdltmvhR5sNkh02tKU9vChDJzEajUmjxNgExiYvTxOR/2P433cOExl/7Y+KyE+KSC4ClZrB1+U3EFIbMH6T1q77a/e8sGfJ2IRkLArFO0REUwD+zQz/mPscaJGSc0vfmYFu06LHyiC+95aEOva+8sINE1Pm3qG+T7HO2ghUqY3BuWNxSVZb1HWsPrwEu1NmMzb/niOgGnsf63d+018FEI8eBFUqnh4TUOlzwebtNv/2Np87x15aQDWV1ncJ/+y5jlMeOz3aZWt7zImIWlo2J6DSZ4j+btBPLkpsS5ukFhmn5hXxUFhN/6MYqkRAZc9NjaCtYlb96O8x7Y/9hqlZc6jpf7xmax9eos9HWwcCqm1Ny4b1trxprY5A737aqn+t2q2zIldBYJwA/oyHQAACLQgUCpnG1hXiXn4MypK8rcJ2c0jWEhL54BO6LlpyLwioFhJQDQKpPzwTuft2kfcPAqnvFZE7rok87P99XeT2qyL3qzjqqsifDoKpv7om8uZBhPWzKpQ6E3nhFZFfUiHWmci3ROSTZyLv0/qjcyGgavEEmtcmC1flvEoiweQWIFMnSH3LKgiLwqypk6vxmqUenOVEHimJH9VQW+8a7DHNtnTSk9oQmRqb2npKmDX1HIjXtNisxXdk88iM0966TIk1/Sm3cRiFij5i3VQEl/jO9eMuvv/mRKBSmq02C5ex5HQtjOM8I9hM+0+vJWrm2F5sXXpfOeFVye+A0jb2WI6x05fVtrZHqShKKZWWTQmo7PCARnvTevSAlYove/pEAdXYnMKfgtUUxO8ebmTsQNbYgu3zQh0xhZ+/NvUsG3uO6rUxFeqa3Lf24TXvZfd1I6Da1oRsWG/Lm9bqCPTup63616rdOityFQTGCeDPeAgEINCCQKGQqVRAlcomlbytwnb1Wr8HYQeQHnP+hQZ5uXM4jOT3+fzaoz+86g8vpf7+8PD73geUSK2p+H0P3T/80nCd/r8GstADaP4gagxo4Q9QWT+0z380HHr9BRH5FXf41Qd10P74+/b3cYumwUVi0uu8COkiWtRgmE+KyA8M/32PCpBMyHQeTEfXOHTdQ9eB7jDR0lD2RnQoF4Hqq0PUp5siR41EirLIVRfXWaQoc5hBCHUhftK/nYncEFdFp7I+XBf551cvBV0X93xF5An+urFoWQioWjyB5rXJwlUZrzmRYKZOoJa1OL9Uy7RE+NF8e615BfaYplsara2l0KJFSg185zgFVH5y6yf1uSiNOoL8D4GUyNdGWWqDzq5NpacpSSWY+pE0lcJPoyuUbrK2FBxPP50OL8E4zjOEzeH+1bKGVnPslnOBlrx924ydXixx2Y8t7eHnA/Zez0WFUw9wZgAAIABJREFUnSqrfbc6UgIqL/Z+w4DcolRbeRVga2o8/Z/OT35bRD4wLBqOCaxLo1FbSvK/F5F/OtRrC59PcZGcrK2nJ1IYGwcr83gReeUQUUv/+yNDvVOh+b3Xxd8FYxGo4jzH2yVGoNI21hTZ50bOlj7c1+jtsDcIqLY1ChvW2/KmtToCvftpq/61arfOilwFgXEC+DMeAgEItCBQKGQqEVBpBikt93slh4EK2039ln7SkA3LhES6LqDtmjDJ+vqbIqKHwSyblq1hfjrzdz3ANLaHoubxe5gWEELXSqxNXRfQNYn3ishLzgVeUVDmI1zZWsRrnQhL2ygVUKmIzFIn2rrJQzFloo/GNPiXCqbuV6GUionORP69RmOy1HkqYnqUyDdVdGTCKY3+ZKKq6yIvdxGftMo7hnWlu4ZoUH+uUZ6sjSFtnkaDuiFmEpEPW/vn2cUurtMUe97/HxDR+9N69PP86yJPvSryOz6ln5V3gq9/e13kzVdF/jd3j1bPxT0P/UnWg4CqxRNoXpssXE3zso3nVDqR1NW1KUOme5Iv0aJN3xv86BDrLX8t9hgfK3r6+4khfcWYFXJpg5a33CM1tmhTW8d3jpdBTOHnIyio7XVc2ImHWHbqR4s/iXDIuLATHqkfPksKqOIPkEP63OO1jOO8VWDTo8eW96nVfLeFoLmcyjYlGTvbcC5tZWt7+HmAvastOpTOJ16WWDzU7+Piow+1bwtuMX3314bFzxgt1uqyObyy0gXHrw+RnP1ioAqq/TznO4ayNr+I85xUv6wdOxVqC4MxAlVJdLpDDzqlfhfEU6gmIh8L+Z8Tg845LFbqo1Pltvbhqf6c9PcIqLY1PxvW2/KmtToCvftpq/61arfOilwFgXEC+DMeAgEItCBQKGRKZZuwA0j+QJfeQtG+fWG7uaw1Y9lsTOQUBVSGd+r3dsx2Ew+d6TqGPzQeD6P5+lW848Vdvt8q/NK1G4uIbQepSgVUPy4iz0pcf1OEbS98UgCW9s4ES06odBGFyguoLJWe/t0Lsa5dCsNufIaoTj81pMl7cEinp99fRL3S/whRqC4iXeWiQbnIWS89X8e6KOujUT1D5MvWuO//mcgrr4j8gRdwue+9gOoi9V8UbSGgavEEmtcmC1fzeFE6TQA/6sszsEdf9thTb/Cd0xBQ2Wagn4DHqA+2gan+O/YjYamoBVPp/aYEVHrqJPdJRcKKG6B7GqdTfWUc5wnBZsp7+B4CzPX34ANbP8u8gCqKj6Kgakx07d/1UUAVxT1RfBUXCVOLhiqoUuGWhbT34iz/3tcTmnFRMZ6kjMIu9QutOyVAj/Opzxc6USoaVLw0NwdLRaDyp0v/obAPWizacMal1UW39uHqjp7ChQiotrUyG9bb8qa1OgK9+2mr/rVqt86KXAWBcQL4Mx4CAQi0IFAoZJo6zK1Rnd95qZO5iPCsUZVGM1MUthvXOwyR/11u+yqvcvxS0bp9hGwv+prK9GGH3DVyla1xpARUtg4RBVRxPcKykVzLCKDmCKg+GHzmljUNJ0b6q6Gspe9Tbvda6jz9zsRVFoHKC6jGUt/57+RSMKX16ueOMxEVVt2nQigReVcQN1kKv+d7UZYTW31Bo0/pd16kZQKqILT60BANSw/s+ShbqQhU96vYSiNveX4IqFo8gea1ycLVPF6UThPAj/ryDOzRlz321Bt85zQEVOqTOgHX9Df+o5NeTTGjP1L8jwAt41P/+WuigCqeAhnz/1ydPtWMXZ8SQfm6o8BK+6E5s/VHR+qzlPCrx/HNOM5bBTY9eix92gMBxk5fVtraHn7xMgqQpwRU/uToHw0YXyciUUCVevdrcVtc1P/20TLHBFRfSSw0biWgWtJTxsTeuRR+PlVyqi8p0VaL1MZb+/CSdjm6uhBQbWtSNqy35U1rdQR699NW/WvVbp0VuQoC4wTwZzwEAhBoQaBQyDQloLIDUH8xpKT3B6SSt1XYbkkEqhiJyafZ821P/V0jVr1DRN4iIn/jLrTrVPyjayC5CFQ5AZWPMuX7E/dCchGofIRuvd4yj+h9azpDPVg2+rHoTSLyDRH5rEZ0sshUJpIaUttdRGZKCahyEaC04REB1c+LyK8PndNUf1HcdIuAylIJisiDPl1fqv2M0ErbuCHguiLyBE1HmLpPIlBNeU5/37Nw1Z9N9tgj/Kgvq2GPvuyxp97gO6choEpFoPJ+WpKOxsqXCJFyKWNSYyP3A2kqYtRcAdVUfXsat7GvjOO89WCzZ8+m7y0JMHZa0r+17a3tURuByi+86cJmLoXfxzMLg2Mp/3qNQBUXTOMJzZx43F8X7y3lfTkB1ZinjqXwS51sXdPrt/bhNe9l93UjoNrWhGxYb8ub1uoI9O6nrfrXqt06K3IVBMYJ4M94CAQg0IJAoZBpjoBKb2MyGnNhu/GAmO0f/JaIvFlE7hQRL6BS8Yz+ltYIUR8974iJjVQQpdfqR6Nkpf6u18X7tPZVHBW/t/WRN50Lk17jhFU+ApWmuvO/7bUPKqiyvsSo3do/i0D1kIu6/UYRecnQf+u7RlbywrUscxNLicgTLHWdT213HnxKM4nciEaVElBFwVUQTb1BRGJkK+2uiqb0EP7Fd2ciL7RoVKkUfql+2pjwAi8VPtm/o9BKy/t0g9dFnnpV5HdMjDVcd+PffswRgarFE2hemyxczeNF6TQB/Kgvz8AefdljT73Bd05DQGWTeJ+32k96Y2obP9n2JyLUt8fS+5nvlwqodMNQJ8B6AiO2k/pOxVu1aXJyp0D2NF5zfWUc560Im2PwcO6hBQHGTgvq/TzL/KJeakHRFuT03e3LWlRKC6ev3714WIjzEajigqLduRcSmcjKUuuNCah08dILpW1R0xYhY7+0rC0QxshYthir/x9T+GmavJzoPDfP8IubKiqr/SwtoHrPsKh7SJ/m3AvPlDm0Vi6LgGplwKF6Nqy35U1rdQR699NW/WvVbp0Vb1xVsmZzYBP5y+MG5KENDRuo4qNZ6Aat1uvT47iNTv3qIs3ONZGHh03OH7V/H9qfPV+/U3/eM3L6DgEIiEihkGmugMrWKb4uIq9OgS5sVy/12TUsgrOKh0xIpGUss4d+r+Kq54qI/kZ/kYjYISqfqs9H3I4p/HzUbq37p4f69b9jhOkfEpEvhQNocY3B9z8e4PJ7KZp95PvOX59vFZHHD6kQnyYirxeRZw73q33w4i9/fSq69QV6l+ruyZYST//uoj3pP794zu6xGqnpqsi/81GbzH7hXX4jQtRYCj+LADXMDR4comD9hyiu0jR9oT/W7EU7w7ziRiQpF33Ku1dM+XeXfmmisYFFMm2gfoeAqv9HIgtX/dtoDz3Ej/qyEvboyx576g2+czoCKvVLP0GPk14/sR+LlqAT+bfJZW7p3KZbqYDK+qT/H8PBLhkxqkWqmi2fA4zjPG3YbOmJtHVMBBg7fVlza3vYIpkt9PnFtdyCnJVVYbSeLtTPPxtOSuo73hb9VBClYeBT7379m4m4LcVwqYAqznNiKmA/B/ILhFMCKluM/Ouhb08Rkedk5i2p8PY9CqhKookuPQK29uGl+39U9SGg2tacbFhvy5vW6gj07qet+teq3Tor3rjqaARUFiniusjLr17swz6SMue6yO0W8eFM5Fsi8skzkfddEfkD/e/zaBT3e9GV1hFT6RzIeXeX79Sfd8eZDkMAAjcTmCFkWhRdq3YXvQkq25SAF23XNGxCsjORf3O7yPtjHQioaqhuew0LV9vyPtbW8KO+LIs9+rLHnnqD7xyvgGpNP/RhYFPtzBFQ6fVevGX1xY3PQ+6n6QLiIR0vvJZxnAcFm0InohgEAgHGTl8ugT36scfYHCc1nylJ4Vdyd0tGoJqTurmkbyVl8OESShuVQUCVBR1Pg2tBG8P63z6Fhf7bBJYfS4gqbzSy0w3rpr+fiGCz0cPANdO7n7bqX2G7MVK2RovQ6JgmWP77IfKlHmJTUfl7RUQjPviIE74OE6Wrhd6dSdmj32mEiL8TEY0ooR9t9yshSobOTS6ifbvoEPpPvU7TAd2IpBDH3RCl4Zc0KsN/EvlHV0XuF5GfHyJVaASoe4Z2NfrCjSgRLnqEfn8RmUHLqphJ/yNEl7il/aFevc7qv0jLo5Ej/MjwqX7ORL6q/XNpg25EfxCRh73wSqNSbT/C+mix0J/76Cy9gAAEjoZAKyFTq3aPxnAneCPD3OIDV0Re8QyRL89FMMxxdP5yy7xF60JANZfo9uVZuNqe+TG2iB/1ZVXs0Zc99tQbfAcBVY2/zhVI1bSx5DVTgq8l22pRF+M4Tx02LTySNo+BAGOnLytij77ssed5Ras5HD7ckQ8joMoaY07qkJgaNFvpTjesj0ZARQSbsodP737aqn8F7epY8eJKH0n76SLy+UHYZJE4n+giWuozR8trmqCPiIimQLZyD4nIuyYEVHrNOwfBlNb1uCGdkEYO9el3LpzACah+MJWqplBAdSGEsrQ2mkLPRXz6qqbLGSJDqdjqoqyly1Fx06NEvmkpe66IfDgRUerGda6/f2XiK+/N1get94rIk6+IXIi9dMPTi7/cv382t6FZNkr2X6rAn/d/k9wBBCDQHYFWQqZW7XZnADrUDQEEVN2YItsRFq76t9Eeeogf9WUl7NGXPfbUG3wHAVWtv+oJyVQKm9r61rpOFzQ1DZDm9/6HtRppXC/jOG8A2DR2TprfLQHGTl+mwx592aMknXFfPX6kN7rB+pkhMsaWfcSHt6Q90RYCqiygUgGVRkH5X4dIMhplZvRTuGFNBBsi2Ey50qrfF/rpqn0Yq7xV/yra9WlyVUBlIimNAuUjQHqRoqYHftkgftI1C61Dy1o6498b3ts+LbDi8sIt3+6UgOrJKiQaeN9IdVcioLIIT16gdCbyYEoI5aJBqUDsop0zkX+fEDpdCJuuizw1RJG6cV0UUJkoyyJonYm8sEBAdUNg1cyRGzdc4c+Ne0zzEIDAMRBoJWRq1e4x2Ix7WIcAAqp1uC5ZKwtXS9I83brwo75sjz36sseeeoPvIKDak7/S1zQBxnHeM2DDqIFAHQHGTh23ta7CHmuRpd6tCODDW5EuaAcBVRZSiYDq7kHYoIIGFVFNfgo2rIlgI/IHg8CCCDaTHrVOgQI/Xafhwlpb9a+w3Zj+01LwqYDKC6NyAqofF5FnOQGViave4J43KtaMAiofZWqOgEqp3yEi32HCJhUobSGgGsxtaf3M+hfp/yxNoAmvLHqciHzYC6h8CsCUoGskAtV9Vr7Q7Y6uWKE/H919c0MQgEBbAq2ETK3abUub1nsmgICqZ+tc9o2Fq/5ttIce4kd9WQl79GWPPfUG3+G9uCd/pa9pAozjvGfAhlEDgToCjJ06bmtdhT3WIku9WxHAh7ciXdAOAqospCiC0II/NER+sZR9Txuu/ukFBVSxQ0SwEbk9F4mGCDYFg7yiSO/Cilb9K2jXokVpKj6NMhXHb4mAqjQClRdbqpV3J6CK49e7ahRwPXCZ2vBGhCwt60RVT9D0gbeLvF//nrj2V88jXj3bUvbFlH4VQ+QoLinw56O4T24CAhDoi0ArIVOrdvuiT296IoCAqidrpPvCwlX/NtpDD/GjvqyEPfqyx556g+8goNqTv9JX5nZzfYBn3FxilIfAJQHGTl+egD36sge9mU8AH57PbLUrEFBl0U5FoPqIiLzzfEP+ARHR/35tSTrMwg1rItiI3DtY5o7rIwKqoQwRbBZ+QhT66cKtllfXqn8F7XoB1cMi8u7hrv5HESmNQKVCIXumfGmo4yEReZf777eLiIq03igiLxnaWFRAZeKkM5G7r4h8eEjL94Op6FAlKfxE5EMa6epM5KeuiFxEf3qUyDfPRP4wtKG3kxr3GiHrxnNhuGf990tF5B4flcrEVmci73N9/ysrM/T3IlXgNRFNw3qSnwJ/Pkku3DQEILAugVZCplbtrkuT2vdMICmg2vMNHVvfb7vttmO7Je6nEYG//du/bdQyzUYCjGt84hACpz6WGT+HeA/X9kLg1Mdxzg6M7148lH7skQDPlX6sxrOsH1vQk3oCPFPq2a1x5W233XZljXp7rrNg43hKQPUbIvI6EfmLIcqMlreoM9lbL2iXCDYiD3qhxJiAigg264yyAj9dp+HCWlv1r6Dd/3wQOb1KRP7P80MIbxWRnxKRO89Tz8XIUrkUfha56vMDDksB+A8i4qPfvV5EnnleRoVT+skJqFR4ZClGbzyjHrhM2ecFSTel8NMKHxDRyE0qUNQx+anz4E7PO0BAdc9Ql57MuCVa1HAPXzBRU4wi5fpzEUnqish/reIrEXmCdxur20enMvHWNZGH433r3wrd7uiKFfjz0d0zNwQBCLQn0ErI1Krd9sTpQa8EiEDVq2WGfp3qSbPOzbK77uFHfZkMe/Rljz31Bt8RgcGePJa+pgjgw3m/gA1jBgJ1BBg7ddzWugp7rEWWercigA9vRbqsnVO1R8HG8RwBlcLW8o8TEY00o0KH5KegXSLYZARURLApG9NLlCrw0yWaqa6jVf9atVsN6sguHERRH7gi8opniHy55vYsOtV1kbueKfLHNXUcyzX487FYkvuAwL4ItBIytWp3X9aht1sSQEC1Je2Ktk51oaQCFZeMEMCP+nIP7NGXPfbUG3wHAdWe/JW+pgkwjvOeARtGDQTqCDB26ritdRX2WIss9W5FAB/einRZO6dqj4KN47kCqv9qiPLydRF5dY5+QbtEsMkLqIhgUzasDy5V4KcHt3FIBa3616rdQ1gd27VDVCzxKfvm3OOQvu9HNU3gKUefUmb48xzPoSwEILAUgVZCplbtLsWNeo6PAAKqzm16qgslnZtld93Dj/oyGfboyx576g2+g4BqT/5KX9MEGMd5z4ANowYCdQQYO3Xc1roKe6xFlnq3IoAPb0W6rJ1TtUerjeNW7ZZ5w/GXIoJNmY1799NW/WvVbpnVKAWBeQTw53m8KA0BCCxDoJWQqVW7y1CjlmMkgICqc6ue6kJJ52bZXffwo75Mhj36sseeeoPvIKDak7/S1zQBxnHeM2DDqIFAHQHGTh23ta7CHmuRpd6tCODDW5Eua+dU7dFq47hVu2XecBqliGAzbefe/bRV/1q1O20xSkBgPgH8eT4zroAABA4noKKRK1flrYfXRA0Q2D+Bs+vytit2G6f6w7xXM2KPXi2zr37hR33ZC3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9q/86uy9u2tteVq/LWFu1ufZ+0dxoE1J9/6QXvu7Fvexp3zV1CAAIQgAAE+iKAgKove9zozakulHRqjt12Cz/qy3TYoy977Kk3+A4Cqj35K31NE2Ac5z0DNowaCNQRYOzUcVvrKuyxFlnq3YoAPrwV6bJ2TtUerQQirdot8wZKQeCSQO9++rbf/9lfxlYQgMDhBN76E+9jLB2OkRogAAEIQAAC1QQQUFWjW/fCU10oWZfq6dWOH/Vlc+zRlz321Bt8BwHVnvyVvqYJMI7zngEbRg0E6ggwduq4rXUV9liLLPVuRQAf3op0WTunao9WApFW7ZZ5A6UgcEkAP8UTIAABCEAAAhCAAAQgsD4BBFTrM65q4VQXSqpgcVGWAH7Ul3Ngj77ssafe4DsIqPbkr/Q1TYBxnPcM2DBqIFBHgLFTx22tq7DHWmSpdysC+PBWpMvaOVV7vP0Td3z2TK48u4wSpSBwWgSuyNn9v/iCe3/ktO6au4UABCAAAQhAAAIQgMC2BBBQbcu7uLVTXSgpBkTBIgL4URGmzQphj81QH11D+A4CqqNz6hO8IcZx3uiwOcEBwS0vQoCxswjGxSrBHouhpKJGBPDhRuAzzWKPvuxBbyAAAQhAAAIQgAAEIAABCEDgNAggoOrUziyUdGqYnXULP+rLY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HCTgGrJiqkLAhCAAAQgAAEIQAACEIAABCAAAQhAAAIQgAAE5hO47bbbbqzbzr+aKyAAAQhAAAIQgAAEIAABCEAAAhCYS4AIVHOJbVSek2YbgT7yZvCjvgyMPfqyx556g+8QgW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ICAakmaC9bFQsmCME+4KvyoL+Njj77ssafe4DsIqPbkr/Q1TYBxnPcM2DBqIFBHgLFTx22tq7DHWmSpdysC+PBWpMvawR5lnCgFAQhAAAIQgAAEIAABCEAAAhBYkgACqiVpLlgXCyULwjzhqvC4eCIxAAAgAElEQVSjvoyPPfqyx556g+8goNqTv9LXNAHGcd4zYMOogUAdAcZOHbe1rsIea5Gl3q0I4MNbkS5rB3uUcaIUBCAAAQhAAAIQgAAEIAABCEBgSQIIqJakuWBdLJQsCPOEq8KP+jI+9ujLHnvqDb6DgG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jcJqJasmLogAAEIQAACEIAABCAAAQhAAAIQgAAEIAABCEBgPoHbbrvtxrrt/Ku5AgIQgAAEIAABCEAAAhCAAAQgAIG5BPghPp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AABOYSQEA1lxjlIQABCEAAAhCAAAQgAAEIQAACEIAABCAAAQhAAAIQgAAEIAABCEAAAhCAAAQgAIGjIYCA6mhMyY1AAAIQgAAEIAABCEAAAhCAAAQgAAEIQAACEIAABCAAAQhAAAIQgAAEIAABCEAAAnMJIKCaS4zyEIAABCAAAQhAAAIQgAAEIAABCEAAAhCAAAQgAAEIQAACEIAABCAAAQhAAAIQgMDREEBAdTSm5EYgAAEIQAACEIAABCAAAQhAAAIQgAAEIAABCEAAAhCAAAQgAAEIQAACEIAABCAAgbkEEFDNJUZ5CEAAAhCAAAQgAAEIQAACEIAABCAAAQhAAAIQgAAEIAABCEAAAhCAAAQgAAEIQOBoCCCgOhpTciMQgAAEIAABCEAAAhCAAAQgAAEIQAACEIAABCAAAQhAAAIQgAAEIAABCEAAAhCAwFwCCKjmEqM8BCAAAQhAAAIQgAAEIAABCEAAAhCAAAQgAAEIQAACEIAABCAAAQhAAAIQgAAEIHA0BBBQHY0puREIQAACEIAABCAAAQhAAAIQgAAEIAABCEAAAhCAAAQgAAEIQAACEIAABCAAAQhAYC4BBFRziVEeAhCAAAQgAAEIQAACEIAABCAAAQhAAAIQgAAEIAABCEAAAhCAAAQgAAEIQAACEDgaAgiojsaU3AgEIAABCEAAAhCAAAQgAAEIQAACEIAABCAAAQhAAAIQgAAEIAABCEAAAhCAAAQgMJcAAqq5xCgPAQhAAAIQgAAEIAABCEAAAhCAAAQgAAEIQAACEIAABCAAAQhAAAIQgAAEIAABCBwNAQRUR2NKbgQCEIAABCAAAQhAAAIQgAAEIAABCEAAAhCAAAQgAAEIQAACEIAABCAAAQhAAAIQmEsAAdVcYpSHAAQgAAEIQAACEIAABCAAAQhAAAIQgAAEIAABCEAAAhCAAAQgAAEIQAACEIAABI6GAAKqozElNwIBCEAAAhCAAAQgAAEIQAACEIAABCAAAQhAAAIQgAAEIAABCEAAAhCAAAQgAAEIzCWAgGouMcpDAAIQgAAEIAABCEAAAhCAAAQgAAEIQAACEIAABCAAAQhAAAIQgAAEIAABCEAAAkdDAAHV0ZiSG4EABCAAAQhAAAIQgAAEIAABCEAAAhCAAAQgAAEIQAACEIAABCAAAQhAAAIQgAAE5hJAQDWXGOUhAAEIQAACEIAABCAAAQhAAAIQgAAEIAABCEAAAhCAAAQgAAEIQAACEIAABCAAgaMhgIDqaEzJjUAAAhCAAAQgAAEIQAACEIAABCAAAQhAAAIQgAAEIAABCEAAAhCAAAQgAAEIQAACcwkgoJpLjPIQgAAEIAABCEAAAhCAAAQgAAEIQAACEIAABCAAAQhAAAIQgAAEIAABCEAAAhCAwNEQQEB1NKbkRiAAAQhAAAIQgAAEIAABCEAAAhCAAAQgAAEIQAACEIAABCAAAQhAAAIQgAAEIACBuQQQUM0lRnkIQAACEIAABCAAAQhAAAIQgAAEIAABCEAAAhCAAAQgAAEIQAACEIAABCAAAQhA4GgIIKA6GlNyIxCAAAQgAAEIQAACEIAABCAAAQhAAAIQgAAEIAABCEAAAhCAAAQgAAEIQAACEIDAXAIIqOYSozwEIAABCEAAAhCAAAQgAAEIQAACEIAABCAAAQhAAAIQgAAEIAABCEAAAhCAAAQgcDQEEFAdjSm5EQhAAAIQgAAEIAABCEAAAhCAAAQgAAEIQAACEIAABCAAAQhAAAIQgAAEIAABCEBgLgEEVHOJUR4CEIAABCAAAQhAAAIQgAAEIAABCEAAAhCAAAQgAAEIQAACEIAABCAAAQhAAAIQOBoCCKiOxpTcCAQgAAEIQAACEIAABCAAAQhAAAIQgAAEIAABCEAAAhCAAAQgAAEIQAACEIAABCAwlwACqrnEKA8BCEAAAhCAAAQgAAEIQAACEIAABCAAAQhAAAIQgAAEIAABCEAAAhCAAAQgAAEIHA0BBFRHY0puBAIQgAAEIAABCEAAAhCAAAQgAAEIQAACEIAABCAAAQhAAAIQgAAEIAABCEAAAhCYSwAB1VxilIcABCAAAQhAAAIQgAAEIAABCEAAAhCAAAQgAAEIQAACEIAABCAAAQhAAAIQgAAEjoYAAqqjMSU3AgEIQAACEIAABCAAAQhAAAIQgAAEIAABCEAAAhCAAAQgAAEIQAACEIAABCAAAQjMJYCAai4xykMAAhCAAAQgAAEIQAACEIAABCAAAQhAAAIQgAAEIAABCEAAAhCAAAQgAAEIQAACR0MAAdXRmJIbgQAEIAABCEAAAhCAAAQgAAEIQAACEIAABCAAAQhAAAIQgAAEIAABCEAAAhCAAATmEkBANZ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DA/8/eu0BdVlV3vv/zgVEIStk+UrnKQzDxlRE78FGg4pXI6CgOQt/4iNzyRUsovD6412eZTsQIeUhUSBs1ViEELLRBoyOhGWo5rklxRQlaxW0c6RCNIIhGVLgWxICt1HfuN/e352F+q/Y+e539mvvxP2Modc7Za821fnPutc+313/PSQKLEqCAalFiPJ4ESIAESIAESIAESIAESIAESIAESIAESIAESIAESIAESIAESIAESIAESIAESIAESIAESGAwBCigGowrORESIAESIAESIAESIAESIAESIAESIAESIAESIAESIAESIAESIAESIAESIAESIAESIAESIIFFCVBAtSgxHk8CJEACJEACJEACJEACJEACJEACJEACJEACHSCwZQ++hSmO7MBQOAQS6B6BCW7bfiye0L2BcUR9JsB1t8/e49hHT4DXhdGHQBcB8LrSRa9wTC4EuEa7YKfR/QlQQMWoIAESIAESIAESIAESIAESIAESIAESIAESIIEeEtiyG9MeDptDJoHWCGxfBu9/t0Z7HIa47o7Dz5zlcAnwujBc3/Z1Zryu9NVzHHcTBLhGN0GVfS5KgH9ALkqMx5MACZAACZAACZAACZAACZAACZAACZAACZBABwhww6UDTuAQOk2AmzCddk8vB8d1t5du46BJYEaA1wUGQ9cI8LrSNY9wPJ4EuEZ70qdtJUABFWOBBEiABEiABEiABEiABEiABEiABEiABEiABHpIgBsuPXQah9wqAW7CtIp7FMa47o7CzZzkgAnwujBg5/Z0aryu9NRxHHYjBLhGN4KVnS5IgAKqBYHxcBIgARIgARIgARIgARIgARIgARIgARIgARLoAgFuuHTBCxxDlwlwE6bL3unn2Lju9tNvHDUJKAFeFxgLXSPA60rXPMLxeBLgGu1Jn7aVAAVUjAUSIAESIAESIAESIAESIAESIAESIAESIAES6CEBbrj00GkccqsEuAnTKu5RGOO6Owo3c5IDJsDrwoCd29Op8brSU8dx2I0Q4BrdCFZ2uiABCqgWBMbDSYAESIAESIAESIAESIAESIAESIAESIAESKALBLjh0gUvcAxdJsBNmC57p59j47rbT79x1CSgBHhdYCx0jQCvK13zCMfjSYBrtCd92lYCFFAxFkiABEiABEiABEiABEiABEiABEiABEiABEighwS44dJDp3HIrRLgJkyruEdhjOvuKNzMSQ6YAK8LA3ZuT6fG60pPHcdhN0KAa3QjWNnpggQooFoQGA8nARIgARIgARIgARIgARIgARIgARIgARIggS4Q4IZLF7zAMXSZADdhuuydfo6N624//cZRk4AS4HWBsdA1AryudM0jHI8nAa7RnvRpWwlQQMVYIAESIAESIAESIAESIAESIAESIAESIAESIIEeEuCGSw+dxiG3SoCbMK3iHoUxrrujcDMnOWACvC4M2Lk9nRqvKz11HIfdCAGu0Y1gZacLEqCAakFgPJwESIAESIAESIAESIAESIAESIAESIAESIAEukCAGy7NeuHGjwB33gQ89w+Bhx26ZivrszKjkH5//C/AE08p05ptYglwEyaWFI+LJcB1N5ZUO8d987PATTuAk/8E2HBEOzZppd8EeF3ot/+GOHpeV5rxapO/45sZMXsVAlyjGQddIEABVRe8wDGQAAmQAAmQAAmQAAmQAAmQAAmQAAmQAAmQwIIEuOGyILAFD29q42Xv7cAXfhd4+isooFrQJQsfzk2YhZGxQQEBrrvdChEKqLrljz6MhteFPnhpXGPkdaUZfzf1O76Z0bJXJZC3Rm/5Kv5gMsU3t23CFXJs+J4ESaBOAhRQ1UmTfZEACZAACZAACZAACZAACZAACZAACZAACZBASwS44dIs6JiNFxVD3f2NtbGcdgmw8elr/876bsORwN/+PvCd69eOWX4NcMzvNDuPMffOjfIxe7+ZuXPdbYZr2V6LBFTy/d++Y633p7wQeMabgQMfCvzknvVr8XPPf1DQuui6Lmv+A/8TuP59a3Z+7hDgpo8Cj3/G+gyGZefIdvUS4HWhXp7srToBXleqM8zqIeZ3vByz+8P7XyN0Tb/502vf6TVCP//pj9Pf+rcxA2Ld3ssVUO3Bjsk+7JwJqIL3dY+D/Y2bAAVU4/Y/Z08CJEACJEACJEACJEACJEACJEACJEACJNBTAtxwadZxRRsvP9m7PpOU3cg/ZOODm+myYf+1HQ+WAwzbNTuLcffOjfJx+7+J2XPdbYJq+T7nCaikVOrVZ64JW1W8KmInEa3a9f07X36wDOAia3fWmv+Df1jbTJcXMw2W92uTLXldaJIu+y5DgNeVMtSK2xT9jt9724PXiIdtWL9m27b2uEc/ee33va71LB1b7IdFj6CAalFiPL4JAhRQNUGVfZIACZAACZAACZAACZAACZAACZAACZAACZBAwwS44dIsYPtUurWkWUXsprtsoGhGE9mg/9VXrG2wyJPrNuuJ9MMSfs36zfbOjfL2WI/FEtfdbnl6noAq3DyX9//2g7UsVCJqlawjYZYom3UkXLtDW1lr/r9+by3rlLwk26AKtrpFbdyj4XVh3P7v4ux5XWnGK7ECKrFuM8jatV0Et/r+l18AHPnc9Q9ISEZDvuolQAFVvTzZWzkCoxNQXXLzT78FTI4sh4utSGDoBKa3nfmUn3vC0GfJ+XWTANfnbvqFoyKBOAK8fsRx4lF1EOD1og6K7GMYBLj2DsOPnAUJVCPADZdq/IpaF228/OMnH8wq9bBD1wuoZMNFs5+oHd2M//GdzExSxL6u77lRXhdJ9qMEuO52KxbyBFRh+SUdtQqmNBOgll+1Qqq8tdtmEgzXfBXNih0RaD3wEwqouhUpD46G14Wuema84+J1pRnfF/2OP/BhDz7soCMQIZVmo9Lrg34nZbfDtZ4Cqvp9p2v0mXvwxAOm+OfUwjcxwd9LCb8HDsDfzz6f4vvbj8NGOSY8fvsyfqnM51u+ij+YTPFNLRVY/wzZYx8IjFBA9bNpHxzDMZKAF4Ezn/KQ0a0LXqxpdz2BS27m+syYIIE+E+D1o8/e69fYeb3ol7842mYJcO1tli97J4E+EOCGS7NeKtp4mZeBSgRU+tIn179zPfDc84FHP5UCqmY992Dv3Chvi/R47HDd7ZavF8lAlTVyK7SSzfF5a7e0v2nHWom+vKyDcgwFVN2KkXA0vC502z9jHB2vK814Xa4P3/jMWlZAEb3KK+u3vXwux/7tO9ayEj7rbcCX/jQ7g6BeM3Stp4Cqft95Z6Dasgc7RKhFAVX9vu1Tj6MTSnDDpU/hybF6EOAmjAd12hQCXJ8ZByTQbwK8fvTbf30aPa8XffIWx9o0Aa69TRNm/yTQfQLccGnWR0UCKs1g8vRXAE88ZW3zRTfX5el1W75JM5rYJ9u1XbOzGHfv3Cgft/+bmD3X3Saolu9znoDKrrsbjnxwTQ4ziNisgI9/ZvzabW0fsnF9WSdmoCrv06Zb8rrQNGH2vygBXlcWJRZ3vF4D5OEF+Z0eluabt4bbjIN7bwOuPnOtzN+jn8wSfnH0yx9FAVV5dmxZHwEKqOpjyZ5IYBAEuAkzCDf2chLcEO+l2zhoEpgR4PWDwdAWAV4v2iJNO30gwLW3D17iGEmgWQLccGmWb5GASp5m33v7WjYpKfPxqF9+MDOJjMx+J+81u4nNeKJl/fgEezO+5EZ5M1zH3CvX3W55X7OGhKOSje6NT38wq4h8b9dbmxkw/C5v7Q7Xdbvmh1lJKKDqVpzY0fC60F3fjHVkvK405/nwGhH+7pbf+rs/vGY/a02/+dNr36kIixmomvOV9uwuoGIJv+ad3AMLFFD1wEkcIgm0SYCbMG3Spi1LgBvijAcS6DcBXj/67b8+jZ7Xiz55i2NtmgDX3qYJs38S6D4Bbrh030ccoS8BbpT78h+ida67Q/Qq5zQmArwujMnb/Zgrryv98BNH2Q6BXAFVIGzaQqFTOw4ZqRUKqEbqeE6bBPIIcBOGseFFgBviXuRplwTqIcDrRz0c2UsxAV4vihnxiPEQ4No7Hl9zpiSQR4AbLowNEphPgBvljJC6CXDdrZso+yOBdgnwutAub1orJsDrSjEjHjEeAlyjx+PrLs+UAqoue4djIwEHAtyEcYBOkwkBbogzEEig3wR4/ei3//o0el4v+uQtjrVpAlx7mybM/kmg+wS44dJ9H3GEvgS4CePLf4jWue4O0auc05gI8LowJm/3Y668rvTDTxxlOwS812hmtmrHz123QgFV1z3E8ZFAywS4CdMycJqbEeCGOIOBBPpNgNePfvuvT6Pn9aJP3uJYmybAtbdpwuyfBLpPgBsu3fcRR+hLwHsTxnf2tN4EAa67TVBlnyTQHgFeF9pjTUtxBHhdiePEo8ZBwHuN3rIHOyb7sHPbJlwxDuKcZRYBCqgYFyRAAusIcBOGAeFFgBviXuRplwTqIcDrRz0c2UsxAV4vihnxiPEQ4No7Hl9zpiSQR4AbLowNEphPwHsThv4ZHgGuu8PzKWc0LgK8LozL332YLa8rffASx9gWAe81mgKqtjzdbTsUUHXbPxwdCbROgJswrSOnwZQAN8QZCiTQbwK8fvTbf30aPa8XffIWx9o0Aa69TRNm/yTQfQLccOm+jzhCXwLemzC+s6f1Jghw3W2CKvskgfYI8LrQHmtaiiPA60ocJx41DgLeazRL+I0jzopmSQFVESF+vxCB//YXf4Rv3vhlnPWej+KQDY9K2mZ9tlCn6cHS713fvQ0n/ObmMs3ZJpIAN2EiQfGw2glwQ7x2pJU6/Pv/9nF87tL34TUX/ldsfMIvV+qLjcdBgNePcfi5C7Pk9aIZLzT5O76ZEbNXIcC1l3FAAiTADRfGAAnMJ+C9CUP/DI8A193h+ZQzGhcBXhfG5e8+zJbXlT54iWNsiwDX6LZI0848AhRQMT5qJdDUxsud3/oGPvym/x3Pf/WbKaCq1WP7d8ZNmIYBs/tcAtwQ71ZwUEDVLX/0YTS8fvTBS8MYI+ZQzrMAACAASURBVK8Xzfixqd/xzYyWvSoBrr2MBRIgAW64MAZIYD4BbsIwQuomwHW3bqLsjwTaJcDrQru8aa2YAK8rxYx4xHgIcI0ej6+7PFMKqLrsnR6OLWbjRcVQd/zT15IZ/u7HrsUTj3lm8u+s7zYe9SRc/NZX4h+u+3xyzP92zh/gN/+P3+shnX4MmZsw/fDTEEfJDfFuebVIQCXfX/y2VyWDfs5Lz8Lpb38ffu5hB+HHe+9et2af9aeXz4Svi67/cm346U/ux5XvfnNi56BDHoHPXfI+/MqJv7Eu02G3yI13NLx+jNf3bc+c14tmiMf8jpdj/vr9f7Df2q9r9bVXXZx8p2u/fn7/v96bfP69W29mZsOa3ce1t2ag7I4EekiAGy49dBqH3CoBbsK0insUxrjujsLNnOSACfC6MGDn9nRqvK701HEcdiMEvNdolvBrxK2965QCqt65rNsDLtp4+fGP7l6XScpu0P+7XzxstkkuG/E7//LCWTnAsF23KfR7dNyE6bf/+jx6boh3y3vzBFRSUvVPXvacRACrIlcRO4m41V4H/uGLO2dlABdZ47OuDbfedEOy6S4vZiTsVqzoaHj96KZfhjgqXi+a8WrR7/g7b/36bO0/5JGPXrcW27b2uMOf+mvJ73tdw1kStn7fce2tnyl7JIG+EeCGS988xvG2TcB7E6bt+dJe8wS47jbPmBZIoEkCvC40SZd9lyHA60oZamwzVALea/SWPdgx2Yed2zbhiqEy5ryKCVBAVcyIRyxAwD6VbptpthC7mS4bKJqpRDben/ef3pRssMiT6zabifTDEn4LOKHiodyEqQiQzUsT4IZ4aXSNNJwnoAo32eX9j77/3SQLlYhfJTtJmCXKZicJ1/jQVta14e7v3p5knZKXZCVUwVYjk2enpQjw+lEKGxuVIMDrRQloEU1iBVTSlc0ga9dsEdLq+2ec9jIc8x9+a90DEpKpkK96CXDtrZcneyOBPhLghksfvcYxt0nAexOmzbnSVjsEuO62w5lWSKApArwuNEWW/ZYlwOtKWXJsN0QC3ms0BVRDjKrF50QB1eLM2GIOgaKNl7/7rx+eZZU6ZMOj1gmoZMNFs5qoCd1k//++dwczjrQUedyEaQk0zexHgBvi3QqKPAFVWKZJR62CKc0YqGVarZAqb423GQfDa4OKa8WOCLR++pP7KKDqVqjMRsPrR0cdM8Bh8XrRjFOLfsf/3MMOnj3soCMQIZVmo9J1X7+TstvhGk4BVf2+49pbP1P2SAJ9I7BlN34EYEPfxs3xkkBLBPZuX8YjW7JFMyMhwHV3JI7mNIdKgNeFoXq2x/PidaXHzuPQ6ybgvkazhF/dLu1nfxRQ9dNvnR110cbLvAxUIqDSlz65/g/XfR5n/enlOPJXlimgasnr3IRpCTTN7EeAG+LdCopFMlBljdwKrWQTfd4aL+0/d+n7khJ9edkJ5RgKqLoVI+FoeP3otn+GNDpeL5rxpqz711/9sSTbn4hZ5ZX1214+l2MvfturkmyDm3//v+Djf/h/ZmYG1GuBruEUUNXvO6699TNljyTQNwLyxLrHU7pedvvmH47XlwDj1Jf/UK17xZWX3aH6kfMaJwGeR+P0e9dn7RWXXna77g+Oz48AY9KPPS2vJ0ABFSOiVgJFAirNTPL8V78ZJ/zm5mTzRTfND3nko9ZlFdFMJfbJdm1X66DZ2ToC3IRhQHgR4Ia4F/lsu/MEVHZ93njUk2Zrd5hpxGYP/JVnPy96jbe2/90vHrau/BMzUHUrTuxoeP3orm+GNjJeL5rxqK7t8vCC/E4PS/PNW5ttJsE7b/06/uRlz0nK/B3+1F9jCb9m3DXrlWtvw4DZPQn0gIDXTWYvuz1wCYfYIQKM0w45Y0BD8YorL7sDch2nQgLgecQg6CIBr7j0sttFH3BM3SDAmOyGHzgKgAIqRkGtBIoEVPI0+53f+kaSTUrKfBz25F+dZRyRgdjv5L1mLbGZTLSsH59gr9V13IRpBid7XYAAN8QXgNXCoZpdJDQlG+JPPOaZs+wj8r1dl20GwfC7vDU+XP/ttSHMXkIBVQvOL2mCm/glwbHZwgR4vVgYWXSDcO0Pf3fLb/2/fv8fJP1lrdXXXnVx8p2KsJiBKhp96QO59pZGx4YkMBgCXjeZvewOxnGcSCsEGKetYB6dEa+48rI7OgdzwoMmwPNo0O7t7eS84tLLbm8dxYE3TqALMckSfo27uRcGKKDqhZs4SBJojwA3YdpjTUvrCXBDnBFBAv0mwOtHv/3Xp9HzetEnb3GsTRPg2ts0YfZPAt0n4HWT2ctu9z3CEXaJAOO0S94Yzli84srL7nA8x5mQAJiBikHQSQJe67uX3U46gYPqBIEuxOSWPdgx2Yed2zbhik5A4SBcCFBA5YKdRkmguwS4CdNd3wx9ZNwQH7qHOb+hE+D1Y+ge7s78eL3oji84En8CXHv9fcARkIA3Aa+bzF52vXnTfr8IME775a++jNYrrrzs9sUvHCcJxBDgeRRDice0TcArLr3sts2X9vpDoAsxSQFVf+KlyZFSQNUkXfZNAj0kwE2YHjptIEPmhvhAHMlpjJYArx+jdX3rE+f1onXkNNhhAlx7O+wcDo0EWiLgdZPZy25LWGlmIAQYpwNxZMem4RVXXnY7hp/DIYFKBHgeVcLHxg0R8IpLL7sNYWS3AyDQhZhkCb8BBFINU6CAqgaI7IIEhkSAmzBD8ma/5sIN8X75i6MlgZAArx+MibYI8HrRFmna6QMBrr198BLHSALNEvC6yexlt1ma7H1oBBinQ/NoN+bjFVdedrtBnaMggXoI8DyqhyN7qZeAV1x62a2XHnsbEgHG5JC82e+5UEDVb/9x9CRQOwFuwtSOlB1GEuCGeCQoHkYCHSXA60dHHTPAYfF6MUCnckqlCXDtLY2ODUlgMAS8bjJ72R2M4ziRVggwTlvBPDojXnHlZXd0DuaEB02A59Gg3dvbyXnFpZfd3jqKA2+cAGOyccQ0EEmAAqpIUDyMBMZCgJswY/F09+bJDfHu+YQjIoFFCPD6sQgtHluFAK8XVeix7dAIcO0dmkc5HxJYnIDXTWYvu4sTYosxE2Ccjtn7zc3dK6687DZHkj2TQPsEeB61z5wWiwl4xaWX3WIiPGKsBLoQkyzhN9boWz9vCqgYByRAAusIcBOGAeFFgBviXuRplwTqIcDrRz0c2UsxAV4vihnxiPEQ4No7Hl9zpiSQR6DgJvOTAFwF4OlB+xMBfAmAfv8eAB9Lj3kWgOsAbAPwmpJ2pVlW33U48iAAbwHwIQB3A3gHgPMA6JzEhnwm83hZekwddjP72A08GsA1AG4BcNYycJ8cuAd4yhT4LIArl4G3m/eYAKccC9ysHX4VePUEuCQ0MAXOPA64VD83fRyRfnYDgFOXgbv0uylwnrbJ+kzaGXsft2OW73YD7wawNRzLCnDSJuBaM7fLJsAZMo+gzWxMu4GDAVwMYLO00z6U2QqwVftsykFd2IRpam7s14/ACNfdqrDnXQ8elV5/5Jp0vjUUrmG61tj1KP3spBXgJUtr61ey3gSvG5aBE6pOgu2HQYDXhWH4cWiz8IpLL7tD8x/nUx+BLsTklj3YMdmHnds24Yr6Zsae+kaAAqq+eYzjJYGGCXATpmHA7D6XADfEGRwk0G8CvH702399Gj2vF33yFsfaNAGuvU0TZv8k0H0CkRv5KpAS8dFFAI5MxUUi/hGBlX6v4qmdReKjiJvbTQmoQnGUCqhE8PXGVfHP/W0KqCRC0g38060wSkVKutFvRVKhMCr97tyM9rPPvgI8ZwnYZdtauzIOEWwVCagCUdPtoZhLxQgqzDLzO0k/S485TMRXK8BxMi6Z51KizUoEU3eIaCyd1xZpNwVOmwCz+dg+VHTWxNkWEadNmGWfAycwwnW3qkdrFVABmIk/s9asrPWy6gTYfjgEeF0Yji+HNBOvuPSyOyTfcS71EuhCTFJAVa9P+9obBVR99RzHTQINEeAmTENg2W0hAW6IFyLiASTQaQK8fnTaPYMaHK8Xg3InJ1ORANfeigDZnAQGQGDBjXyZsYqkJGPTXUZAtTv9951F4inpJOLmtm6Yfx7Ab6RZsM4NMoyo+Em6tAIoeZ/13QuB2ZPANwF4KYDfTjNQSZuXp5lMrMgqTyQm8/+n9PivAXgEgLMBiHjsLwD8dRoe2mdutMwRNyWiI6xlpRJh0Ya0k70281OWgEr7DIRJ0nyW5coOKDYDlcli9RkAL7CCK+kvS4xgxyfHhEItO46MbDDJmCfAEbadnV+TWagi4nQAqwCn0DaBHqy7KorV7E7PSxnZTH2SoU8zK4Si2UXXZhGu6rVF1tHXpmu+rp+hgMpmR5S1X0S90Rmo0nUoydBHAVXb0d9/e7wu9N+HQ5yBV1x62R2iDzmnegh0ISZZwq8eX/a9Fwqo+u5Bjp8EaibATZiagbK7aALcEI9GxQNJoJMEeP3opFsGOSheLwbpVk6qJAGuvSXBsRkJDIhATRv5lwOQDfaNqSjp60WIIm5u6wb536eZoUT89FbTvxU5iTkpIagb6HkiLzkmKwPViwB8f03bk5Ttk817LeEXI6AS+9LuyaZ8oWSzklKB0rcItXKZhGX8sFa6Tsr67bLl+0SsJIZsJiZ5X5SBSo6ZJ1qS72MFVGprCXjxylrGLnnNRFlFGahWgKctAZeHmavsGMSPK8Dbl4BPKgPDKGGi76fAdlumsCjuFv0+Ik4X7ZLHk0CRgHReaVQrXG1y3RUB1afTjIPiMTnX7Rosn2n2wc+VXH/z1m0VyuYJWXVcmglR191QYLvfuqZZ98x6LwJVWadnGfJkUMxAxZN0HgFeFxgfXSQQ+XveoyR3G7g0Q65er0SUa1/yG93+DZF8F2Z71QZhZtiqpaul37DEtc0IW/Q73pbtNv1cIL+HdcwZZbr1q3XltlNbJ8tvd/P3xvHpwbM+ze9u+W6Wcda2bzIDbJWg4RpdhR7b1kmAAqo6abIvEhgAAW7CDMCJPZ0CN8R76jgOmwRSArx+MBTaIsDrRVukaacPBLj29sFLHCMJNEsgcsOlqISf3ZDZbxM7awYRN7dVRPCpNOuUFUVp5iebccRujojo6brUrs2YIh9lCaikb80aJRlPjlpQQKXjCIUPmRs2WTzsZs0+4LFa1k6yKxVlcLLl/Uzfs82OLHFUOIY5Gy8ivtJMLSLskkxY8jprCkjZwXWlA8MNovTYG7R8X9YmkRxjN2rE3gS42orI8gRUKrBq6iyJiNOmTLPfARPowbora75mFdT1X9e315nsg7L2h1n2dK0WD9r1V7NZFa3b2p9dP6UvFWyF48rqN4mecO0zAs/3AfhEutb8MgVUAz7ZGpgarwsNQGWXlQnUdF1poiR35blFdFBKQGV++16pYqSMhxrEvPz23WyFRDqmogcHTBbZo/W3cGg3VkAViJpmv62zrnc510D5++gaffjAjn0CPEYetlgBXiV/e9hS2QDkb7tEaBweF+Gb1g/hGt06chrMITA+AdU//uxHmMxSZjMwSIAELIEp9p751Ic8klBIwIPAJVyfPbDTJgnUQ4DXj3o4spcoArxeRGHiQWMgwLV3DF7mHEmgkEDkhosVSGnpO8mopBvqYseWwwtFS/uNI+LmdihGmpdVSvq3m+3fTjOnSCkofemY8gRUmnkqzEYVk4GqsoAqKLl3im5UmI0XmYc8LS6vmYhJnv7OElgBkFKKpy4Ddy0ioLIl+cJ2Re9lYHYzJs02tQvA7On38Kn+tI0Ks2RzKjk2zMI1R0B1y/Ka7xt5RcRpI3bZ6bAJ9GTdvc0IUa1DbKnTJCte+tLPdSM7XH9tyVfJBhiu2yp81bW6SQGVZp463WajkvVSBsUMVMM+/6rOjteFqgTZvgkCkdcVFUjJENouyR2Ks3SttyVZZVz2bwgryLWlYvVzEfbIdeh8AI9NuUrGRMlApaVk5e8WLQe+LiPs7rWMr/Kbej9xk/4erlq6OnwoIsv3sQIqvTYBuGB1jlulTLeWsc76rR/+ds57iCH9LZ6Iq+TBBADvtQ8xLFoWvIn4XqTPLqzRLOG3iMeGe+z4BFQ3/2zq8ZSuPCnvYXe4ocuZNUGAcdoEVfYZS8Ar/rzsxnLhcSTQBwI8j/rgpeGM0SvevOwOx3OcSd0EGJN1E2V/JNBPAiU2XOxEQ5GTvhfxjmx+351HJeLm9jwBVVEGKlsuT8ZxBQDdeLHl+WR8WWWiRDCmx7cioAqeeJeNnKRUndks2Q+lbpyEGyImI1VSisNsEEkfs3J7tsOYEn452aWkm9lT8OGT+NpGs1hlbd6Yfm0/67JdTYAjbBnCcFOoqbMvIk6bMs1+B0ygJ+tumOkpzyO6kW3FtXqsXX/fAODPTalVOSYrc2CsgEqzE5bJQDXLogHgCLuGyaAooBrwyVfD1HhdqAEiu6idQInrSpaAqunSsCKetXZvDErFSknVrBLaYUnZY1KBr2a9DTNQ6fci7NW2J2SV1A7L+OX8pj63bOnqrDKxofNjBVTmN/YZAC6zWVgX+B1/WNbfAspBfq8vAdfb39xh3+mxW/RBjdqDuWKHXVijt+zBjsk+7Ny2KfkblK+REqCAqiXH8+Z2S6BpphIBxmklfGxckYBX/HnZrYiLzUmgUwR4HnXKHYMfjFe8edkdvEM5wdIEGJOl0bEhCQyKQIkNFzv/UOQk3+mGeVjWaR23iJvb8wRUkvHJCp+kb9mU0UxQWdmo5Bh5Kt1uzoQCKn0vT7OrgCrsW59ol03+UMhVuoSfGLECJRVHZWVsKir9YcRFGyfAKccCN2cJAmzfYt9ulsh7u2FiSurdYjdewo2nUEBlxppkxNKsVDo/IxCblRzUQLEbNGm7y3U+OkctQ9LUSRkRp02ZZr8DJtCTdTfcsH4hgLemG9Bhtii7Hj/fHKfZALPW33BttZvqspbnZaDScR2ZHvPkYCN9FjlzSvgl2fmyxJvSmAKqAZ98NUyN14UaILKL2gkseF1RwZGuo/qwQJMlubMyUKmASjIWbkt/p0v2KP17Qq858mCEXBNeEaz7KrgNBVThb/3cktr2N3WazWqW5TUdR6XS1Vkl/kLn55TilsNmv40zMrG+25afzSvFnVeGWzLY6jjC3+Lh3wQ5Aqp1JbxrD+gKHXZhjaaAqoIDB9SUAqqWnMmb2y2BpplKBBinlfCxcUUCXvHnZbciLjYngU4R4HnUKXcMfjBe8eZld/AO5QRLE2BMlkbHhiQwKAILbriEc88SUGk2kI0A/n0erIib20UCKulaxUzyb30KXU3a72xmFFsORDZenmuedhcBlY5f+tEsWioKUzsisKpdQGU2MJJMTOlEpJzGOtFSWHJkCpw2AdZtZJi+ZuXzMjZXZhszRU+uT4FbloBduhGjkEMxV9ZGkc2INQEuDzJJyQbQ1iBOwoxWyfe2VIktJ6LlS5o4MSPitAmz7HPgBHq07up6+LzUJba0kl0X5Wv7Xd76O2/djhVQiVjWjks23UUEoALaWfRECKi0ZJG0SURV8g8KqAZ+AlacHq8LFQGyeSMEIq8rXSvJLeu2/V0ubFRIJSIoWyZWvtPf86GIt7SAymZpXQIuWgH+Kizfl/deBhRZuvqkedmaYjJQhb97w/fBQw9XpqUJN5sHMvR6t+5vCvu3gf7GLyrZHT480UhAV+i0C2s0S/hVcOCAmlJA1ZIzeXO7JdA0U4kA47QSPjauSMAr/rzsVsTF5iTQKQI8jzrljsEPxivevOwO3qGcYGkCjMnS6NiQBAZFwOsms5fdQTmvp5NJN5sg5QXLTiHdvDk5ryRh2X7DdozTukiyH0vAK6687NL7JDAkAjyPhuTN4cwlUkClWaDCiXuV5BYBlb6sMFay2MrLZqCyYw4Ft1kCqheZkn25GaikUxUwAfjMqob2BSbbaZbIX5pEl66OEfwXCaimwO0qiMqI2ORBibDUdZgBFmsZp2bZtCQDlclqdTyApOy39B9muwrnkDXeLp1JXKO75I1xj4UCqpb8z5vbLYGmmUoEGKeV8LFxRQJe8edltyIuNieBThHgedQpdwx+MF7x5mV38A7lBEsTYEyWRseGJDAoAl43mSPsTgcFev1krl8tEfiM9CPZhJGNi9G89gBPnQKXTYAzjgX+cdGJ7wYeA+CaFWDrJmAXgMbuT0fE6aLD5/EkAK+4irA7tHX3AQAH1hRyja0zNY2P3bREIOI8amkkNEMCDxKoWUAlHddVkluFUZolcF4pbCuMkoyAVwEQ0VdYUvaYtHRrXgk//V6EWNr2BCOoWhc6QYbWRJAE4GD5rRlmgV20dLURLh2tWaiKSnHL4KxISd5L9lYAV9qHD4pKcWuZWlPGb13ZP1PGdpatVsGk3x0mLKbA6RNgi47fltjWzI1dOhe5RnfJG+Mey+h+OHrdZPayO+7w5uwXJcA4XZQYj6+TgFf8edmtkx37IgFvAjyPvD0wLvte8eZld1ze5WwXIcCYXIQWjyWB4RLwusnsZXe4nuTMmiDAOG2CKvv0iisvu/Q4CQyJAM+jIXlzOHNpQEBVV0lugZxXCltEVZr9SssL2pLctrzfTlNauygD1f3GppT9+zyA38gTUJkyfptVbJRXynXR0tUmq1OYzWqW8akoA9UK8IwJcIktZS1Q7RiXgOttiWz53mSS2ihZtdJ+kpLfU+CHqUAsfIgjGZdlAmBW8tuWPGw6C2zZs7MLazRL+JX13rDaUUDVkj95c7sl0DRTiQDjtBI+Nq5IwCv+vOxWxMXmJNApAjyPOuWOwQ/GK9687A7eoZxgaQKMydLo2JAEBkXA6yazl91BOY+TaZwA47RxxKM04BVXXnZH6WROerAEeB4N1rW9nphXXHrZ7bWznAavgqo0g+u1ZYZRRx9l7C7SpgsxuWUPdkz2Yee2TbhikbHz2GERoICqJX/y5nZLoGmmEgHGaSV8bFyRgFf8edmtiIvNSaBTBHgedcodgx+MV7x52R28QznB0gQYk6XRsSEJDIqA101mL7uDch4n0zgBxmnjiEdpwCuuvOyO0smc9GAJ8DwarGt7PTGvuIyw2+XSsJIBS7JZjeU1SbNdnZxmj/q3BScethd+v7ZgH40fHhGTzY+BAqrGGffBAAVULXmJN7dbAk0zlQgwTivhY+OKBLziz8tuRVxsTgKdIsDzqFPuGPxgvOLNy+7gHcoJlibAmCyNjg1JYFAEvG4ye9kdlPM4mcYJME4bRzxKA15x5WV3lE7mpAdLgOfRYF3b64l5xaWX3V47i4NvlEAXYpIl/Bp1cW86p4BqvavCeq367YkAbD3X9wD4WPql1mvdBuA1eZ6PuLmttm3fdQTSQQDeAuBDAO4G8A4A5wHQOYkN+UzmIbVs5ZjGXqZu6y22xmpYe9a8h9R0PRa4WQeVqmwvCQep9W31c9PHEelnN6yWjj11GbhLv5sC5x0HXCrfZ30mnxt7Hw/rwu4Gwtq3iSlbzzbt97IJcIbMI2gzG1NQl3bWR5tpFSPitLHYYMckUBB/Q1yfqzp93nVD65zLtet8ayhc63RNsutW+tlJK8BLltbWuc0Zg71hGTih6iTYfhgEeP0Yhh/7MguvePOy2xe/cJztE2BMts+cFkmgiwS8bjJ72e2iDzim7hJgnHbXN30emVdcednts684dhIICfA8Ykx0kYBXXHrZ7aIPOKZuEGBMdsMPHAVEmzKuV+QGvYqYRHx0EYAjU3HRowFcBUC/V/HUziLxUcTN7aYEVKE4SgVUIvh6I4D72xRQSbSlG/OnW2GUipR0A9+KpEJhVPrduRntZ599BXjOErDLtrV2ZRxT4LNFAqpA1HR7KOZSkYEKs8z8TtLP0mMOE/HVCnCcjEvmuZRos3AxgDuWgben89oi7abAaRNgNh/bxzJwX1NnbUScNmWa/ZIARrg+V/V6rQIqADORaNbalrWuVp0A2w+HAK8fw/FlH2biFW9edvvgE47RhwBj0oc7rZJA1wh43WT2sts1/hxPtwkwTrvtn76OziuuvOz21U8cNwlkEeB5xLjoIgGvuPSy20UfcEzdIMCY7IYfOAoKqMIYyNqMVpGUZGy6ywiodqf/vrNIPCVGIm5uq+3PA/gNAE9fTWR0bpA5RMVP0qUVQMn7rO9eCOCKdJI3AXgpgN9OM1DJxy9PM2lZkVWeSEzm/0/p8V8D8AgAZwMQ8dhfAPjr1I72mXt+zRE3JaIjrAmERFi0Ie1kr838lCWg0j4DYZI0PytLcBSbgcpksfoMgBdYwZV0niUysOOTY0KhlgWTkeUlGfMEOMK2s/PbBFzb1OIVEadNmWa/JFC0TnZhfVbxrGZ3el7qNpvRTzL56bobimsXXcNF4KrXIFlvX5teG3SdDZnYLF1yjRDxb3QGqnS9OlOy8lFAxRNyUQK8fixKjMdXIeAVb152q7Bi22ETYEwO27+cHQnEEvC6yexlN5YLjyMBIcA4ZRw0QcArrrzsNsGQfZKAFwGeR17kaXceAa+49LLLaCCBPAJdiEmW8GN8CgFmoFofB7Eb9JcDkI3zjako6etF4RRxc1tt/32aGUrET281/VuRk5iTEoK6MZ4n8pJjsjJQvQjA99e0PUnZPtmU1xJ+MQIqsS/tngzgOiPmklKB0rcItXKZhGX8ABwM4BoAuyQTkxU3pUE6N9uUHLOIaEmOjxVQab9LwItX1jJ2yWsmyirKQLUCPG0JuDzMXGXHIH5cAd6+BHxSGRhGCRN9PwW2a8nBopgr831EnJbplm1IIIrAghmopM+sta/J9VkEVJ9OMxOKfVkT7Fotn2mWws+VXKfz1ncV1OYJXnVcmjFR1+dQiLvf+qfZ+cx1QYSssp7PMunJoJiBKiqMR3sQrx+jdb3LxCOvF/Iwgn21UZK7DR6aIVevQyK2tS/5jW7/hki+C7O9aoMwM2zV0tXSb1ji2maEjckkG4xtK4ALQ2Q1ZAAAIABJREFU5Pewfp5Rplu/WlduO7V1svx2N39vHJ8ePOvT/O6W72YZZ237JjPAVgkarr1V6LEtCQyHgNdNZi+7w/EcZ9IGAcZpG5THZ8Mrrrzsjs/DnPGQCfA8GrJ3+zs3r7j0sttfT3HkTRPoQkxu2YMdk33YuW3TLFFC09Nm/x0kQAHVeqeEAqq8En52Q2a/zeksP0fc3Fbbn0qzTllhgGZ+splE7OaIiJ5EyCQvmwlF3mcJqKRvzRolmUyOWlBApeMIeWVu2GTxsJs1+4DHalk7ya5UJIay5f1M37PNjixxVDiGORsvoirTDCwi7JJMWPI6awpI2cF1Yq5wgyg99gYt35e1SSTH2I0asTcBrrYisjwBlQqsmlpLIuK0KdPslwQWzUDlsT6LgEqzD2o2Kl0HX2eyFMo1IszGp2t6uE5rNqui9V37s+us9KWCrXBcWf0mURaukUYI+j4An0jXpF+mgIon5SIEeP1YhBaPrUogUkDlUZK76tRi2pcSUJnfvleqGCnjoQaxL799N1shkQ6q6MEBk0X2aP0tHNqNFVAFoqbZb+us61jOtU3+PrpGHz6wY58Aj5FMryvAq+RvD1sqO80AnAiIw+NinNP2MVx72yZOeyTQTQJeN5m97HbTCxxVVwkwTrvqmX6PyyuuvOz221scPQmsJ8DziBHRRQJecellt4s+4Ji6QaALMUkBVTdiwXsUFFCt94Atf6TfaOk7yaik38t3thxeKFraz68RN7dDMdK8rFLSv91E/3aaEUVKPOlLx5QnoNLMU2E2qpgMVJUFVEHJvVN0o95svMg85Glxec1ETPL0d5bACoCUUjx1GbhrEQGVLckXtit6LwOzmzFptqldAGZPv4dP9adtVJglm1PJsWEWrjkCqluW13zfyCsiThuxy05JQAhEbohbAavH+nybEaxax9mSqOeZL/Rz3fAO12lbGlayBobruwpkdU1vUkClmadOt9moZF2VQTEDFc/TeQR4/WB8tEkg8nqhAioZWtsludW2tSu/n8O/NezfEFZoa0vA6ufy0IZcX84H8NiUt2RClAxUWiJWrotaDnxdRtjdaxlf5Tf1fuIm/T1ctXR1+FBEVkzECqj0miPZp1bnuFXKdGsZ66zf+uFv57yHGNLf4om4Sh5MAPBe+xDDomXB24z7LFtce709QPsk0A0C7/raO6aPf4hcJvgiARIICXznZ+fhnb96/ujufzMSmiXAdbdZvuydBJokwOtCk3TZd1kCXqIRL7tlObHd8Al0ISZZwm/4cRYzw9H9AVliw8VyDEVO+l7EO7KpfXce9Iib2/MEVEUZqGy5PBnHFQB048WW55PxZZV/EkGCHt+KgCp44l02cpJSdWazZD+UunESboiYjFRJKQ6zQSR9zMrt2Q5jSvjlZJeSbmZPwYdP4msbzWKVtXlj+rX9rMt2NQGOkCfjdUMr3BSKObnLHBMRp2W6ZRsSiCLQk/U5zPSUNzfd8LYiLz3WrtNvAPDnpiSrHJOVYTBWQKVZDMtkoJpl2wBwhF3rZFAUUEWF8WgP4vVjtK53mXiJ64VHyVcRxVq7NwYlYKVUalYJ7bBU7DGpcFez3oYZqPR7Eexq2xOySmqHZfxyflOfW7Z0dVb51zBAYgVU5jf2GQAus1lYF/gdf1jW3wLKQX6vLwHX29/cYd/psVv0QQ2XgJ9jlGtv1zzC8ZCADwGvm8xedn0o02pfCTBO++q5bo/bK6687HbbGxwdCSxGgOfRYrx4dDsEvOLSy247VGmljwQYk3302jDHTAHVer+GIqbQ61nf60Z4WK5pXduIm9vzBFTyxLoVPknfsimjmaCyslHJMfJUut2cCQVU+l6eZlcBVdi3PtEum/ehkKt0CT8xYgVKKo7KythUVPrDiIs2ToBTjgVuztrot32LfbtZIu/thokpqXeL3XgJN55CAZUZa5IRS7NS6fyMQGxWclADxW7QpO0u1/noHLUMSVPLUUScNmWa/ZJAbAYqm1HEUmtrfQ43tl8I4K3pRnWYLcqu2883x2nWwKx1OlyDw+wleRmodFxHpgKsJwcb7jNWc0r4JVn8skSe0pgCKp6k8wjw+sH4aJPAggIqr5KveQIqyUS4Lf2dLtmj5BWWwZb3rwjWcxXShgKq8Ld+bklt+5s6zWY1y/KajqNS6eqsEn9hXOSU4pbDZr+NMzKxvtuWlc0rxZ1Xhlsy2Oo4wt/i4d8EOQKqdSW824z1Iltce4sI8XsSGAcBr5vMXnbH4VXOsi4CjNO6SLIfS8Arrrzs0vskMCQCPI+G5M3hzMUrLr3sDsdznEndBBiTdRNlf2UJUEC1nlwZAZVm+dgI4N/nOSLi5naRgEq6VjGT/FufQleT9jub8cSWA5GNl+eap91FQKXjl340i5aKwtSOCKxqF1CZDYwkE1M6ESmnsU60FJYcmQKnTYB1Gxmmr1n5vIzNldnGTNGT61PgliVgl27EKORQzJW1UWQzYk2Ay4NMUrIBtDWIkzCjVfK9LVViy4lo+ZKyJ/28dhFx2oRZ9kkCCYEFN8RDalnrd1Prs/b7vHQQtgSTXT/la/td3jo9b32PFVDJRr0dl2zOi5hKhbYzXhECKi1tJG0SUZX8gwIqnqi8fjAGukIg8nrhXfI1FFDJemx/lwtOFVKJCMqWf5Xv9Pd8KM4tLaCyWVqXgItWgL8Ky/flvZcBRZauPmletqaYDFTh797wffDQw5VpacLN5oEMvY6t+5vC/m2gv/GLSnaHD0905RzQcfC3e9c8wvGQgA8Br5vMXnZ9KNNqXwkwTvvquW6P2yuuvOx22xscHQksRoDn0WK8eHQ7BLzi0stuO1RppY8EuhCTLOHXx8ipf8wUUNXPNLNH3txuCXQHzaSbTZDygmWHl27enJxXkrBsv2E7xmldJNlPGQJe8edltwwjtiGBrhLgedRVzwxzXJECqtiMhW2V5BYBlb6s4FWy2MpLsxna0tzyeSikzRJQvciU7MvNQCWdqYAJwGdWtbEvMNlOs0T+0iS6dHWM4L9IQDUFbldBVEb0Jg9KhKWuwwywWMs4NcumJRmoTFar4wEkZb+l/zDbVTiHrPF26azi2tslb3AsJOBHwOsms5ddP9K03EcCjNM+eq37Y/aKKy+73fcIR0gC8QR4HsWz4pHtEfCKSy+77ZGlpb4R6EJMbtmDHZN92LltE67oGz+Otz4CFFDVx3JuTxE3t6ctDcXDzPWrJQKfkRqWTRjZuBjNaw/w1Clw2QQ441jgHxed+G7gMQCuWQG2bgJ2AWjsvI2I00WHz+NJIJqAV/xF2B3a+vwAgAOjHTP/wMbWo5rGx25aIhBxHrU0EpoZA4GaBVSCrK6S3CqM0ux/80phW2GUZPq7CoCIvsJSscekJVnzSvjp9yLE0rYnGEHVupAIMrQmgiQAB8tvzTAL7KKlq41w6WjNQlVUilsGZ0VK8l6ytwK40j58UFSKW8vPmjJ+68r+mfK0s2y1Cib97jBhMQVOnwBbdPy2xLZmZOzSOca1t0ve4FhIwI+A101mL7t+pGm5jwQYp330WvfH7BVXXna77xGOkATiCfA8imfFI9sj8K6vvWP6+IdI0SG+SGDcBL7zs/Pwzl8933XPiQKqccegzt41CD1c4HWT2cuuB2Pa7C8Bxml/fTeEkXvFn5fdIfiMcyABJcDziLHQJoEGBFR1lXwVDHmlsEVUpdmutLygLclty/vtNKW1izJQ3W9sStm/zwP4jTwBlSnjt1nFRnklWhctXW2yOoXZrGYZn4oyUK0Az5gAl9hS1gLVjnEJuN6WyJbvTSapjZJVK+0nKfk9BX6YCsTChziScVkmAGYlv23Jw6azwJY9f7j2liXHdiQwLAJeG4FedoflPc6maQKM06YJj7N/r7jysjtOL3PWQyXA82ionu33vLzi0stuv73F0TdJoAsxyRJ+TXq4P31TQNWSr3hzuyXQNFOJAOO0Ej42rkjAK/687FbExeYk0CkCPI865Y7BD8Yr3rzsDt6hDUxQBVVpBtdry5ioo48ydhdpw5hchBaPJYHhEvC6yexld7ie5MyaIMA4bYIq+/SKKy+79DgJDIkAz6MheXM4c/GKSy+7w/EcZ1I3AcZk3UTZX1kCFFCVJbdgO97cXhAYD3chwDh1wU6jKQGv+POyS8eTwJAI8Dwakje7PxeveIuw2+WSr5IBS7JZjeU1SbNdnZxmj/q3BScethd+v7ZgH40fHhGTjY+BBkiABPwJeN1k9rLrT5wj6BMBxmmfvNWfsXrFlZfd/niGIyWBYgI8j4oZ8Yj2CXjFpZfd9gnTYl8IMCb74qnhj5MCqpZ8zJvbLYGmmUoEGKeV8LFxRQJe8edltyIuNieBThHgedQpdwx+MF7x5mV38A7lBEsTYEyWRseGJDAoAl43mb3sDsp5nEzjBBinjSMepQGvuPKyO0onc9KDJcDzaLCu7fXEvOLSy26vncXBN0qgCzHJEn6Nurg3nVNA1ZKreHO7JdA0U4kA47QSPjauSMAr/rzsVsTF5iTQKQI8jzrljsEPxivevOwO3qGcYGkCjMnS6NiQBAZFwOsmc4TdJ62C/gMArwdwdw3Q3wHgVgAfAyB9XwXgPel77d4eU4PJxbpIsx9esgKctAmYlZDdDbwbwOkT4JRjgZv1OAAfTzMl3qeW0mO3hpZz+pwdNwXOPA64VNql/Z+r9vI+k8+NvQuWgber3T3AU6bAZwEcEYxl3ZhtxkcABwO4BsDxaZtZn1oaN/3u9oCFZoyccViMfP7REXFalyn2MyICEXEla9F5AZKbALw0/ez9AM4B8PX0va5pnwJwfh7KCLuDXHfN+nGLXTPNOnWlrF/mPez6Z9bAS0K2du2U7zLWvhtWl8pTl4G79LspcJ6ut1mfBfZKrfNpv5dNgDPkuhFcG2Zj2r227l4MYLPY1WtFH8qRey0ZEeeR19Bod8QEvOLSy+6IXc2pFxDoQkxu2YMdk33YuW0TrqDDxkuAAqqWfM+b2y2BpplKBBinlfCxcUUCXvHnZbciLjYngU4R4HnUKXcMfjBe8eZld/AO5QRLE2BMlkbHhiQwKAJeN5kj7LaxkX8ngJcZgZargCrczJdACzf+0+DTze6ZkEiDMt0kP0k37NM+RICVfAZAREbS/uhwUx9AIiKIFVAFoqbZhrzYjBEKaPspsF3EBHbsE+AxIsBaAV4lYrL0u8NE/LC6x3+uzic8ru6TMyJO6zbJ/kZAICKuZC2SV5YYStZGK6BS8dTrAEjZ6NxXhN3BrruhEFUghaJVI05FKIyKWRe/AjxnCdhl21q7YlPWtSIBVSBqWnidF7GWXTNXgONkXCKOWkqmnVwD7jDr/Ra5HkyB0ybATDxr+1heu3bwBSDiPCInEmidgFdcetltHTAN9oZAF2KSAqrehEujA6WAqlG8D3bOm9stgaaZSgQYp5XwsXFFAl7x52W3Ii42J4FOEeB51Cl3DH4wXvHmZXfwDuUESxNgTJZGx4YkMCgCXjeZI+zqRv5XAFwIQLOvaMaVZwG4LnXGNgBvBHA/APv5zlQg9Xxg9gTwy9d0SUl2q3tWBTnfNSIFK6B6VJqd6nmpDRHtiJgha1wiXJC2cqweJ81U2PB0ADqW3GxaZtN8P3GTbrgbkdVnALzAbsSLwSwBld343wc8VjfSbZYrG9QxQgE5XsUCAC5YZb/VZrnKElAZwdWuPKGWjsMeC+C9aWaqpJ3aDcQA0vSsujf5I+J0UOsBJ9MOgYi4ihVQ3ZWuU7I2zRVPycwi7Hquu58GcNGquHNHOhdZgz+QrtUyfFmz7fUgb93NdOIccVMoLt2QdrDXrilZ6+Kia1GMsFRsV13npY9QqGWh6HViBXjJ0lqGw2T9nABH2HZ2fnnXi3bOmG5ZiTiPujVgjmYUBLzi0svuKJzKSZYi0IWYZAm/Uq4bXCMKqFpyKW9utwSaZioRYJxWwsfGFQl4xZ+X3Yq42JwEOkWA51Gn3DH4wXjFm5fdwTuUEyxNgDFZGh0bksCgCHjdZI6wG5bZE0HB41Kh1OFpCT7ZQL8x3XQXIdSHzIa7CK0ku5S8pGxfWMJPNuPfCeBdqwfIv+V4PUY38r9oSv5pxhfpz5b/kzYvyiitFQob7PhF6JX5ysmIMssIopv4S8CLV9ZEY/KaCYciMlC9RbM3SZaSrEHECqiMrTMAXLbabyJwkj5jhALzspsoB8nksgRcbzf1w77TY5MMKnlzKnvSRsRp2a7ZbsQEIuIqRkAlJf7kOBEcyRpX+Iqw24V1N09AFbPuqsB2PxYZ2fy0ZGiybtl1RRrbTEzyvmhdlGPmiZZi10Vrq+w6vwI8bQm4PCxDaMcgIrUV4O1LwCd17Q5FrmGWwMIAG8kBEefRSEhwml0i4BWXXna7xJ5j6RYBxmS3/DHm0VBA1ZL3eXO7JdA0U4kA47QSPjauSMAr/rzsVsTF5iTQKQI8jzrljsEPxivevOwO3qGcYGkCjMnS6NiQBAZFwOsmc4TdsEyVZJZ6RSqgOsb8W7NOiZDgDQBEVKCCKOurLAHV6wFIdqpnp/2KuOjWDDFCmAnFls8SkdZRaXYqe9yjU3GDlgiMKo1ly/ilc5FSS/KS0nXymr2fAqeHm/ypKGlrEKSz8npZAqswoG0Zq+C7WSmpjI32WZlAETGZeRxh+9DSVibbVjI3mznKZLZK7MkBEQKqmciszhM0Ik7rNMe+RkIgIq5kvZK1zL5OTDMz2cx28r1k1atTQGXXtzbX3aIMVDHrbq6ASkDZcnphNj4rkArXHHmfsy7O1sQs0WgYznnrYmrvzLSUqQi7Kq3zWWKvdP5yXboGwPGyFk+Aq212vzwBlRXHjuQUnTvNiPOXmEigdQJecellt3XANNgbAozJ3rhq8AMdpYBq8F7lBEmgAoEzn/KQ0a0LFXCxaY0EZBOwxu7YFQmQQMsEeP1oGfiIzXmJRrzsjtjVnHoBAcYkQ4QESEAIeN1kjrAbCo7sRv4LjehJBFT2WNkglkwlUjbPlvbLE1DdZ8pGPdcIqGwpQEGlJQTl3yLQEvGVlOObJ6DSEoMabGEZwv2C0AqLloCLVoC/Csv35b2XzqxAKs1CsgvAx1WktICAap0gKdyQD0s7he+tmGACXJkKAjZrmb8wG4wKqKzAQMVWoTAhJwPVJbaEYF1nd0Sc1mWK/YyIQERcFWWg0mxMUo5U/i3Z+Oos4afrW5vrbpGAKmbdnSugCkruiTgzLN8nUbifWFXWpyyBFYA7NfPdIgIqW3q1aH3LKYc6E6zOWedFYHvKscDN6bVBhVmb9ZoAYF0WrjkCqluWH8zoOKIzNXuqEefv6BkRQPsEvOLSy64hLNdLuVbpAwvyVdRDC015Kaskd7oOq4j1luB3uTz4cIFmcZVj5whuZ7/pgz6PT+czE/aGfxdoltasvwWMPcnAOLt2SB95D1bo73TlmPYLm9URQPIghT026C+ZtzKbAl8QMXEV33QgJsESflU8OJy2oxNKeN1k9rI7nFDlTNogwDhtgzJt5BHwij8vu4wEEhgSAZ5HQ/Jm9+fiFW9edrvvEY7QiwBj0os87ZJAtwh43WSOsDtPQJWXgcpunghoK27KE1CJCEo2XuT72wBI2b7PpRldzk9FCWEGqpiNfNkk0YxZuSX7sqJBN+oBfAbAC3QjIye7lHSRm2FK2+jGRSh0mmffbqBY8cAUuF0FURntk42dCXBEVtYoFRwAEOHaLMuKCBTM5r1sAs02ksJN/XAOedlW6jjTIuK0DjPsY2QEIuKqSEAVZomS48P1bz+qEXY9191QQGWzEMpcYtbdogxUdvP6aM2sZLLe7cdMhZnhOmM2gNdt/qYdrMuqp50uUNo0zCK40DqftSaa64e9XqzLdhWu2+HaO7LTNHe6EecRUZFA6wS84tLLrgGsGRttNkZXAZWMLSzJLZ/ptcZkY51lBbS/5eXYmOuFzVqr4qvQblFpbxVVWVFTKIwqKmErQl0dywrwqqVk+g/+xl8BjtOysjI3+ftAjjsA+IH9W6GuktwdiEls2YMdk33YuW0Trmh9MaDBzhCggKolV/DmdkugaaYSAcZpJXxsXJGAV/x52a2Ii81JoFMEeB51yh2DH4xXvHnZHbxDOcHSBBiTpdGxIQkMioDXTeYIu/M28g83WVduTDNIfRfAJ1adE26yi7+kvNU8AZUcYzdgQgGVCBPeCuClqfNjNvLvCkRY0ocIqgpFDsFT54kgyWQKmT21nrVBE26UmL6STClGuCTigVODcntXygZM0UaJbn4ASI7XE8KWx9JjbKaVUMwVjtVs8K97ul76Sr87TFikpQu36Pjr2nDJOrEj4nRQ6wEn0w6BiLhaRECl69fj0lKkuYLNCLue664KqGQtF/FqmXV3roDKrCWJQMlkxJOMTusyNoUb0+G6aMRFG1VsGm6OG3tJ31nrYpCtT0vqVVrnNSuVzi8si6pZqcw1JFlP03aXG9Fusrk/BbZXzQjSzpnVjpWI86idgdAKCRgCXnEZYXfedUVmcBGAs9OpWBGUzQSrGWX1+A3pb3IpbSvZYx+eZp49B4BcB7Js2qywWhJXsyzem/7O35lefz6Y9lc0ntzr7Rxx0yzDq1mbLwCw1WZSzck+qIKrXWnWpnXls7NOiBgBlcmYJVzltdeW1876uyB8mGFehls7F+lcy4+bBzLk4/0evih7gkfEZNmuo9tRQBWNatAHUkDVknt5c7sl0DRTiQDjtBI+Nq5IwCv+vOxWxMXmJNApAjyPOuWOwQ/GK9687A7eoZxgaQKMydLo2JAEBkXA6yZzhN15Gy6yYZG1sSKfy6a7Pu1rS/jp57IZImWvrAhKfCpZpkRotSP9r+1HNnYk65V8J8KoGAGVbuBoOcHC8n0aWGYjY3OYOSp8KjzcoMnawAgzpYidjGxWs4xPRQKqFeAZE2C/knlWPLAEXG+fKk9t6sZPIjhI+0k2kqbAD2WjHoCWIFEcYXYXKT81K09iSx7azZ66TtKIOK3LFPsZEYGIuFpUQKXrl2TRe00eygi73uuu2Nc1802rWfg2peutTCl23Z0bSWbDOsnElB4sa8860VJYgmkKnKabvipAMn3NRJ8ZZZdm61VRRpEpcMsSsKvqOj8BLrfrb072wjBz4TpRmXCJyVg4otN2NtWI82iMWDhnZwJecRlht6gk91GpaEmuY38E4PcAyO9FzbT4bfOgxHvNv0VoKy99QEL+rX2Fpb1t1kb5ff/sVHAsv+1FWCWCKn0g48j0b4knp33L8Xnj0THs5/3wGpKTeVUFUGcAuEyzIkpnRdeLCaCC20RMlRd+MQKqPIGTXuuK/i4wQqg7ssai1yARiC2tiYmT8rnyEIcdn2GU2U/sKRYRk7FdlT6OJfxKoxtUQwqoWnInb263BJpmKhFgnFbCx8YVCXjFn5fdirjYnAQ6RYDnUafcMfjBeMWbl93BO5QTLE2AMVkaHRuSwKAIeN1k9rI7KOf1fDKawWUF2LoJuLbMdOroY55dxmkZr7BNEQGvuPKyW8SD39dPIN2UxryN9SKr6ab5yU2IU4tsd/l7nkdd9s54x+YVlxF2YwVU1nlW5KQPTUgW1/8M4I/Tctvy0IO8VEBls8eGDzvYvjXr1BvThyNsCdy8bLXPN6IrOx7pIzcLlS2nF5arC0ukzskge4QdfEb5vxgB1dyysFYgJbbCByBseT8zFvsww7rMWHa8pq2Klt8SIaCSa5fEQKlXREyW6peNSGBRAhRQLUqs5PG8uV0SHJu1SoBx2ipuGgsIeMWfl10GAAkMiQDPoyF5s/tzkXjr/ig5QhJoh8CZT3nI6P6mb4csrZBAfwh43WT2stsfz4xjpFU36Ku2L6LMOC0ixO/LEPCKKy+7ZRixTTUCaUaRyybAGbZkX2yvTYtTY8fRxeN4HnXRKxyTV1xG2C3KbKgltMWJWlrPZoFV50p5vTNTwZRkhP1S+oUVPak46sNSEm81a+zrAdxtynRrX5qhVjJQiTBLhVDzBFSa3daOZ25Z7nmZncIMf+H7oLzrlQAuBrDZlJ7NFS3Zs6EoA1WYGSttK7bkddYycF+WwGo122VSGjyrFLjaN1kaw5K5RRmojl4GTih7VktMztpO8a7VGrSSwRKSFQoTvDP5jp+X4rAyxa9/5DjsKuubsbUb3c1Wrw0+L7tjC2jOtxoBxmk1fmxdjYBX/HnZrUaLrUmgWwR4HnXLH0MfjVe8edkduj85v/IEGJPl2bElCQyJQMTGRyPT9bLbyGTY6WAJME4H61rXiXnFlZddV9g0TgI1E0g25yf4swP34cIPbcIdRd2/5BM44JO/jX1Fx/F7EqhCwGt9j7AbCqjC7FI6bSnh94HVNyJ2WTbl+CyWg9ISfnkCKv3+XgCHpQIqW4pPxFRhBqpYAZWWB4x2kynjtyFttFdESem/E0FURmdJSdgJcITNBGXKw86ES1niqLC/IgHVCvA0KR2bNSkVa4Ul/MLS4GE2LenLlrO1ZWltX6b0nzSxXHqfgYol/KJPk0EfSAFVS+7lze2WQNNMJQKM00r42LgiAa/487JbERebk0CnCPA86pQ7Bj8Yr3jzsjt4h3KCpQkwJkujY0MSGBSBiI2PRubrZbeRybDTwRJgnA7Wta4T84orL7uusGmcBGomIOfRFHjvBHgTJnh/npBqy1dx9kEHbHjn/Sv3bDxo6dA779+3VzKhSOYbvkigdgJe63uEXRFQXQXgdQBuTAVQMn/J+iTl3G4FIOX4RED1RwB+b1VIJdmV3g/gHABfTzNIPc6U8MsTUEm/ak+ERiLWsgKq+wL7sRmo8sYzt4SfDMaWv1MhkREXXWnLrKZip9MnwCnSNiyll36/dV4/tmyglMcuElClPkhsarbCcHyhgMoIpjZKuzlCKBGIXWDnqH2vAK9aAv7HqljumimwmiQKlxrB2R1Vys9GxGTt51/Y4ZY92DHZh52ArqrSAAAgAElEQVTbNiHMXNa4bRroDgEKqFryBW9utwSaZioRYJxWwsfGFQl4xZ+X3Yq42JwEOkWA51Gn3DH4wXjFm5fdwTuUEyxNgDFZGh0bksCgCHjdZPayOyjncTKNE2CcNo54lAa84srL7iidzEkPloCeR1t24xcxwRsxxZunwJ8/ZAXv04xUW/Zgy6Mf8oQ/ffUTrjj06EOeiVt+/GVc+q2X33PXz771tu3HYvtg4XBibgS81vdIu1qS7yYAHwIgwiURHx2ciqeel4LTEn7yVjJFXZd+LuX7pA8VQM0TUEkTOVYyS9k2ZwMQ+1K67HSTnSomA5VmrgrHI5/PfRkxElSkFIqctAMteScCqSXg+gwBlZbtS4RLIngyYqbjtR/NHCXv5wmoDgRe+QDw0VVWt2i5vrSN+EUyZB0tZfqmwGkT4FwrsjLl+ZKMWQDOBZCU5psAj5GxAzjCwlHhly3tZwVWtmyhCKqK2OZ9HxmTZbuPakcBVRSmwR9EAVVLLubN7ZZA00wlAozTSvjYuCIBr/jzslsRF5uTQKcI8DzqlDsGPxivePOyO3iHcoKlCTAmS6NjQxIYFAGvm8xedgflPE6mcQKM08YRj9KAV1x52R2lkznpwRKQ8+hHt+JALcv3mv+Ox608kIhB5H8fmCxh20GTDZ9//ROvedzRh4gGZO11y4+/hA9889Tvfvef964TFWg/UurPQsv6nKUABxtWlSfmtb572a0MjB3USiAVP102Ac7QTFaLGkiFVReICGsZuGvR9np8F2JyiCX8ZE7CeDVdWPJfvooJUEBVzKiWIyJuboe1ZKvafYdJn6hpD9+TKoK1b3tMVXsLt89T6tpUh7JYmzSJiRp2eU2pnLw07WFo3Kp0s47Lq9uqF4cwrWGGvczUhaEqF8C6Maf9npyqekUJfA0AVRfP+gyUx7cH6uakveWwMPycBhFxWpcp9kMC+xGIiD9Zs84LGsqTBy9NP7OpYeUjXfs+BeD8POQRdge5Ppt1Zt1TCmGa16wnLZSlTWNr+do1Vj63dbPT427QH9NZTyfkPbFQ9XoQ/jEQXENmYzIpZ5Na5npNUWYrwFZJo8vT+EECEecRcZFAbQS84s3Lbm3g2NHgCDAmB+dSTogEShHwusnsZbcUJDYaLQHG6Whd3+jEveLKy26jMNk5CbRMQM4juU+8fTnJuIItuyH3myWrjbx+gCm+gQmes+1YOWz96+w9yXaqtNPj/zinn/0/n+C67ccmGV74IoH9CHit7152GQLdI5Duk6BM+T3dS5kCX6iSfSpdk6fblyXhF191EqCAanGaowtCr5vMEXbb2KDXurGamtBVQJVVKzbc0E9DWtINyib2TEikoR5RA1bEVrN0haJ8LaoBK31nCagCUdNso12OjxEAaHtTE/bdYVpEqR1ratselpc+UY9b/JSf3yIiTus2yf5IYEYgIv5kzZJXlhhK1lAroLL1ub80D3OE3cGuz6Fg1ax/l6hoKKvWt/LMWivDz2z6Wv0BXVQTPGtNDURNC18PZP1P7SZr6wpw3BKwS+a5lCz7ybUiqdGdzmFLVppb20cTQta+LgkR51Ffp8Zxd5CAV7x52e2gCzikjhBgTHbEERwGCTgT8Nr48LLrjJvme0aAcdozh/VkuF5x5WW3J27hMEkgikB4Hr32KzjsgQPwJkxxzhS4cPJQfPigBzbset0Tr378Lx3y7Fmf//zjL+KD3zztO//l1/bKfcWFX7J5zcwfC2MbTQOv9d3L7mgcy4kuTIAxuTCyqAYUUEVhWncQBVSLMyvVIuLmtm7QfwXAhWk9V8mq8vXUoK0Zuy1NKXp/Ti3Z5wO4Im338rVETUlatntWN42/a8QHVkD1qKBerSjpRaSQNa7XAYkyX2rb6nFiTgULTwegdW1z68iazfCkFqsVN02B82Sj3YidPgPgBfq5OiFLQGU37/cBj9UN8rxsITECALFnartKGsKtNstVzma/1rTdZTbk19WaNfOYHQvgvWlmqqSd2g02+aVp7VmoIuK0VPyzEQnEEIiIv1gBlaQI/Vi6hs0VT8m4Iux6rs+fBnDRas1qrQ0ua/UH0jVdhi9ru71u5K3PmS6YI25Kal6ntclFWLQh7WCvXXuy1s9F16wYAarYrno9kD7C2uMWil5PVoCXLAEicE3W2QlwhG1n58csVA8SjDiPYpYBHkMCUQS84s3LbhQUHjRKAozJUbqdkyaB/Qh43WT2sssQIIFFCDBOF6HFY2MJeMWVl91YLjyOBPpAQM8jEU79bAlvngBvwATvwxQXbV/G92QOZ38VZz7yoYdf+J+O/OgjnnjIifjmj6/DX972ynt/9D+//aZtx+GSPsyTY+wXAa/13ctuv7zD0bZJoAsxOcQSfm36cCi2KKBqyZMRN7fDMnsiFHhcKpQ6HMBVAGRj/MZ0M12EUB8yG+kitHpZOh0RDoQl/GSTXVKLvmv1GPm3HK/H6Ab9F1PRgc3kIl2KbS3/J21elFEyKxQs2PGL0CvzFZbxCzfj9f0S8OKVtTrU8poJhyIyUL1Fszzl1V2NFVAZW2cAuGy130TgJAOKEQDMy1qiHKTs1RJwvd2sD/u2mVGq1JLNckhEnLZ0xtDMGAlExF+MgEpK/MlxIjiStbDwFWG3C+tznoAqZn1WIe5+LDKy/mlp0WR9s+uPNJ4A60SgReuntJknWopdP+W4qteDFeBpS8DlWhLVwjDirC+tAG9fAj6pa7xhlDAJswkWBthIDog4j0ZCgtNsg4BXvHnZbYMpbfSTAGOyn37jqEmgbgJeN5m97NbNj/0NmwDjdNj+9ZqdV1x52fXiTLsk0ASBpITfBH8mGadC4ZS1d9aNePXPTza887599xx28AGH3vFv073vuvgYXNrEmNgnCXit71526XESyCPQhZjcsgc7Jvuwc9umWaIaOmyEBCigasnpETe3w/JTknHqFamA6hjzb806JQKBNwAQsYAKouxssgRUrwcg2akk96iIkURcdGuGyCDMcGLLYolI66g0s4s9TjIoiU35XrJORZW8suX00rlIphN5nZX+d/Z+Cpwebt6noqStgRtn5fWyBFahy215quC7WYmojA30Wfm9oCzgEbYPEURJJi2TbSuZmy37ZDJbJfbkgAgBVWYmq6rhHBGnVU2wPQnkEoiIP1ljZM2zrxMBSJYpmwFPvpfse3UKqOw62Ob6XJSBKmZ9zhVQCShbTi/M2mcFUuHaJO9z1s/Z2pklLg0DwFwH1q2fqb3MNbTM9SBL7JXOXzMAHi9r9gS42mYBzBNQWREtT+uoTG7ERAK1EYi4XtRmy3bkZbeRybDTQRBgTA7CjZwECVQm4HWT2ctuZWDsYFQEGKejcndrk/WKKy+7rYGlIRJogYCcR1PgvRPgQs041YJZsIRfG5T7a8Nrffey219PceRNE+hCTFJA1bSX+9E/BVQt+Sni5nYoOLIb9C80oicRUNljZeNXMpBI2Txb2i9PQHWfKQf1XCOgsiUChcpNJsuUCLREfCXCqHkCqusCnNrHvOwnku0kEUktARetAH8Vlu/Ley9trEAqzS6yC8DHVaS0gIBqblaVsGRT+N6KBCbAlemcNmuZvzDLiwqorHBAxVah4CAnA9UltoRgXWEcEad1mWI/JLAfgYj4K8pApdmYpGypZu2rs4SfroNtrs9FAqqY9XmugCoouScizrB8n/hqP1GrrGNZAisAd+aVZc0K+5gMfkXr4gLXAxHinnIscHPaRq9Bm/XaAWBdFq45Aqpblh/M/Dj6Mzri/B09IwKoj4BXvHnZNeTkOijXIH1gQb6KemihPvrre8oqyZ2urypOvSX4XS4PPlygWVzl2DlC2tlv+qDP49NRzAS74XVAs7Rm/S1g7Elmxdk1QfrIe7BCf6fr7NN+YbM1AkiEwPbYoL9k3spsCnxBHrSo4psOxGSV4bMtCZBATQS8bjKftRt/d/Eyfr2mabAbEmiEgNf50chk2GlnCHjFFdfdzoQAB9JjAl7nr5fdHrtqVEP3ig8vu6NyLie7EIEuxOQQS/jJnMQR249b+y9fxQQooCpmVMsRETe35wmo8jJQ2c0TGacVN+UJqEQEJRsv8v1tAKRs3+fSTC3np5lcwgxUMRv0skmiGbNyS/ZlwdQNeACfAfAC3cjIyS4lXeRmmNI2unERCp3m2bcbKFYUMAVuV0FURvtkY2cCHJGVNUqFBABEuDbLpiXCA7MpL5tAs42kcLM+nENeFpU6AjUiTuswwz5IIJNARPwVCajCLFE2K14u9Qi7nutzKKAKS6zGrM9FGajsJvfRmlnJZMfbj50KOHPKrl6ia9q87HvaaYyAqo7rQdbaafq115WZsDdrfQ/XaJ7OawQiziOiIoHaCHjFm5ddA04zMdosi64CKhlbWJJbPtNriMnGOsv2Z3/Ly7Ex1wGbtVbFV6HdotLeKqqyoqZQGFVUmlYEuDqWFeBVS8n0H/yNvwIcp+ViZW7y94EcdwDwA/u3Ql0luTsQk7Wd1+yIBEigPAGvm8xedsuTYssxEmCcjtHrzc/ZK6687DZPlBZIoD0CXueRl932yNJSFQJe8eFltworth02AcZkM/6lgGpxrhRQLc6sVIuIm9vzNugPN9lUbkwzSH0XwCdWBxNunsv4pGzVPAGVHGM3YEIBlQix3rpgBqq7AhGW9CGCqlDktR+/4KnzRJBkMoDMnlrP2qAJN0pMX0kGFCNcElHAqUG5vStlA6Zoo0Q3PwAkx+sEbNkrPUazZcn7UMwVjtVs3K97ut60PUxYpKWqtuj469pwyQrkiDgtFf9sRAIxBCLibxEBla5zj0tLluYKOyPseq7PKqCSNV9ErmXW57kCKrteyb9N5jwpVbouY1O4gR2un0ZctFFFqeEmurGX9J21fgZZ/bSkXqXrgWYp1PmF5VM1K5W51iTrbtruciPuTUQA00SwXy1zSMx50ZdjIs6jvkyF4+wBAa94i7A773ohZC8CcHaK2IqgbCZYzSirx29If5NLyVrJHvvwNPPsOQBkfc+yabPCaqlbzZ54b/o7f2d6Xflg2l/ReHKvo3PETbMMr2bNvQDAVptJNUtAVVQ+OytMYwRURtgrXOW115bXzvq7IHyYYV6GWzsX6VzLj5sHMuTj/R6+KHvaRcRk2a7ZjgRIoEcEvG4ye9ntkWs41A4QYJx2wAkDHIJXXHnZHaALOaURE/A6j1jCb8RBFzF1t7jcjen2Zbl1wRcJdIOA17nQjdk3NwoKqBZnO7qF0esmc4TdeRsusmGRtbEin8tm+hWp620JP/1cNkOknJUVWsnhkmVKhFY70v/afmRjR7JeyXcijIrNcCJz0HKCheX7NFzNRsbmMHNU+FR4uEGTtYFhniq3WZ1ECCAlQ/Q1+65IQLUCPGMC7Fcyz4oCloDr7VPlYiQUEqT9JBtJU+CHsgEPQEuQrBuXZQJgVp4kJpvL4svAgy0i4rRK92xLAnMJRMTfogIqXeck295r8oxH2PVen+3a+qbVbH2b0nVZphS7Ps9lbza2k0xM6cGyRq0TLYWlmqbAabo5rAIk09dMHJpRnmm2rhVlHpkCtywBu6peDybA5XadzslqFWY4TK4bdqM/JrPhGE/1iPNojFg454YIeMVbhN2iktxHpaIluT79EYDfAyCiTM2g+G3zoMR7zb9FQCsvfUBC/q19haW9bTZG+X3/7FRILL/tRVglgip9IOPI9G+JJ6d9y/F549Ex7OfV8NqQk3lVfotLidgzAFym2Q6ls6LrwARQIe0u+zBDOJAYAVWewEmvYUV/Fxgh1B1ZY9Fri1w3ltZEwklZXHmIw47PMMrsJ/bUiYjJ2K54HAmQQI8JeN1k9rLbY1dx6A4EGKcO0Edg0iuuvOyOwKWc4ogI8DwakbN7NFWvuPSy2yPXcKgtE+hCTA6xhF/LbhyEOQqoWnIjb263BLrDZlRQtQJs3QRcW2aodfQxzy7jtIxX2KYuAl7x52W3Lm7sJ55AunmNeRvwRb2lm+sn24wlRW3G8D3PozF4uTtz9Iq3CLuxAioL04qc9KEJyeL6nwH8cVpuWx56kJcKqGz22PBhB9u3Zp16Y/pwhC1tm5et9vlGdGXHI33kZqGy5fTCcnVF2aQyRLbJHDLK/8UIqOwDE8piJo61AqnUxmdtBllb3s+AtA8zaCnC/cZi2qoY+S0RAiq5JkkMlHpFxGSpftmIBEigXwS8bjJ72e2XdzhabwKMU28PDNO+V1x52R2mFzmrsRLgeTRWz3d73l5x6WW3297g6DwJdCEmt+zBjsk+7Ny2aZa8xhMJbTsRoICqJfC8ud0S6I6bqbrxXrV9ER7GaREhft8kAa/487LbJEv2nU0g3aS/bAKcYUv2xfJqWsQaO44uHveBr949ff1xjxrd78ou+mIMY/JatyPsFmUs1BLa4iYtrWezwKr7pLzemalgSjLCfin9woqeVBz14TTL6usB3G3KdGtfmqFWMlCJMEuFUPMEVJrd1o5nblnueZmdwsx94fugbOuVAC4GsNmUlM0VLdl4L8pAFWbGStuKLXmdtQzclyWwWs1imZQGzyoFrvZN9sWwFG5RBqqjl4ETyp63//H1507/5gPnafN3rf5DMlPKS/77zvTf/HwNxKIcfl0ypZX1DduRQJsEvG4ye9ltky1t9Z8A47T/PuziDLziystuF33AMZFAWQJe5xFL+JX12DjaecXlWbvxdxcvQ/725YsEOkHA61ywk6eAqhOh4D6I0W10RWx8NOIUL7uNTIadDpYA43Swru3FxLziz8tuL5zCQZJAJIHTXvv706s/9Id/BuDCVeHHHRHNDlgVeuyLOI6HkMB+BLzW7Qi7oYAqzC6lc5ESfh9YfSMil2VTjs/O9aC0hF+egEq/vxfAYatlt0VAZUvxiZgqzEAVK6DS8oDR0WfK+G1IG+0VUVL670QQldFZUup1AhxhS6yajFQz4VKWOCrsr0hAtQI8TUrCZk1KxVphCb+wNHiYTUv6shm0bLlZ25cp/SdNLBdmoIqOMh5IAiSQR8DrJrOXXUYCCSxCgHG6CC0eG0vAK6687MZy4XEk0AcCXueRl90++IRjBLziw8sufU4CXfvb1o5niCX8ZE4yx+3HzR68ZBAWEKCAqqUQidhwaWkkNEMC+QQYp4wOTwJe8edl15M1bZNA3QQu/H/umL7pfz3svQDeBOD9c4RUZ2/YsOGd99xzz8ZDDz30zr1790pGEMmQwxcJRBPwWrcj7IqA6ioArwNwYyqAknlJ1icp53YrACnHJwKqPwLwe6tCKsmuJOfMOQC+nmaQepwp4ZcnoJJ+1Z4IjUSsZQVU9wX2YzNQ5Y1nbgk/GYwtf6dCIiMuutKWT03FTqdPgFOkrRVQyfv0+63z+rFlA6U8dpGAKvVBYlOzEIbjCwVURjC1UdrNEUKJQOwCO0ftewV41RLwP1bFctdMk3sVuNQIzu6oUlY2IiajzyseSAIk0F8CXhsfXnb76ymO3IMA49SD+vBtesWVl93he5QzHBMBr/PIy+6YfNvnuXrFh5fdPvuKY2+WAGOyGb4UUC3OlQKqxZmVasGb26WwsVHLBBinLQOnuXUEvOLPyy7dTwJDImDOo19MxSJvXhWJ/DmA95mMVFue8IQn/OkVV1xx6DOf+Ux8+ctfxstf/vJ7vvWtb71NHoAYEg/OpVkCXut2pF0tyXcTgA8BEOGSiI8OTsVTz0vpaAk/eSuZoq5LP5fyfdKHCqDmCaikiRwrmaVsm7MBiH0p4Xa6yU4Vk4FKM1eF45HP576MGAkqUgpFTtqBlrwTgdQScH2GgErL9iXCJRE8GTHT8dqPZo6S9/MEVAcCr3wA+Ogqq1u0XF/aRvwiGbKOljJ9U+C0CXCuFVmZ8nxJxiwA566WdktK802Ax8jYARxh4ajwy5b2swIrW7ZQBFVFbPO+j4zJst2zHQmQQE8IeN1k9rLbE7dwmB0hwDjtiCMGNgyvuPKyOzD3cTojJ+B1HrGE38gDr2D6bnG5G9Pty3ILhy8S6AYBr3OhG7NvbhQUUC3OdnQLo9dNZi+7i4cEW4yZAON0zN73n7tX/HnZ9SfOEZBAfQTMeSSl+eS1MRWNiHBEsutcumHDhs9dc801/8uzniVakbXXl770JZx66qn/snfv3sPTj7Ssn/ajhxZ9Xt9k2FPnCXit2152O++QkQ0wFT9dNgHO0ExWiyJIhVUXiAhrGbhr0fZ6PGOyLLnCdklq89WX/rewAQ8gAU8CXjeZvex6sqbt/hFgnPbPZ30YsVdcedntg084RhKIJcDzKJYUj2uTgFdcetltky1t9YtAF2JyiCX8+hUF3RgtBVQt+YE3t1sCTTOVCDBOK+Fj44oEvOLPy25FXGxOAp0iYM6jd6RZb2R8fwzgb9ISfVKy7MjpdLrfuCeT5OeoCKTkeMnsIq+wn6LPO8WDg2mWgNe67WW3WZrsvQyBNNsVypTf0/J9U+ALVbJPybgZk2W8F9WGAqooTDyoKwS8bjJXtCuKepsZsUmc8rtS7Em2Rs2oKGVw5Vx/vfmsljGEWQY1G6NmJxQjWjL2QOC3Hlgr8yulYMPXDcvACbUMasSdVIzTEZPj1OcR8IorL7uMBhIYEgGeR0Py5nDm4hWXXnaH4znOpG4CXYjJLXuwY7IPO7dtwhV1z4/99YcABVQt+Yo3t1sCTTOVCDBOK+Fj44oEvOLPy25FXGxOAp0ikHEeHQbgTQDOAXDhakaqD2/YsGHX1Vdf/fhnP/vZs7F/8YtfxGmnnfadvXv3yvF8kUAUAa9128tuFBQeNEoCjMnG3E4BVWNo2XETBLxuMle027aA6jwAL0/L6YobWhdQAbhBMw+qgCqrZKwVWjURL2Prs2Kcjg0X5xtJwCuuvOxGYuFhJNALAl7nEUv49SI83AbpFpcs4efmcxrOJuB1LtjRUEDF6BQCFFC1FAe8ud0SaJqpRIBxWgkfG1ck4BV/XnYr4mJzEugUAXMeiRDqzatP8r8BwPsAXATge+lgzzz88MMv/OhHP/qIE088Eddddx1e+cpX3vvtb39bhFaXlJyQbHKzxFJJeH1t5rVue9ntq5847uYJMCabZ0wLJNAHAl43mSPsqkjpK6mg/iYALwXw9TQjlGSguhfAWwHsNBmiDkp/Q56d8j9RKj8b0dM9q78vw+/kUBFlXZe22ZaWk74/zWz6cABPT8X9Yt8KqB6d/p7UbFRW3HVMminLjvN8AB9M+7OirMR0XgaqdFwXSPZCCqjaO7Mi4rS9wdDSYAh4xZWX3cE4jhMhAQBe55GXXTq9HwS84sPLbj+8wlF6EOhCTA6xhJ/MSfy5/Tjuo8TGNQVUsaQqHseb2xUBsnkrBBinrWCmkRwCXvHnZZeBQAJDIvCev711+tbnHvVn6aZUKJyyU331hg0b3nnPPfccduihh96xd+/edwG4tAILqQk4ut+zFXgNoqnXuu1ldxBO4yQaIcCYbAQrOyWB3hHwuskcYVdESlcB+BQAER1JCT1JRfpGACJMErGTiKNuTAVT302Pk5J7jzPHiVhJhFfykv7ek2aSsscdDuD96W/Rb2f0d2va/qjUxiICqnCcR6ZzeXIqzrKlAfMEVFKO+vsAfkGyTq0Az5gA5zIDVfOnW0ScNj8IWhgcAa+4irDbWHa9Ek7Ua4Cu2dqFrN2yJn+sRJ+Vm3wFeM4SsCvM9qflVleAkzYB1+p7AB8HcNYycJ8aT8t5bw0Ho23zjssq5WqvA1niWunL2EtEuNq/CnYBHBGMZd2Y035PlnkAOBjANQCOT9vM+twNiKBYv7tdx2bbWw6VneHUQcR51MjIvOw2Mhl2WjsBr/jwsls7QHY4GAKMyWZcSQHV4lxHt+HkdZPZy+7iIcEWYybAOB2z9/3n7hV/Xnb9iXMEJFAfgf/4+nOnf/OB896bZhfQjFP1GcjviQKqNih3zIbXuu1lt2P4OZwOEWBMdsgZHAoJOBLwuskcYVc2z1XUJFmfHgXgA6uo5OlX2aSVTXQVH8l/Rdwkvyclg+mONOuUZqP64toe8rr+bKaoFxpxlmSdst+9Jd2s/1y6YS9irrvScUjWqaIMVHacduM/U6iQk4FKBFSSaUuEBFdOgW9QQNXOSRMRp+0MhFYGRcArriLsdlFAdadZ6yUOXAVURiR0iwqjdq+Jii5evfYcLaVWsSaWkvebAcyERBrEqaDpJC3LKp/bz0z7pL9l4C4jdroyLxNhloAqEDXNSsGKzfB6k/WZtp8mSSdwqR3nBHjMFPjsCvAqEY2l30lWcRFayXUrmWN4XN9P5ojzqJEpsoRfI1gH06lbXLKE32BiaCgT8ToXhsIvbx4UUC3uYQqoFmdWqsVHbv7Z3/3OUx7y66UasxEJtESAmzAtgaaZTAJe8cf1mQFJAtUJfHD3j6avW36kx+9KlvCr7r7e9eB1vfCy2zsHccCtEWBMNoZaS8OyRGxjiNlxnQS8bjJH2A038kMBlZTwk2xUInhSAdWHjMhJyvbJSzfbRUAl52VWqT0RUF0RcNWygK812U5UWPXhVbuSPSRGQGXHWVpAZTJPXTIFPjcBnsIMVHWeCdl9RcRp84OghcER8IqrCLvhuptX2tR+bkuo5n1eprSqjkXKrmqGQbumSwYquS7If5+XBomIdkTkmlUC9nXp9UCO1eOkmWa6kjKtdi65cZcKhU7XNdiIlHaJuMmInT4D4AVT4DwRH2mHWQIqK37aBzxWslyFGansgLLEUvPKuwK4QK5bts8sAVU4l7ysVjIWe2wqYJbsUwkDzdQl9paAr6aCMmm2LhtXH0/uiPOoj9PimHtOwCsuK9q1DyzI7/kmX/IbXOzZzK+NiYbzSnJnZRI8EPitBwB5YENEt+HrhmXghCbBDK3vijFZC44hlvCrBczIOvHY6HJF7HWT2cuuK2wa7x0BxmnvXDaoAXvFn5fdQTmPkxk9AZ5How+BVlCi3JcAACAASURBVAF4xZuX3Vbh0livCDAmG3MXBVSNoWXHTRDwuskcYTfMQGXfS9anLAFVUQaqeQIqLc8XYraiJxUB3AtAsmxkCajCUoO1CaimwA+zyiPJgPPKSjURM2PqMyJOx4SDc62JgFdcRdgNy5NmlTYVoapmA5TsgLLmyUuy9GV9LgKnsqVVZc1+J4B3rRqQf4s9XZM/nWYclAyDYsNeI2Q8YcnWF5lyrjovySYobUV0JaJbO87czfxwvbViIVO+79wl4MUra0Jfec2EQxEZqGQjfV2GqjD0YgVUxtYZAC5TgZP0F5mB6t3p9W4/4ZOWKRRBwBJwvWSjUrFYjnhgi826VdPp1Ho3EedR62OiQRLwisuKdtsWUJ0H4OWmBGzrAioAs0yA80SvYZlYRng8gYoxGW9ozpFb9mDHZB92btu03wM6tfTPTvpBgAKqlvzEm9stgaaZSgQYp5XwsXFFAl7x52W3Ii42J4FOEeB51Cl3DH4wXvHmZXfwDuUESxNgTJZGV9SQAqoiQvy+UwS8bjJH2NWsIFK2Tja45wmTNAOVbILP26jPE1AdHpT3s31oCT8Zg7x0XFpWSsRcslEv2U1uTDf05TjZND8mEHpVykB1LHCzbliHZaEooGrmtIqI02YMs9dBE/CKqwi7djP5+TmlTWWdFbGqCprUVzZLoAid9KXC00VLq8q6rGu2HUu4JmfZl89sCVh7jZhXDjZqMz0s42fL1ZnyezKGs6aAZKo612YMTEVNksXQvmab6lkCq/CEMNeC8KtZycAwm1TYr8mUdYTtRDfuTWnCZC7La6UJk5dec/RaJJ9FCKjWcejrSR5xHjUyNZbwawTrYDp1i8viEn5ZGQFfmgpiVUAlDyZIqWqbBbBM5kLxZ17mRPkN/nAAkm3wnNR+KBrO+ztBf8/bccq18INpf1aUlcRUXgaqNOAuyCvFyt/z1U9Jr3PBjpwCqup+HEIPFFC15EXe3G4JNM1UIsA4rYSPjSsS8Io/L7sVcbE5CXSKgON5xBJ+nYqEdgbjFW9edtuhSit9JMCY7KPXOGYSqJ+A103mCLu2fNPZwaZK+MS63Rwv2nDJKuEnmUbySk9Z0ZM6QOxJZiktAyL/lRKANwGQ7Cyy0dKIgMpsaD+LJfzqPx/CHiPitPlB0MLgCHjFVYTdUECVV9pUhaOyEb3NlFO15fD084NLlla1AioR7lwEQERYzw3Kql5nAkTWYNmYl5fdCJ8noLLtpZ32YUVg+8VgXmancNM8p0yeZHVKMkytAE+Tcn0APq4ipQUEVOsESWE2kzAzVvjejm0CXJmW2dusZf5CoZgKqKzwSsVWRfNWwde8soR9OdEjzqNGpuJlt5HJsNPaCXjFR4RdvS58Ks32Fz4QIWvwieYhBC3ZWjZzYVbmRH3A4tYUvGadXURAFY7zyPTvgCenD2/Y0oB5AiopH/t9AL9gSnOvW8cpoKp+akTEZHUjBT0MsYSfzEmmvf24tf/yVUyAAqpiRrUcwZvbtWBkJw0TYJw2DJjdzyXgFX9edhkOJDAkAo7n0XS1HMDofs8OKXbKzMUr3rzslmHENuMgwJgch585SxIoIuB1kznCblQmkKL58XsSqEIgIk6rdM+2IyXgFVcRdkMBVV5pU+s5K07K+rxsaVUroLo7FbnKhvptAKRsn5QMtOX3bGYpGUesgMqWWY2OSJOB6QIAW43oSMRRYXYp6Tc3w5RmpFIxUih0yhpUUQm/KXC7CqIy2idirQlwRFbWKACSYfHUMJuWCKiMqOp4AEkWFek/zHaVV9bQCn+jYXfswIjzqJERe9ltZDLstHYCXvERYTcsyT0vC6BeT4quGzbDoH2o4oU5mRPloQbNXmivHVLGVa8VIgyel4FKrj8qkiqdUTbNtCXZda+cAt8IMxRSQFX91IiIyepGRtgDBVSLO310G05eN5m97C4eEmwxZgKM0zF733/uXvHnZdefOEdAAvURcDyPKKCqz4296ckr3j5y88/+7nee8pBf7w0oDnTwBLzOhcGD5QRJoGcEvG4yR9ilgKpnsTTE4UbE6RCnzTk1TEDi6kcH4aGffBp+2rCpdd1HxHOYjcNuUms2kL/AmmhGs/nJhrK8dq/+Xyhaks9F5FS2tKrtT/qSfs4DIOWSQgGVjENKQC2SgUo2z60IK8wumOueQEiUiKPSg69ZzVB4iy15F2ZfmlNKLxQuHS39LgN3maxPV+aVfrKiKhmLiKNkk15FTqmTROAlZQVP0WOmwHnHAZea77eaMn6zbFkyDlN+cJYxSyGl3x1mShdu0fGnY5u9bzPu67YVcR7VbTLpjyX8GsE6mE7d4jK+hJ9eM0IBlRWxqoBKsrnatVnXf8kgFV5rQgFVXubE1wbZC8Xuh1PBq4ytSEBlx1laQGUyT10yBT43AZ7CjLL1noZe50K9s+hebxRQLe4TCqgWZ1aqBW9ul8LGRi0TYJy2DJzm1hHwij8vu3Q/CQyJgON5xBJ+QwqkyLl4xZuX3UgsPGyEBBiTjTldU5oztXljiNlxnQS8bjJ72a2THfsaPoEwTrfsxnnblyElWJJX+H74RDjDPAIv+QQO+ORvY18RoVd/FUcdOEkENr+7fRkiTmntFbHuhsLVvNKmWrZUxm5L+OV9Xqa0apiBSmzJxrtsqkspP/mvtSelXqV8qnxns4pI9qq8En5Sps+WHYwq36cOM2KiJBNTXuaQUPyUVaJPRVZBVqcwm9Us41NRBqoV4BkT4JKwZJ4d4xJwvc1AJfMywrCNYYmpKfBDACIQk+xT9pWMy5SY3QzgdhUFmM+lzVlaCrC1wK/ZUMR5VLNFdkcCxQS84jLCbpiByr4X0VKWgKooA1VepijJQJWXOdGKnvSadC8AEX1mCajCUoO1CaiCtXS2VoqXmYGqONaLjoiIyaIuKn8/xBJ+laGMsAMKqFpyOm9utwSaZioRYJxWwsfGFQl4xZ+X3Yq42JwEOkWA51Gn3DH4wXjFm5fdwTuUEyxNgDFZGl1RQwqoigjx+04R8LrJ7GW3U/A5mM4TyBBQTbcvP1gCnHHceRc2PsAte/D6g5Ye8fv37/vXxx50wKHf/cnK3nO3HYu/DA0nwingTVjC72CKhwJ4zPblROjT2ovx2hrqwRhSQdUKsHUTcG2ZidXRRxm7TbXhedQUWfZbhYBXXEbYVZGqlK1T4euzAUhZPRG9Zgmozq+QuTArc6It4SdjkJeOSzL/iVhKxFxXAXgdgBsBXJQelzXOShmojgVuNqJZCqiqBH5G24iYrNni/t1t2YMdk33YuW0Twoxojdumge4QoICqJV/w5nZLoGmmEgHGaSV8bFyRgFf8edmtiIvNSaBTBHgedcodgx+MV7x52R28QznB0gQYk6XRFTWkgKqIEL/vFAGvm8xedjsFn4PpPAEKqDrvItcBbtmNc37hoU8679VP+OihR/78JnzjX6/Fpbdtvnfv//yXN2w7Dh+Vwc2EUxP8zgS4cApcuLpB+0MrxGtrElx32yI9LDvpRv/JZbNHVW3fNZpe5xFL+HUtEro1Hre4jC/hdw8AyRS4MxUsSXZAW37v/iBbYJnMhdJHXuZEK3pS54VlWzWroWQjlDKCIvBqREBlMvM9iyX86j2XvM4FOwsKqOr1aV97o4CqJc/x5nZLoGmmEgHGaSV8bFyRgFf8edmtiIvNSaBTBBzPI5bw61QktDMYr3jzstsOVVrpIwHGZB+9xjGTQP0EvG4ye9mtnyB7HDIBidMf3YoDdY6PPAoPiPBFyrXJZ/JevtfSbfq5Hs/P10h0nIP4Mim9t+g4Nz7x4d9/y5N2Perwg2WPde11873/N7bf+tu3/OsDP9p84ASvmgJnTqf4s+k+XPSRE/B9OUbjKqbkX53nF9fdOmmyr7ES8DqPvOyO1c99m7dXfETYDUvD9g0tx9szAhEx2fiMhljCT+Yk4LYft/ZfvooJUEBVzKiWIyre3A6VvLWMKacTUfKKPVHriopYXo1dJLWG+BQ47zjgUk19KH+cynsxrjXBDwR+6wHgLQCkDnf4umEZOKFJMGPou2KcjgER59ggAa/487LbIEp2TQKtE3A8j6bAgyU4Wp84DboQ8Io3L7sukGm0FwQYk71wEwdJAo0T8LrJ7GW3caA0MCgCEqcqrsEUf4gJ3ikCqmQTYYLfB3AApniXbiaYzyHH83N0m8MevHMyxUlT4Nkl/HXBAUsPeeuHjvnpQ2zQ/3TlPvxf/33Dz/ZNfyYlgB4PYGPyvY0HiasJ3rb9WEhJo9ZeXHdbQ01DAybgdR552R2wKwc1Na/4iLDb2N7woBzIydRGICIma7M1po4ooFrc2xRQLc6sVIuKN7fbFlCdB+DlaU1bmW9jF8k8ARWAGwCcugzcpQIqpkIsFXoLNaoYpwvZ4sEkEBLwij8vu4wAEhgSAcfziAKqIQVS5Fy84s3LbiQWHjZCAozJETqdUyaBDAJeN5m97DIISGARAizhtwit8R17zv/78B+88Ze+8Jgjf/642eT/8d7P4yO3nv7N+376oxdPD8QZmOINmOBCTHHR9mV8Tw70Wv+87I4vMjjjIRPwOo9Ywm/IUVV9bm5xWVzCr/rk2AMJLEDA61xYYIi9PJQCqsXdRgHV4sxKtYi4ua0ipa9grZa61Gl9KYCvm1qy9wJ4a1BntqiWrNamlXGfCOBL6QRsLdltaS1YqTErGageDuDpAM5J7VsB1aNX20uKt9enGar+f/beBuyyqjoTfO8HdgcnbWqiRNOMlIFMtzz0JE/gqwJHnIbQ0/6MkIltxCEopLG+SizCBAanmI5AhE4/YWRkGilNVYGDqdKAP90J+giVGaSI0CpU0e1M+xAzjbE09JgYk9KOmkTqu3PXqb0u6+7vnHv3vednnXPue55HP+65Z6+19rvX3ufW2e95lyV3id7xWwDYOG8BsCvYs6SsLIwpBCr5+tZV4HoSqBZKuYUaJeTpQnbZiAikIOCVf15+UzDhNUSgKwg4ziOW8OtKklQYp1e+efmtEDqa6hkCzMnaBlQlzSltXhvENFwlAl4Pmb38VokdbfUfARKo+j/GZXq4dhg7Tv5bP/7rv/CyD/7Qj/1n5+AP//Ig7v6jn/9P33r2T35p79n4kNh+++N46fdX8D8NkBGp/jchUo04VP9RlMzK+F6kLdfdRVBjGyIwiQDnETOijQh45aWX3zaOAWNqBwJtyMk+lvBrx+h2K4rGf+h7w+P1kDnBr5CU7gPw8ZF8tJCOpITeqwKxSYhJjwYClMgHyz/UngnXCeHpFHOdkJWEeCWH2BMpYfkHn73uVAB3BILUV3PsfTm0Py34mIdAFcf5stCXl4cYbGnAIgLVjUBWU/7Fojq1DrxiANxIBar6Z09CntYfBD0sLQJe+ZfgtzYVvgUGW+8VurarCVnjZe3OHvA1fTwO/MMV4KAtvyoxaFnWdeD8rcAj+hnAh0f3sW2rwHc11kPAbwDYGceubYuuyyv5au8XeSRcsWX8ZWRdta/EXgCbo1gmYg52L5R+AHg+gE8COCe0Gds8BAjxWL87orHZ9haHpseuKn8J86gqV7RDBOCVb15+OeREoAgB5mRtuUECVW3Q0nAdCHg9ZPbyWweGtNlfBEig6u/YVtWzbYfwi88/YdM7/2r9Wz/6/BM2HfnL7//FTXu3YF9sX4hUz56AazHMXjheOfEk/Oj7zsTXq4ojxQ7X3RSUeA0RmI4A5xEzpI0IeOWll982jgFjagcCbcjJtcPYNziGA7u3Yn87UGEUHgiQQNUQ6gkPt2VTXElNojr1QgB3jsKTh7ey+Sqb40o+kr9CbrotkJ/kH3WiLKVqVJ85vjc8Yc8qRb3BkLNEdcp+d13YhH8wbMQLmevPQhyiOjVLgcrGaTf0cwkIBQpUQqASpS0hCNw7BP6QBKpmEjUhT5sJhF6WEgGv/Evw20YClTyks4RUVwKVIQk9rcSoQ8dJRXsBnC4lWXGcLCWfLwUwJhJpsgdC0/lavlXO23OmfWZPSrwastO9RYqFeQSqiNQ0LhkrPuP7Ut45bT8E9mwBPmDjHAAnD4EH1oHLhTQWvntpIFrJ/S3rY3xd1yd9wjzqehcZf4sQ8Mo3L78tgp6htAwB5mRtA0ICVW3Q0nAdCHg9ZPbyWweGtNlfBHIIVDfsWc1eXM2OtUOY+NxfJNizqhDIiFQr+CoG+J/3nJ09u27s4LrbGNR01GMEvOYRS/j1OKkq6JpbXrKEXwWjRxNVIuA1F2wfSKCqckS7a4sEqobGLuHhdrxBHxOopDTeNSN1DiE8KYHqfYbkpKX5dBNdCFRFpfaEQBUzJw8Eu283KiZKrPrNoAqSQqCycS5MoDLKU3cPgQcHwBlUoKo/WRPytP4g6GFpEfDKvwS/8fpcVALVntc19ZuBpCrqfHLY84uUYNVYpDyrKhGKXbveyv1DlKheHXwKaUceEOeVit0R2sq1ep00U6UrKedqYy7Mz0AUerOu1YakdFDITYbs9CkArxsCNwv5SA3mEags+ekY8COichUrUtmA8shS08rASqlYub9Zm3kEqrgvRapWEou9NhCdRX0qw0CVusTfSibQlRHK5JhQ4+riIpAwj+rqFkv41YVsi+165VtJv/aFBfk9X+ch9wTxZ4m2tZGBi0py5ykEngj87LOAvLAhZNr4+PwqcG6dwPTNdsmc7Bsc7A8RWFoEvB4ybzuEh/eu4oKlBZ4d7wQCXvOjE+AwyIURkLz6w/+E5x28AM8ubGSBhsznBUBjEyIQIeA1j7z8MgG6gYBXfnj57caoMEoPBNqQk30s4Sd9kvEcqQHoC4Mew9spnyRQNTRcCQ+3YwUq+1lUn/IIVLMUqKYRqLQ8X4yA3YTXzf1vAxD1jDwCVVxqsDIC1RD4Rl7ZIwm4qFxUQ8PZWzcJedrbvrNj/gh45V+C37iMaV4JVCG0qmqgqAjK2iiHqPnlnY9Lq0qp1tQSrLK23wTgXSMH8t/iT9fufxWUCUWJUHzYe4nEE5d2/Sem7Kv2S1QHpa2QroSca0vAFm76x+uyJQuZ8n03rgBvXD9OCJZjTBxKUKCSDfcJhao4a1MJVMbXFQDuUYKT2EtUoJJyg5mqVFx+T8sUCnFgBfisqFEpWayAZLBmVbf8Z+JiESTMo8UMz241HM2Fpfs9OxuWfl/hlW8l/TZNoLoZwGWmtGvjBCoAY4W/aWTWuPxrv7O32t6VzMlqg6E1IkAE3BDwesjs5dcNaDruJALM004OW+uD9sorL7+tHxAGSATmQMBrHnn5nQMaXuqIgFd+ePl1hJquW44Ac7KeASKBan5cl27Dyeshc4JfVfsQ6V/ZuJ5GTFIFKtncthvb8QZ8EYHq1Ki8n7WhJfwkBjk0Li0XJWQu2YAX1ZInw0a9XCeb4eK/MgLV2cBTuhEdl3sigWr+yZ7SIiFPU8zwGiKwEAJe+Zfg1246v6agBKqsx0JqVUKTYmDVBIXopIcSVOctwSrrt67tNpZ47c7zL+dsqVh7L5lWNjZp0z0u4xcUrTLCkym/JzFsGwKiVHWjVRYMpKadUfKMN9/zCFZxopl7RvzVuGRgrCYV2zVKWZutEd3gN6UJs75YApXem/SeJRckEKgmcFho8rSgUcI8qitKEqjqQrbFdr3yLcFvntLfJYHoqgQqeTFBSlWXVSSUESpSRJTf9n8HgKgIXh38x2Tgon8n6O95G6fc44TkK/YsKSvLkiIFqpBCtxaVWOXv+fKTLCEnyzuhBSJABFqPgNdDZi+/rR8QBtgqBJinrRqO3gTjlVdefnszcOwIETheunW4Z7X5F/FYwo/pNw0Bt7x0mg/MBiJQhIDXXOj7iJBANf8Ik0A1P2YLtUh4uG3LMm2PNlXiN9btpvesElCiGqUlpCy5qajUlFWg0r6KP2mrZUDkr5QA/AIAUV2RjZZaCFRmo/qVLOG3UOrN1SghT+eyx4uJwDwIeOVfgt+YQFVUAlUJprLBvNuUXbXl8PT88xcswWoJVN8NJFYhYf10VH5VSwbKEMhaLRv4ctgN82kEKtve2rAksA3DW6TsFG+uF5TJE1WnjHC1Dpwp5foAfFhJSnMQqCYISbHqSayMFX+2sQ2Ae0OZvUu1zF9MFFMClSVeKdlqVr+V8DWtLOE8c8jz2oR5VFd4LOFXF7IttuuVbwl+db3/eFDxi1+IkLX1PPMSgpZinfZCRKwceEq4v9gXIr4a7gfW3pfDEKrq7DwEqjjOl4V/B7w8vLxhSwMWEaikLOyfAHixKc09sT6TQFV+kiXkZHkny2lBJc0pbb6c49+5Xns9ZPby27kBYsCuCDBPXeHvrXOvvPLy29uBZMeWEgHOo6Uc9tZ32isvvfy2fkAYoBsCbcjJPpbwcxvQDjsmgaqhwUt4uJ2k8NFQuHSzpAgk5OmSIsNuN4GAV/4l+I0JVEUlUC1MlpyUd37REqyWQKXkWNl4/woAKdsnJQNt+T2rLCVxpBKoLOE2efiNAtOtAHYa0pGQo2J1KbFbqDClilRKRoqJTnlBzSrhNwSOKCEqp31G1hoAm/NUowCIEuMGNS0hUBlS1TkAMrUVsR+rXRWVNbQE4WSwW3ZhwjxqWcQMp8sIeOVbgt+4JPc0dT+9T8y6H1jlQPtSxRsKFBHlpQZVJbT3BCnPqvcAIfxOU6CS+4qSpOzLFbn/XilQoBIClShtibruvUPgD2PlQRKoys/ChJws72Q5LZBAtZzj3tleez1k9vLb2YFi4C4IME9dYO+9U6+88vLb+wFlB5cKAc6jpRruznTWKy+9/HZmYBho4wi0ISfXDmPf4BgO7N6aCcnwWFIESKBqaOATHm6TQNXQWNBNMQIJeUr4iEBtCOw69OfDHas/3Ph9KSHvY9UOu5mtqiHvx3HSjKr+ycazHIdG/xeTluS8kJwWLcFq7YktsXNzKKsUE6gkDtnAnkeBSjbZLQkrViEszIGISJSRo8LFnxwpGT5tS97F6ktTSunFxKXTxe4q8GdG9eneohJRllQlsQg5SjbzleQUBkkIXlJW8LV6zRC4eQvwAfP9TlPGb6yWJXGY8oNjxSwFKXz3UlO6cE3jD7GNP9c2uRownDCPGoiCLpYFAa98S/Ab/56PCVSWnKoEKlFztWuuruuiIBXfQ2ICVZEi4tsjVULx+5uByCr3qVkEqspKcq8DrxgAdw+BBwfAGVSUrXaWJuRktQ6XxxoJVMsz1r3oqddDZi+/vRg0dqIxBJinjUG9VI688mrbITy8dxUXLBXY7CwRqBgBr/nLEn4VD2TPzHnlJe8rPUukHnTHay5Y6Eig6kEiVdCFxjeqK4i5lAmvh8xefkuBxcZLh0BOngopQxQE9Ig/Lx1G7HAtCEg5omsv3nHDtffvuqXx+1LC+hxviBeVQNXypgKSLeFXdH6REqyxApX4kg162XyXUn7y1/qTkrBSZlW+s+ojol5VVMJPyvTZsoNaAnBq+T7NDEMmypSYihRGYvJTXok+JVlFqk6xmtVY8WmWApVu5Mcl82yMK8BnrQKV9MsQw14Sl6IaAt8AIAQxUZ+yRxaXKUV7KYAjSh4w56XNNi0FWMsMa8BowjyqKwqW8KsL2Rbb9cq3BL+xApX9LKSlPALVLAWqIqUoUaAqUkS0qlF6r/k2ACFz5hGo4lKDlRGoojVyvAZKelGBqvwkS8jJ8k5ogQgQgdYj4PWQ2ctv6weEAbYKAeZpq4ajN8F45ZWX394MHDtCBAB4zSMvvxz0biDglR9efrsxKozSA4E25GQfS/hJn2Q892w5/pfHbAQa36ieHVK9V3g9ZPbyWy+atN43BHLydAjArhPx575BwP5Ug8C2TZs23XT06NFTNm3a9MzRo0ffFcqmxdYz4lT433tuO/iVa687/2WN35e4Plcz6MtkRQlV68DOrcAji/S9ChuL+K2rjeM84n2prkFtsV2vfEvwq+RTKVunhNZXAZCyekJmzSNQ3VJCkTBPEdGW8JMY5NC4RNFPyFJC5roPwA4ATwK4PVyXF+fCJfyUMGrIsCRQVTyvEnKyYo80RwSIQBsR8HrI7OW3jWPAmNqLAPO0vWPT5ci88srLb5fHirETgRgBr3nk5ZcZ0A0EvPLDy283RoVReiDAnKwHdRKo5se18Y3q+UOstoXXQ2Yvv9WiR2t9R4AEqr6PcCP927Z58+bb9u/f/4LzzjsPjz76KC677LJvHzly5DpDopogTgF4z0iB5xmvddLLbyOjQSe1IRAIARcuqh5Vtn1tHVvQsOM8IoFqwTHrcjOvfEvwq4qF3wIgCoAHAmFJVP9s+b3vRSqAiygSio0iRURLetKhjsuxqlqhqAxKGUEheNVCoDKKe69kCb9qZ15CTlbrkNaIABFoJQJeD5m9/LZyEBhUaxFgnrZ2aDodmFdeefnt9GAxeCIQIeA1j1jCj6k4DQG3vDyE4Z7VCQEFDhQRcEXAay64droB5yRQzQ8yCVTzY7ZQCz7cXgg2NmoYgb3//q+G2/7BD5xo3D4bFKhOCOfks3x/LHzW89qk7HnZCJdjPfxdiSBoy3mNU//Ga2nT59Vfwxmz0d2mTZv++BOf+MQpQp7SQ0hUF110kShRCdlkTRWnlDil13mtk15+3QeLARCBChFwnEcs4VfhOHbFlFe+JfiNS752BVLG2VEEEnKyoz1zD1slzSlt7j4UDCAFAa+HzF5+UzDhNURAEWCeMhfqQMArr7z81oEhbRIBLwQ4j7yQp99pCHjlpZdfZgMRKEKgDTnZxxJ+zLj5ESCBan7MFmrBh9sLwcZGDSPwM1fdOPzdO29WEtQ/B3BTIFDJ5sE7AQhhSsqx2U0FOS+HXF/HeVFRkENK3Fj7XudvDPHcHMXTtvMydnLE41X7+eFwI59rMBjfbv7jqFzQxQAOB/zG8YzWyZuuPON5jd+XuD43vNDQXS8R4Dzq5bC2tlNe+ZbglwSq1mZNPwNLyMl+drz+XpFAVT/G9FAh7sq7DgAAIABJREFUAl4Pmb38VghdiilRbNRyvKL+OHEYlcXTAbx+FfgzuUDLdY/K9z6tirWHgN8AsBPAravA9WroMHDGEHgAwObI/Iet2q2xeU64bqI0brB/fhSH+Jw4Z/yJ3MBrzwaeUr+m7O5EKEPgyi3AB/Rk8AXpRxy/vTayl/VbMRsCD1mbKYOxyDVLkqeLQMM2JRDwyisvvyWgYlMi0DoEOI9aNyQMSN44d1KC8vLLQScCRQi0ISfXDmPf4BgO7N6K/Ryp5UWg8Y1qb6i9HjJ7+fXGm/67hQBL+HVrvNoYLRWo2jgqjIkI1I8Af+fUjzE9PIeAV755+eXYE4EiBJiTteUGCVS1QUvDdSDg9ZDZy28dGE6xOZVAJe2UJLQOnL8VeETOPQ78wxXgoJKJIvLT5y3JSQlIQ+BmJRTF5wxJ6V4lX8V+UwlUltQUE6PCdzdaYlV8TmNZBy5fybqPvQG/bevAlhXgg9JezgkxTK47AfhT+W/tY7Ap6tRj0lld47okeVoXfLRbgIBXXnn5ZSIQgT4h4DWPWMKvT1lUfV/c8tKJuFU9grTYFwS85oLFjwSqvmRTuX6QQFUOv+TWfLidDBUvdESABCpH8PvjetvmzZtv279//wukjJ+U77vsssu+feTIkevMg9VTQhm/a0MZv/eM3qx9xmud9PLbnyFnT4gA4DiPWMJvCRPQK9+8/C7hELPLiQgwJxOB4mVEoOcIeD1kTvCryoyPh3/3fQHAJQC+FIZEyEn6Vq/97pUAHg3XHAAg130TQN751wA4LShWvxDAh8J/PxaufwuAawCcCuA+AD8JILYpatIvBvC5cO1Zwb/E9Huj2F8Qzm9QoJIYp5CbxkQkJVSJ+pSoUFmyVR6ByhCuDgbVpg1KUnFapxCojGLWptD+qFW5yiNQaewac54fjcX2Rc4NgAyDIXDEEq0GwGZLqKpziibkaZ3uabunCHjllZffng4ju7WkCHjNIy+/SzrMneu2V354+e3cADHgxhBoQ072sYSf9EkGcc+WcZWnxsa0q45IoGpo5PhwuyGg6aYUAiRQlYKPjZ9DYNumTZtuOnr06CmbNm165ujRo1JGUN9KtThNEKluO/iVa687/2WN35e4PjN1iUB5BBznkdQMbXzdKI8YLZRBwCvfvPyWwYpt+40Ac7Lf48veEYFUBLweMif4FQKVkJY+HkhNVs1JSEo3GHKU/Lcc7wNw5+g/5AGvEK2kjRwPFpw/BODKkdiRlIYXkpT82/O3Afxu1FaIVfsCwUp8yb9FhVglcewyxC6Neceo9PyTAG4P/uXaXAJVXMYPwHctWWgV+K4hHV0B4J5RWb2MGCW2ZylQDYD7AXzStsnLjRQCVRHBScv4zVKgMkSor9kyhBqPlikUstXKcRWqcflAG5/BKNdOau6nXJeQpylmeA0RmEDAK6+8/HL4iUCfEPCaR15++zR2fe6LV354+e3zWLJv5RBgTpbDr6g1CVTz47p0G05eD5m9/M6fEmyxzAjk5Kk8WLzFYBJ/Xma42PfqEMiIVBfvuOHa+3fd0vh9ietzdQNJS8uLgOM8IoFqCdPOK9+8/C7hELPLiQgwJxOB4mVEoOcIeD1kTvArZKQ7AFwdyFCiEGXJUXZkhCglSlIxgUqvKWprz79oZF/+9xPBzk4AdwcDQsi6KihZ2bjkekvkEpUrVa0SwlT8OTebbDm9uFzdLDUpo2C12RrPKf83Jl3lBaHkpZzvxiUDLUFKrotVoGx5P2PniJb0i/tifZm2mT8AokI9i0CF1edIcrXM1IQ8rcUvjfYbAa+88vLb79Fk75YNAa95xBJ+y5Zp8/XXLS9Zwm++geLVtSPgNRdq75izAxKo5h+Axjeq5w+x2hZeD5nveur7D7/tjOddUG1vaI0IVIuA1/yothe01lUEdh368+GO1R9u/L7EvO9qxjDuNiHgOI9Ywq9NidBQLF755uW3IVjppoMIMCdrG7RM2nx06N/aHNEwEagCAa+HzAl+tYSfEpcs2emrQd1pu8FASunJC1yqAiXl9nab8nlF54UA9WkAWwE8PBJ1uigoX0nJ+F8F8PKIJBWTrixhyqpkJROopik7xSXw4s+27QC4N6hXXWpK5gnJq7QCVayMFXBXpehtopSVR7AC8HUhRK0Cf5ZXrlDsmBKFKCr1V6BAdfoqcG4V86DIRkKe1umetnuKgFdeJfiN1902jIAt1yrxnAdAyqxOO6YRbl37FKsOytooARmC6dNaGtUQW2+1qn1FxFkAH7ZlVY3Nc0Knx4TW4HNDedc8NULjT+S7X6uqg2KjgDgrBNsrtwAfULCDXSG9Xh/Hb6+N7GX9VsyGwEPWptdAJswjr9Dod4kR8MpLL78ND3X8+z53zZaY4t+6VayfOWv++OWGWUq0ds006+vEvcLcD+TlkYkjp2z4PQPgCrkPRC9fjGMy97lLxVj8b5J1YOdW4JG6xrANOdnHEn51jVef7Ta+Ue0NptdDZi+/3njTf7cQYJ52a7z6Fq1X/nn57dv4sT/LjQDn0XKPf9O998o3L79N40t/3UGAOVnbWJFAVRu0NFwHAl4PmRP8xgpU9vMqgFcZcpQqUFkFbIEr5byoRJ0J4MVBeeqtAL4TPisha5oC1TTFqSQFKrPRsCmM8VHZBA//LSSlbAMiOrLNjwGw2SpBmU2WMXEpb0M8NjarhN86cOYKcDAvB3VjJC7hZzZqdBN8A5nLbgrlbKLfKJv1pvSfuLe4UIGqjkWBNksjECvFbPjspNiRuO7a9a40FiUNyBoua6z8/SYAIUZJSVVZm6eRqFpLoBI8rOqgbiIrkTRHPVDIT+ONaWmfsmGeR1iN/c5a95XcZUlNMTFqVulW2WTXWNaBy1ey7mNMvl0HtqwAH5S1Xvom9zO5LlZjDH7WlJBbMq9KNU+YR6XsszERWAQBr7z08rsIRiXabCBQia2whr7ZEkvjdbbs+hnfG2K/um4OgZuVLJV3j4hITRNkWmNzrPyady7096XyWzys3QdD2W1d17PS2na9HgIXD4Ds97whXWU25OWLEmNS2LQNObl2GPsGx3Bg91bsr6OPtNkNBEigamic+HC7IaDpphQCzNNS8LFxSQS88s/Lb0m42JwItAoBzqNWDUfvg/HKNy+/vR9QdnBhBJiTC0M3qyEJVLMQ4vetQsDrIXOCX1WMenfYMLebF28wBKrnh+9lM/0jI3Dt5r+0CXsAuedlI178vAuAqFrdBOCs0Ub9L4826t8bNuh1w35f8COKVVJG/ppwrSVQ2c39J4NKlviXa0WRqvDI22ApUmyyGzZiMC6lp2+E60Z3FRvpoaTexCZRbDfeSDfqJy+ZQYQSgliuwkrYcP+iqGgNgT2yOWQ2gbKNmjonVEKe1umetjuKQJw3sz431c2EfI4VqIQE+miIzyr62fMHDMGp6PxJkWqgqkipv28BUEVB/a6ILGWJqbr+vzrEKEqEtxlfXwBwSVjfb8/xIc1szNJe13dVEczrv9wHhHgrtt8B4GxT5lXi/vWgYCikrw3HlDV5vMlslPluHd0/duaogDxgN8xnlXvNiyOFQFVE8NWN7zwCVayUOI3EW6TAGBNnY7JwU3Mmz0/CPKolPJbwqwXW3hh1y8vZhGBd5x8H8B4Aui5/KYBvVQbtd/PcZ14TSnkLuTa+d9h7xqlBZVZUauN7l6z/8jLF58xvfFn/JabfG8X+gvj3/BRyU0ZEMuqtEy9IpK6fMeE0j3CUQqgVnM1951Mj8dfX2ftH+IfSBkXCWaW77eTRdX4d+LkVQGzJseFFj/j+UMcE9JoLti8kUNUxst2zSQJVQ2PGh9sNAU03pRBgnpaCj41LIuCVf15+S8LF5kSgVQg4ziOW8GtVJjQTjFe+efltBlV66SICzMkujhpjJgLVI+D1kDnBb7yxbjc6dHNENs3l/PtHCh2iXiFEJSFX6du+dsPfbtDY87qx/5lAkMorYWXL/8UbLpZAJQNkN3yEEPDjgZg1lUCVV+IjT6VEHNgNmxXgszkEKlV6yohL4Y1vPaelnMYlNYo2TnQz5ETgrc8CvzVSghmXlgpthLwgSiKny0ZR/Ja5jVVLS40qecgGVbaxNABOltgBbLaZrcQvW9rPEqzyNouqnxnHLSbkaV2uabfDCMwiTHnlVYJfu/7JmnEHgKsNAemZoNR352h45N/SsgGuRNUHAeSdF6JqTDzdFchHMsr3AVCibHydfFb1qTgj8tZujVfK4tlYxI4csrkua7T6l+tU0SomvepG+w4A+p30X2zYOMWukLOEZCtEXrH/0+G63CyOy/jFJVJlk9yQjq4AcM9o3TyohNFZG+YD4P4qSrfa0quy2S6dsUoi8nmWApUhQuUSXpXwG1RM5D4+VkApKN1aO3F21tKTMI9mmVjoey+/CwXLRo0j4JUfCX71N/THw7poX4iQlxbsOq9r9fsK7idF95lDAK4Mv7dl7ZYXI34bwO9G9yhZ74teiND7gtzXNGa7/suYTrwQEZdeBSC/i8dls6eV6E5ZP+Wa+Dd+nFiz7geqSqVr9QrwxvXj/ZBjrAI1i1AblGgztUBbxlWMmH/DPLYOXL8CfFTvWTnk3uzfI/pSRB0TJSEn63A7YbOPJfykT9LJ0dss+sJg7Th23QEJVA2NIB9uNwQ03ZRCgHlaCj42LomAV/55+S0JF5sTgVYh4DiPhsefAfJYJgS88s3L7zKNLfs6HwLMyfnw4tVEoK8IeD1kTvCbR2Tq6zAsTb/CJss9A+CKeAMmFYRArBJVltdrianUtvNel5Cn85rk9UuAQE8IVKLoYUulqoqHEIhE5UkJVDqiRWXzlOikBCNLfJJNbyU9yaa1VQqRjfWYoDote6x/S6CyJCkhONl4xF5RGdbYv8SmG/1vD4Fo2VglkSlZ7NMzSgxOlPGLy9XNUpOypU8tIDnl/8akqzzglLyU8924ZOAsBRKrnmjsjMtDxX2xvkzbzF9QOpxFoBITtZV+SlmevO4LXn5TMOE1/gh45UeC37gk97QSq1p6OyZQzbrPWJtC0JH//UQg/O4EcHcwMK0ktyVyxSW4C0tyW1XYY8CPSLnrvNLW4j8mQ81aP1NeGCi6HwR/V0bKrdn6OQREUXaseCgnC+4HufcC+/vdrPHnyD0oJvAWEagsKbjq2ZOQk1W7XAp7JFDNP8xLt+Hk9ZDZy+/8KcEWy4wA83SZR9+/7175d9dT33/4bWc87wJ/BBgBEeguAl7z9/i/X0mg6m7mLBa5V77xfrHYeLFVfQh4zYX6ekTLRIAILIKA10PmBL8kUC0yoB1oEzZpsEj5PVVuGQIP6Vv1dXY5IU/rdE/bNSLwts/jx1ZOxFv/7lm45dcGWM82hgZZGU/5V+K79A37Ks5LHonNsX15g3+1+X+HJuSzXXeFQKVqfjoSqsAnm9OiHCVlkKyin1Xr0/NaZk/IRkJgkkM2qr98fM92orxqTKCapkAldqzin3zW8k95BCot86d9uSz8Rx5JTNUM7XcWGyFQSfxCmJJDvhP1EyGDvXNa+T51Pk2ZJC5xFH+2bQfAvUEJ8FLdtJ9GWrJTapbiSKyMFdqK6qAcGYkpj2AF4OtKcC0qRWsVBk3cEyWkChSoMsXDusmz05aehHlUy8rFEn61wNobo255mV7C76pRiWwpa2rJTlI+25ZXlfEQpVK5X+TdT0TNtei83C+EvLoVwMMjYaSLwn3q2rAmvzxSu4pJV5ZMa1WytJxrLqHXrs8rx9Vw4/J92XpZZv2My+3ZpE1RoIqvyWtj19ugNnVQ1WONKuJEKW+jpiiluD8c+jmhwjWFQPX06nMKlpXOQ6+5UGknWmiMBKr5B4UEqvkxW6gFH24vBBsbNYwA87RhwOluAgGv/PPyy+EnAn1CwHEesYRfnxIpsS9e+eblNxEWXraECDAnaxt0lTSntHltENNwlQh4PWT28lsldrTVfwSYp/0d47Un8AEM8Md7VrPN2kqPHilQnTatFF0ATRVDVI1JsdTzolZlS9zFClRWEcQSqPKIV2JbyUr/MqiKKDFrmgKVLednx3qaysgsBSpLoJI+Scmo/zAqKfviBMyEOaYlUDeFgI5Gm+yyIR0f2Qb1ANhslUwMSWlMXMojR8XGZhGozCb6hkDyFFZElcQoqtwqJNk8MpdVTFHVLHFgyVim9J98lUs+qHTSzmGM94U5wOKljSHglZcJfmMFKvt5NVI6nHU/KbrPaHnWM8MaLApWbwXwHbMmxy9m2DiEFFykRjiVQBWV8ROCZ6b8F5WhnsiDOdZPvU9k66AQmeKESiFQpagNxvcDbaNrdF65VmN3rFRl7m1ZzPH9KpXgW2biJORkGfNJbftYwi+p47xoAgESqBpKCD7cbghouimFAPO0FHxsXBIBr/zz8lsSLjYnAq1CgPOoVcPR+2C88s3Lb+8HlB1cGAHm5MLQzWpIAtUshPh9qxDwesjs5bdV4DOY1iPAPG39EC0U4NohnAfg3r84Cad99Ez8zUJGpjTqCYFKNpRteT1R9zhltBn9fgDXA1A1ES1fF6tJxWXtpK0oOwkxaReASwKERQQq2bQWG7KpLX9VuURUn6Qc4INBAUoJVHLNO4Jdq0AlpQEldjmsqskOAH9gbDwZiF5yncR5alAvkev0u2eCDVXQUgUqaSP+RbFLckuVtqamli3fpJvURYpNtkyUGI1LQcWb3Xl21F+R4pPYjVSfrhthNKE4EtuNN9XN5vhLBsBrpxChhCCWkawUJLW9Dly+AnwRwCeHwEgMDh8wm/JfW0S9sMo5zvtClWjSVlUIeOVlgl9VjHp3WG+tutMbDIFKSbOyfn5khIu9N6TcZ8SPEFlF1UrUJOVe88sjxav3hjVZSLZ6/9Byq/a+ZAlUeq3cM+J7g9ybJg5LUIrW11Lrp5BSlYhlyaaz7geRSuH9spaO7qVPWxLWrPtBTMxVQq32zxDExiVbFZRge03UAkO7D8r9QPqj9whd26vKf2snISfrcDthc+0w9g2O4cDurRuUPGv3TQftQYAEqobGgg+3GwKabkohwDwtBR8bl0TAK/+8/JaEi82JQKsQ4Dxq1XD0PhivfPPy2/sBZQcXRoA5uTB0sxqSQDULIX7fKgS8HjJ7+W0V+Aym9QgwT1s/RAsHuO1xbNu7FVqObGE7eQ17QqASwpItkafl++S8koWk+7aEX9F5VZ3aHvBSklGsCBIrQsnl1qZ8ltJ7Slyy34lt2TAXcpVueJ8bCFVxmShrQ/so5f9EtURsCIFKVUceDTHbfuYRqOYuO2s2qKWeY7a5HG9qa37ZTfQV4LM5BCohvMkmeUZcshvVAM5RO7r5LZ+nKVCdCLz1WeC34k13Q2TKSukNgYsHwI3qU+yajXUt6SQqb1lZqwFwssQOYLOdO0oOiFRbxgSrPJWVSiftHMa87gss4TfHIC3hpW55mV7C71sAZJ229xIlKkmJVTkvBF0pg6dlVLWM7Dz3mc+Ee0TemmzL/9k48u499v4ncf94IGZtIFCZdStTYgrpt4G0tMj6KapTVrUv2B6TlmYpUA2Bp1eAg5aAJTZiMmze/cAqCg6AD9r7ToGqlVWikpKsO8WXve/EJWnrmKpec8H2hQSqOka2ezZJoGpozPhwuyGg6aYUAszTUvCxcUkEvPLPy29JuNicCLQKAcd5xBJ+rcqEZoLxyjcvv82gSi9dRIA52cVRY8xEoHoEvB4ye/mtHkFa7DMCzNM+j259fYuJDhs+z95wriU45vNMWK1S1cyLowuKSk/Na6d314eN+nsGwBVC7Fqkg2HT/VYhJ6wCojDmdnjNIy+/bkDT8VwIeOVHgt+5yaVzdZwXN4ZAIE2hjApgIGVdWFSSsIrOJORkFW6m2uhjCT/pk3R6JAupLwzWjmPXHZBA1dAILsnDbSvfmCeFqDVfszcc9MdyVGc2qwVrGLC5UrDxWw4AsjcitI6ssalvaExIEc6qEa6x5b1JoiljZXptGsVsYHtjitnGOXXC7w62tM54htkQeEjkbutO1yXJ07phpP0FEfDKPy+/C8LEZkSglQg4zqPhSOJ56X7PtjIJGgzKK9+8/DYILV11DAHmZMcGjOESgZoQ8HrI7OW3JhhptqcIME/7N7Dbn8Abd2/Bxzx75pVXXn49sZ7h26qRyKVW5WSesIV4JWolWmpwnrZLcW2ZjXdVbWlqf2PWgHjNIy+/s/Dg9+1AwCs/EvySQNWOFCkdRVkyrO65rwM7twKPlA6owEBCTtblutd2SaCaf3iXbsPJ6yGzl9/5U6JUi6kEKrGcJ2Mb14GNyE9j2UBpP0vSUEhGVdQIVwJVXi1zRSiuEW76N5a9jWp/PyFkqNB+2zqwZQXI6sfKOZFQlBrhJwB/auUUbc3Zut/QWJI8LZXkbFwfAl755+W3PiRpmQg0j4DjPCKBqvnhdvfolW9eft0BZwCtRYA52dqhYWBEoFEEvB4ye/ltFFw66zwCzNPOD+FEB7YfwrXDAV6552z8E8+eeeWVl19PrOmbCFSNgNc8Ygm/qkeyX/bc8tJJUbFfo8feVImA11yosg9ttEUC1fyjQgLV/Jgt1CLh4bYyeR8H8B4AUrf7EgBfCg5tTXD7XVEt87zzrwFwGoBbAGh9Wvnvx8JbFm8J9WlPBXAfgJ+MatqKTal5/WIAnwvXSl1xqSUuMf3eKPYXmDrjG7CaQm4ak45MzVmRdd1pa6zmEagM4eqgyA/mqUvFgaQoUJmatptC+6NW5SqPQBXXgJ0Wi+2L2Nd640PgiCVaDYDNcV30hZIwoVFCniZY4SVEYDEEvPLPy+9iKLEVEWgnAo7ziCX82pkStUbllW9efmsFk8Y7jQBzsrbhU0lzSpvXBjENV4mA10NmL79VYkdb/UeAedqfMf6lz+A/P3YSvjw8ARfs/Sn8O8+eeeWVl19PrOmbCFSNAOdR1YjSXhUIeOWll98qMKONfiLQhpzsYwm/fmZLvb0igapefMfWEx5uq+TsxwPByao5CUlJpGRVRlbreb8PwJ0jJ/JgV4hW8r0cDxacPwTgypHY0U0AhCT1LgC/DeB3o7YfArAPgPwVX6cYstQuQ+zSmHcAeBLA7cH/NSPi04YSfvKdISVlZfwAfNeShUz5vvMBXAHgHgAZMUraz1KgGgD3A/ikbZM3xCkEqiKCk9b6nqVAZYhQX8urK6tlCoUgtnJchUr6nJU2tPEZjHLtVJnCCXlapTvaIgITCHjln5dfDj8R6BMCnEd9Gs3298Ur37z8tn9EGKEXAszJ2pAngao2aGm4DgS8HjJ7+a0DQ9rsLwLM0/6M7dohvGgwwDt3n41f8e6VV155+fXGm/6JQJUIcB5ViSZtVYWAV156+a0KN9rpHwJtyMm1w9g3OIYDu7dif/8QZo9SESCBKhWpktclPNwWMtIdAK4OZChRiLLkKBuBEKVESSomUOk1RW3t+ReN7Mv/fiLY2Qng7mBAHhhfBeCbI4KVjUuut0QuUaRS1SohTMWfc1GzZfzicnWz1KSMgtVma3wIXCnl++L2RcOm5KWc78clAy1BSq6LVaBseT9j54iU5BOS1bRYTNvMH4DrEghUWH2OJFcyI/ObJ+RpLX5plAgIAl755+WXo04E+oQA51GfRrP9ffHKNy+/7R8RRuiFAHOyNuRJoKoNWhquAwGvh8xefuvAkDb7iwDztL9j69kzr7zy8uuJNX0TgaoR8JpHLOFX9Uj2y55bXrKEX78SqQe98ZoLFjoSqHqQSBV0gQSqCkBMMZHwcFtL+ClxyZKdvhrUnbYbX1JKT8rvqQqUlNvbbcrnFZ0XAtSnAWwF8PBI1OmiUK7vWgC/CuDlEUkqJl1ZwpRVyUomUE1TdopL4MWfbdsBcG9Qr7pUy/zNSaAaKz4JrgWqT/LVtoD73vB3myhl5RGsAHxdVaTyyhVKe1OiECbu30ggUJ2+Cpybkm+LXpOQp4uaZjsiMBMBr/xL8BuvzzP70sAFtqyruDsvlGOd5noaMbeBkItdxOqEosQX1mUh7oqq4NNaQtUQYG+16n5FBFsAH7blV8194pwQ0Zj4Gt8LTBwTa7RcZ/xJCdaMOKs9LCDYChE3I/vqdaEvQo69Po7fXhvZy/qtmA2Bh6xNr4FMmEd1hcYSfnUh22K7Xvnm5bfhoYh/38tv5A1rcbQO3hutYwuvizlr+fjlhllKtHYtNOvmxD3ArPPy8sjEkVM2/J4BcEV4MULuA9pmHJO5f10qxuJ/k6wDO7cCj9Q1hkuSk3XBR7tEoDcIeD1k3nYID+9dxQW9AZId6SUCXvOjl2A6dmrtEF6+ZxV/4BjChGuvvPLy2xbcGQcRqAIBr3nk5bcKzGijfgS88sPLb/2I0kNXEWhDTvaxhJ/0SXJiz5bjf3nMRoAEqtkYVXJFwsPtWIHKfl4F8CpDjlIFKiFQ2SPlvKhEnQngxUF56q0AvhM+KyFrmgLVNMWpJAUqs9GwKQR/NCIpZRsQ0ZFtfgyAzVYJymyyjIlLeeX5YmOzSvitA2euAAfzBl83RuISfmajRje3dbNpQwlCHO/HeCPd2jKl/8T9BHmLClSVTEcaaSkCCetkLZEn+G0bgUrWelmLtayrEKOk5Kqs4Y9NAam1BCqJ2aoT6mazEk5zVAaF/DTewJb2KRvrecTW2O+s+4OSqiypKSZGzSrxKpvxGss6cPlK1n2MSbrrwJYV4INCzJK+yX1ProtVG4OfNSXu1jJBEo0mzKNES3NfNhyVJF6637Nzo9SzBl755uW34eHbQKAS/2FtfLMljMbrZ9l1MV7zY7+6Hg6Bm5Uslbf2R6SmCZKssVn4IoUpp/1S+S0e1uSDoey2rtdZaW27Dg+BiwfAjUaNVkhXmQ15+aKOcVySnKwDOtokAr1CwOshs5ffXg0eO1M7AszT2iGu3cG2w3j1YB137NmSvUTcisMrr7z8tgJ0BkEEKkLAax55+a0INpqpGQGv/PDyWzPFN1DzAAAgAElEQVScNN9hBJiT9QweCVTz47p0G05eD5kT/Kpi1LvDRrjdvHiDIVA9P3wvm+QfGQ25JTtJm7AvkHteNtjFz7sAiKrVTQDOGpXq+2UA7w0b77oRvy/4EcWqUwJ5S661BCq7af9kUMkS/9eM3tAWRarCI2+DpUixyW7YiMG4lJ6qkegGdhUb5KGk3sQmUWw33iA3b+e/RDZOphChhCCWq5wSNtK/KIorw4wMmpUllDGXjfVso2b+aZ7eIiFP043xSiIwJwJe+ZfgNyZQCVn00dA9q/xnzx8wBKei8ydF6oKqIqX+vgVAlQf1uyKylCWw6n3i1SFGUSy8zfj6AoBLwn3g9hwf0szGLO31PqBqg3n9l/uFEHTF9jsAnG3KwUrcvx6UDqU87IZjyto93ow2Cn63ihJIjlrIA3ZjfVZZ2Lw4UghURURg3SDPI1DFiorTyL5FSo3xfSUmFc855Sq9PGEeVerPGCOBqi5kW2zXK98S/Or6/TiA9wDQ9fZLAU6rHmi/m+f+8ZpQyltIs/E9wd4LTg0qs6JSG9+TZF2Xlyk+Z37jy7ouMf3eKPYXxL/np5CbMiISjhOE5PfqxAsSqetiTCTNIxylEGUFZ3M/+dRI/PV19r4Q/qG0QVVwVuluOx10/V4Hfm4FEFtybHjRI17365hSCTlZh1vaJAJEoGUIeD1k9vLbMvgZTssRYJ62fIASwtt2CI+urOM3d2/F/oTLG7nEK6+8/DYCKp0QgYYQ8JpHLOHX0AB31I1bXrKEX0czpr9he82F/iJ6vGckUM0/wiRQzY/ZQi0SHm7HG+Z2o0M3R2QzXM6/f6S8IaoUQlQScpX+A9Ju5NsNGnteN+w/EwhSecoqtvxfvOFiCVSChd3wkY3+Hw/ErKkEqrzSR3nqI+LAbtisAJ/NIVCp0lNGXAplNvSclmgal9QQm9M2yE8E3vos8Fu2ZFRoo0Sm02WjKH7L3MaqJaNGlTxkgyrbWBoAJ0vsoj5lk0iJX7a0nyVY5W0WLZSECY0S8jTBCi8hAosh4JV/CX7tOilryx0ArjYEpGeCot+do54LqVU2ypXQ+iCAvPNCaI0JqrsC+UgAvA+AEmrj6+Szqk/FYOet8RqvlMWzsYgdOWQTXtZy9S/XqaJVTI7VDfkdAPQ76b/YsHGKXSFnCRlXCL9i/6fDdbkJEpfxM5vxcn2m3mHW7isA3DNaXzco/BUpkwyA+0M5wHGbvEBSCFTTStGKzVkKVIYIlUuMVWJwUDuR+/1YKaWg3GztBNtZszphHs0ysej3LOG3KHIdbueVbwl+9Tf0x8N6Z1+IkBcR7Pqta/D7Cu4TRfePQyNS/ZXh97asyfJixG8D+N3o3iPreNELEbrey/1KY7brumTHxAsRcRk/HCf4S4nVbE0tuy6Kw/g3fpyiqQQqXYNXgDeuH+/H+D4i/zFrnQ9KtJkKoC3PKm3Nv2EeWweuXwE+qhjkkHazf4/oSxF1TLmEnKzD7TLYVElzSpsvw2j3oI9eD5m9/PZgyNiFBhFgnjYIdg2utj2JfzgY4oY9Z+Mf1WB+YZNeeeXld2Gg2JAItBABzqMWDgpDgldeevnlkBOBIgTakJN9LOHHjJsfARKo5sdsoRYJD7fbViJqoX6y0SQCYZPlngFwRbwBk4pVIFaJ2srrtXRUatt5r0vI03lN8noikIyAV/4l+LXrsyh/2JKqqvYhBCJReVIClfa7qGyeEp2UYGSJT7I5rqQn2dy2iiKxEuAsfK1/S6CyJCkhONl4xGZRudbYv8SmhIC3h2C0vKySyJQs9ukZJQYnyvjF5epmqUmZTe1ckmrcvgg4JS/lfD8uGThLqcSqLBo74zJS02IxbTN/QRFxFoFK3NRWImpWksn3CfMoxQyvIQJJCHjlW4LfuCT3tNKpWno7JlDNun9Ym0LQkf/9RCDy7pTpGAxMK8ltiVxxCe7CktxWFfYY8CNS7jqvtLX4j8lQs9bFlBcGitb54C8rjW3IuNm6OAREUXasZCgnC9b53DXe/n43a/c58gJETMwtIlBZsm9Sgs9xUUJOzmGNlxoESKBiOnQKAa+HzF5+OzU4DNYdAeap+xD0MgCvvPLy28tBZKeWFgHOo6Ud+lZ33Csvvfy2ejAYnCsCbcjJtcPYNziGA21SP3UdlCV1TgJVQwOf8HCbBKqGxqJpN2GTBouU39NNoCHwkGwK1R17Qp7WHQLtLzECXvmX4DcmUMWy8arUJ5vYohwl5ZKs8p9V9dPzWmZPyEZCYJJDNrS/fHxvd6IMa0ygmqZAJXasMqB81jJReQQqLfOnmXdZ+I88kpiqHtrvLDZCoJL4hTAlh3wnKilCBnvntPJ96nyagklcCin+bNsOgHtDKalLdXN/TgLVmLAksRWoPslX20LsUrYq+yxKWXkEKwBfVyJsUclaq0Ro4p4oNVUQS6aMWDfJdtrylDCPlnh1Y9erRsAr3xL8xr/nLdlJymfbsqkCiyiVyn0g7z4haq5F5+U+IKTUrQAeHgkjXRTuP9eGtfblkdpVTLqyJFmrkqVlWmPF2WwI7bq7clwNNy7fV3pdjMvt2dxJUaCKr8lrY9fRoDZ1UNVjjdrhRClvQ8ySUtwfDuv/hArXFALV06vPKVNWOh0ScrJSf0tkjASqJRrsPnTV6yGzl98+jBn70BwCzNPmsF4mT155te0QHt67iguWCWv2lQhUjYDX/GUJv6pHsl/2vPKS95V+5VEfeuM1Fyx2JFD1IZPK94EEqvIYJlngw+0kmHiRMwLMU+cBWHL3XvmX4DcmUJ02rRRdGEZVFlE1Jh1dPS9qVbbEXaxAZZVDLIEqj3gltpWs9C+D+ogSs6YpUNlyfjb7pqmRzFKgsgQq6ZOUlvoPo9KzL07ATIhKWip1UwjoaERSko3r+Mg2sgfAZqt4YkhKY+JSXtmm2FhiaSfZbN9w5CmxiHqJUV65Vci0eWQuq6yipV3FgSVjmdJ/8lUuectrGUmYR3WFxhJ+dSHbYrte+ZbgN1agsp9XIwXDWfeJovuHll09M6ytomD1VgDfMWttTOSycQjZt0hlcCqBKirjJ8TNrHxfVIZ6InPmWBd1/c/WNyEyxSmYQqBKURGM13lto2tvXhlWY3esVBWrXcX3oVTibpmplpCTZcyzLREgAh1BwOshs5ffjgwLw2wJAszTlgzEnGG87Qv4Lwbfx8MrJ+B1u38K/++czWu/3CuvvPzWDigdEIEGEfCaR15+G4SWrkog4JUfXn5LQMWmPUegDTnZxxJ+0idJnT1bjv/lMRsBEqhmY1TJFXy4XQmMNFIzAszTmgGm+akIeOVfgl+7ES0bz7a8nqiAnDLatH4/gOsBXAXgm3hOaSJWk4rL2klbUXYSYtIuAJcEkIoIVLK5LTZk81v+ii8hSYnqk5QDfDD8txKo5Jp3BLtWgUpKA0rsclj1kx0A/sDYeDIQveQ6ifPUoHIi1+l3zwQbqqClClTSRvyLYtd5s8r3aXLYMk+6mV2k2GTLSUn7uGRUvCmeZ0f9FSk+id1I9em6EUYTyiSx3Xjz3Wyiv2QAvHYKEUoIYhnJSvFQ2+vA5SvAFwF8cpj91p0oVfW1RVQOq1ySEuZRle6sreGIqLd0v2frArMrdr3yLcGvKka9O6yjVt3pDYZApWRYUSD8yAh3u+brfWLa/UP8CEFVVK1uCveQXx7dD94b1lp7X9AyqvZ+YwlUeq3cC+I1X+45E4clKEXrZql1UcimSsSyJNJZ63ykPni/rJGje+TTloQ1a52PCbeqSqX9MwSxcSnW6J61JiqAod0HZZ2X/ujar2t2HfMrISfrcEubRIAItAwBr4fMXn5bBj/DaTkCzNOWD1BBeGtPYDcG+PM9q/hf2tgDr7zy8tvGMWBMRGBRBLzmkZffRXFiu2YR8MoPL7/NoktvXUKAOVnPaJFANT+uS7fh5PWQ2cvv/CnBFsuMAPN0mUffv+9e+ZfgN1bysCXytHyfkqa0vJ8t4ackIgHZnlfVqe0BfSUZ5fmLyylZm9JcSu8pccl+J7aFnCXkKt0YPzcQquJyUtaG9lHK/4m6idgQApWqkzwaYrb9ySNQzV2e1mxkCysm24SON781W+1m+wrw2RwClRDeZDM9Iy7ZDW0A56gd3SSXz9MUqE4E3vos8Fvx5rxRIclK6Q2BiwfAjepT7JoNeC39JKW7svJXA+BkiR3AZjsTlUQQqbuMCVZ5aixeMzlhHtUVGglUdSHbYrte+ZbgV9e8bwGQ9dfeI5SoJKVT5bwQb6UMnpZHXeT+8Zmw9uettbb8n40jVhmUkbb3NYn7xwMxawOByqxHmRJTSJMNpKVF1kVRnbJqfMH2mLQ0S4FqCDy9Ahy0BCyxEZNc89Z5qxQ4AD5o7ycFqlZWiUpKre4UX/Z+EpearWNKJeRkHW5pkwgQgZYh4PWQ2ctvy+BnOC1HgHna8gHKCe9tn8O5KyfgdzDAaXtWN6qStqFHXnnl5bcNmDMGIlAVAl7ziCX8qhrBftpxy8tDGO5Z5Yup/cyqbvbKay50E630qEmgSsdKrySBan7MFmrBh9sLwcZGDSPAPG0YcLqbQMAr/7z8dmj4rVLVvGEXlaia107vrg8b+vcMgCuE2LVIB8Pm/K1CYlgFRGHM7XCcRyzh5zbqfo698i3B79ykUT8U6XkaAoE0hTLqfoGUdWFRScIqRiAhJ6tws4w2VNKc0ubLOPod7LPXQ2Yvvx0cIobsiADz1BH8Eq6v+RpOuv2l2QtcrTy88srLbysHgUERgQUR4DxaEDg2qxUBr7z08lsrmDTeaQTakJN9LOHX6aRwCp4EqoaA58PthoCmm1IIME9LwcfGJRHwyj8vvyXhqrO5VS0RP1Zlah6/QrwSVRMtNThP26W4tswGvaq7DIGHpJyfN2CcR94jsFz+vfItwS8JVD1JxbIkVy3ftw7s3Ao8UhcsCTlZl+u+2yWBqu8j3LP+eT1krthvnkJi4UgVKdTa0q9WyRZApgIraodi1JTYHqvSBmdjhUF1HisRWqXDuHS3tMk7Z/1ZtUK5Pkd9UV1PxGyJuQCkHLAoQGr8Y5VaWxI9GBrbyVFVlJcxbh6Vpd/bln9XVD09K87TqsOjvY4i4JVXXn47OkwMmwjkIsB5xMRoIwJeeenlt41jwJjagUAbcnLtMPYNjuHA7q3QagHtAIdRNIoACVQNwc2H2w0BTTelEGCeloKPjUsi4JV/Xn5LwsXmRKBVCHAetWo4eh+MV755+e39gLKDCyPAnFwYulkNSaCahRC/bxUCXg+ZK/Y7F4EqLs8qA2JISk8LWSoM0l4AlwIYl4SNrj2oaoOmfXYuLkcriq+x31QCVVFJbollVolaeVlCYxsCe8JnKR87UQ58HbhcSLuBJPXSWAHR9OdrscJi6MdaG5Rtq55cFedp1eHRXoTA2iH86/Vn8c/vOlemRnsPr7zy8tvekWBkRGB+BLzmEUv4zT9Wy9TCLS9Zwm+Z0qwTffWaCxYcEqg6kSq1B0kCVe0QH3fAh9sNAU03pRBgnpaCj41LIuCVf15+S8LF5kSgVQg4ziOW8GtVJjQTjFe+efltBlV66SICzMkujhpjJgLVI+D1kDnBrygz3hF6PAzKtC8CcB+AnwRwwKjVWgKVNLkdwPbQ9jwAj1nkppGbhsDNQjIyZKdPAXidnhc7MVkqnBNVJyFcybFtHdiyAhyMFaNsHKkEqkBqEsKTkLtOt0SlPAJVHF+eH43DXqtqUgA2kKRiEpbtR14M1Weqj8WEPPUJjF43ILB2CFdjgAv3nI2faTs8Xnnl5bft48H4iMA8CHjNIy+/82DDa/0Q8MoPL79+SNNz2xFoQ072sYSf9EnGfvQ2jr4w2PZUcI+PBKqGhoAPtxsCmm5KIcA8LQUfG5dEwCv/vPyWhIvNiUCrEHCcR7IZt3S/Z1s1+A7BeOWbl18HiOmyIwgwJzsyUAyTCNSMgNdD5gS/Whp8RyBAvRDAh0YEon3hr5T8PgXANQDOGpGL3hL++7oA2S2hJPguAJcA+JKFMi7jF5OM9PMK8Mb14z7kyMr4FRCohNwlZfFUgWqs8iTqU3nDmEKgsr7WgQdiUlaiApXEskFVSmJSHKS04AC4PyrtN1beyikVOC5XOE2dqub0rd18Qp7WHgMdzEbg7V/EDz77V/jy8Bj+u71bJa3bfXjllZffdo8GoyMC8yHgNY+8/M6HDq/2QsArP7z8euFMv+1HgDlZzxiRQDU/rku34eT1kNnL7/wpwRbLjADzdJlH37/vXvnn5dcfcUZABKpDwHEekUBV3TB2xpJXvnn57czAMNDGEWBONg45HRKBViLg9ZA5wa8qUF0dyE/yWd54vQrANwHY74W8JAQqIU3dHf6K6tRJQY1KSFcTKlS2nJ5RXpIxsuX7ss9D4M0D4MYB8NqzgacMqemcaFBvNSX9UglUEm98jIlLWr5PlKxWgC9akpY0yiE2ZbaEEBXK9U0oYwkBTJ2Z0oCZv2PAjyhBayXjVmWKWpni1RC4WDEYAt8IccTlDrEK/HwrE33BoBLydEHLbFY1Atsex5YukKek31555eW36rGmPSLgiYDXPGIJP89Rb79vt7xkCb/2J8eSReg1F/oOMwlU848wCVTzY7ZQi7ue+v7DbzvjeRcs1JiNiEBDCHATpiGg6SYXAa/88/LLNCACfULAcR6xhF+fEimxL1755uU3ERZetoQIMCdrG3SVNKe0eW0Q03CVCHg9ZE7wGxOmpEyfqE4JQUcIVKJIdecIC5lrMYHq1RFGlwXVqvFpo5qEFeD2deBjcfm+os+xAlUosbdTSUvixJTde31JBaoJIlZs1ypQDYB7A+npUi0daGLNyE5KoLLEKxu3xW1G6b9xXDhOysrIVqvAuVXmp7ethDz1DpH+O4iAV14l+I3XXW90VYlQyrbKsTsoDX5vSmC2pOu066b1Lb7fFF0r96Qvx/eXFNCUwBqvvwXqiEK0/bBdw819ZmfsLy4dq/covc76TFFC1HbGzpgsLN8VEXnjmIOvC20/LEl4K/BI6JcqOgpJeUwolu8UnxBTFofez4fAQ0IcTsG/zDUJ86iMebYlAgsh4JWXFfuda/2O18torZKXH7IXH8y6MbGOTnkhYqyymrP+ZacWWUetv3idXmQdBSAvSYj6rb7QMV6bo7VSQh73Pb4njF44uVVfJmlqHV0oyRMbVZyTiV4nL+tjCb+FgFjyRiRQNZQAfLjdENB0UwoB5mkp+Ni4JAJe+efltyRcbE4EWoUA51GrhqP3wXjlm5ff3g8oO7gwAszJhaGb1ZAEqlkI8ftWIeD1kDnBb57iVIoC1W0jgOW6iZJ9eaDrxjGATwF4nVGYEnLQhk1pANmGSrBly/XpZu9L1EbepnAcw6yNa7l+CDwAYHPcVjdu4hJ+ZgPm6yFWJTeJibgEoWy4TGyEWz8LEKioQNWq2b0cwWw/hFt+9CTc8mtn4m+60uOE9a+WriT4bROBKi7jKpjY0q1F5Ki5NuALgK6dQJVHbjXE3kz5z5BTL42JRBJ3HlHXnrPkVrEnZF6rvijko1n3ISEfBF+W1DRBLkgsJZu1HwJ7lORkN/gtmSD0ISs7C+DGUWnc8yX+AXCy3BPXgctPAP5U/luJzsHWmvazlgkUjCbMozrd0zYRyEXAKy8r9jvX+h2vZ9FaFaukblhHE0tyq5Jrti6XWUeN8quEmktE1TVNLojXVo1X11G73tv1Uciodh216rPTym43uY7WOY0rzsmFQl07jH2DYziweyv2L2SAjXqBAAlUDQ0jH243BDTdlEKAeVoKPjYuiYBX/nn5LQkXmxOBViHAedSq4eh9MF755uW39wPKDi6MAHNyYehmNSSBahZC/L5VCHg9ZE7wG2/ki+LUh0YqR1KOT/7ajfSzQgm/awBcFwCWcn55G/Bj/KO3vbM3s83b3BOKTfYt97xSemYjeEIRQ0vgLbLhsg68YgDcHW0s6yZ2Ft8A2Gw3kcPmUUYAM2X88lSshCA28SZ+VC5QS/iJyYkyhqaE30Gr/gHga1rCsFVJXiKYhDwtYZ1NyyKw/XFcOFzBnj2rWanJzhxeeZXgN0/579EArFV/kk1uPX/AKAMWnddyqtuDrfNCWVX19y0A8Xd5JKa80q73ARCFKo1P7wffBvAOADa+ojgkLKt2JaQd8S+Khy839xchbcm500KpWKtAZdtbn4V5GTa4xyop8Wa+uUdlJF+7sW7W+oxcpEqHlhBly7KqulMcTCqBymz8i1LJTntfyiNQxX2J/cTqKDmqidn9xd6XBsDpppTskaB8mN2j8u6FdS0ICfOoFtcs4VcLrL0x6paXs0v46botWA/DGiq/ZXXtju8hUpJbfs/LcXvOvWE8ZjHp1P7WjlVk9WUJu44WEKgmSl+vA1u0vHXZddQQnuQ3/JiQJR1aZB21yWv7YkqTb/hdHpOwrI28GLo4QbzmgsWKBKouZk71MZNAVT2muRb5cLshoOmmFALM01LwsXFJBLzyz8tvSbjYnAi0CgHHecQSfq3KhGaC8co3L7/NoEovXUSAOdnFUWPMRKB6BLweMif4zVNCKdqgtm+sxxsuG8r3KYpm4+VSJRsVlVWyb7kDEJWrsQKV2LO2cpQ0rJpVXF7jRlWtEju6yXwi8LPPHieDTWywBF9CiMo23eVzDoFqQhErELEyP4b8pOU+FA4lfln1rbHKiO1faDAmX/VlwyVvdiXkafWTkhaTEVh7AgdXVnDPb56Ne5IbteBCr7xK8GvXXVlH7gBwNYCvho3sZwC8z5RPFaU/IRTJ8WDB+TzC6y4Al4R2son+7hxirGxiS9uXhGtjVUFbxlW+UzLTVwK5S0haT5q4hVQr18gh/y33DY3jz3IIuvMQqKTvEqvYfSxRKQvx/SZWLtT7wQrwxvXnCAXjUqwJClRyD5kgWMXpn0qgMr6uALL5lhGcxF6iApXcWzJVKVFDEb9D4OlAihoThYtUFYX0MAD+nu1PgdpW7UTehHlUyyrj5beWztBo5Qh45UeC3/hlhkVeiLDr9cS9oKDs6fi39bR1NFGBauIlhLyBS1lHra914IGYlLXIOmpjURzk3zMD4P6otN+4FGpOqcC83/q1r6OVTwBjMCEn63Sf2e5jCT/pk/RtJCOpLwzWjmPXHZBA1dAI8uF2Q0DTTSkEmKel4GPjkgh45Z+X35JwsTkRaBUCjvNI3n5aut+zrRp8h2C88s3LrwPEdNkRBJiTHRkohkkEakbA6yGzl9+a4Wyled20WQd2Fr09XybwsOkvqiRjFZQy9trUlnnaptHYGMv2x/ELu7fi/2h3lBuj88qrBL+WQPUaAK8KSiCivKREVSEJ5ZVKjQlN2nFVfRL1QCEX6efPHOeejklasimeV75JCFpaAucLhkxVVOopVq5SxSghflmSk41LCFRxiVj9nKJAJaQtIWeJr28GNStrLzdF4zJ+tlydKb8nbSdUAE1Zvbxys3YzPHXj/+6cAMcb7jHJICZu5WzIZ+aMCuKEoostJxWTHyogUGV4WR9Vrw8J86hql5k9L7+1dIZGK0fAKz8S/OYpB6aU5JZ1SUmp8X1kjF/0gsPNVpkuXLQ3/N2wjpq1LfelAmmXR1SNBy9W1DPfj9fRSOX1i/GLGGXWUaMQmPmz6oMr2bsZEAyyFzKGwMVGye8bIY643GGnS3In5GTl828ZDJJANf8oL92Gk9dDZi+/86cEWywzAszTZR59/7575d9dT33/4bed8bwL/BFgBESguwh4zd8gH710v2e7mynVRO6Vb7xfVDN+tFIdAl5zoboe0BIRIAJVIOD1kNnLbxWYddFG2Ny5sOqNZVWmGgIPbQE+0EVspsXMPO3biLajP155leA3JlApcUmB01JLtvySLe1nVQL1vCpJ6Ua42FK1KCFQ2Y30IlKU+rfkqJjgZa/RElC25J4SqF4dZYGoFE4jQKUSqLSkoZq3ZK/CxCtSdppGJNK11m7srwNniqKJLc06x8Z/rhKiqiPGyljxZxvrALg3bNZfmlOWb6I0roBSA4Fqg2pj1bM+YR5V7TKzxxJ+tcDaG6NueZlWwi9e5y3h1JJv5d4i67fcL4RAlbdeCxF2fBiFVKwAt68DH4vL9xV9LiCHjktgi5Oq1tHYThERNajtJa+jlnilpNU4qfMUsvSaAiW/01eBc7s6ObzmQlfxSo2bBKpUpJ67buk2nLweMnv5nT8l2GKZEWCeLvPo+/fdK/+8/PojzgiIQHUIOM4jlvCrbhg7Y8kr37z8dmZgGGjjCDAna4NcJc0pbV4bxDRcJQJeD5m9/FaJHW31HwHmaTvHeNsTePPeLRlRo5OHV14l+I0JVKeFjexpOKvCk2x420PPi1rV7SP1iyIFqiIC1RuCMbtZnrfRfg0AIUrpEZOwrALVnaOLxF9cDjAuGWs/xwQqWwbQlg20pK3kvDTKIaLit9OQjvLUpcRuocJU2Agfb/7HRKe8oGaVnhoCR5QQldM+K+U6ADbbUrJmQ//rongSq2lNU6CKCQ22D6Hcn5aj1bgkrG0htrHSTB8VqJKTihcuJQIJ63stuCT4nba+qmKflou1BKo8pcPcPug6BuBTAF6n5E9dE3MaZetoOD8uyW3Wn5cUEUgXWUeljayRADbH7ZX0VESaBVC4jkYKWuMS4bGPBQhUVKAqOVv6WMKvJCRL2ZwEqoaGnQ+3GwKabkohwDwtBR8bl0TAK/+8/JaEi82JQKsQ4Dxq1XD0PhivfPPy2/sBZQcXRoA5uTB0sxqSQDULIX7fKgQSNj5qidfLby2dodHeIsA8bd/Qvu3/wYtX/hp/tD7A2XedjafaF+HsiLzyKsGv3eiWjWzd1BbCkZCFTgHwfgDXA7gqlKsTgpIcsZqUnhcClLYVstNZAHaFUnzSrohAdWrkX64Vm0JUkr958ck1nw7XKLHKErws+UnVsnYAeDKQvKSsoMYrRCxpK/wXSAQAACAASURBVAQqjVdK/cn3UopQCGNKoHowKg9o4xSCQOERbYDHm/oTik2xWtOUUnrxhvtYlcmWu1oFrp9FoJLAw8b/vXK9diT4frOQDPQaVXkJyZARwEwZv9xygnGfTNuXmtKFa0J2GAAnSyzrwOUrQFYCawjsEUUuo0LzNRvn7Nk4/xUJ82h+o2xBBEoi4JWXCX5jApUQYWUdFVJt3v1ByajXBUhkrbXrtay/E0dU/i4jdgIQ9UMhRxWuo7qOADio64Ypx5cRkszasvA6ug68YgDcrQTZsM7JPWwcX0xETVlHDUEs67MSR6NygVrCT0xOlDEcAlrCL+t/k+toyXSf2jwhJ+t0n9leO4x9g2M4sHvruARx7T7poH0IkEDV0Jjw4XZDQNNNKQSYp6XgY+OSCHjln5ffknCxORFoFQKcR60ajt4H45VvXn57P6Ds4MIIMCcXhm5WQxKoZiHE71uFgNdDZi+/rQKfwbQeAeZp+4Zo7TDuHAzxvd2reEf7okuLyCuvEvzGG91CItLSdFq+TwhBQhDS8n62hF/R+ZMCQWl7QOi8QELK82eVnGxJQGlqY5DPNj6NQwhaeSX8ZBM+jkPK96nClfV1bdiw/9VAEhOi1M3Bv8TwgxGBSmzY9knl+zRbzCZ4tmGvm99xOaaY/JRXWire/BcfOSosY6WSWQSqvI1/sWljXAE+axWogk8lB2RKLsHORKlAua6AQCXEB1GTuhTAEVWCsX4DduN+xOotaTNxsasS5tFihme0Ygm/WmDtjVG3vJy/hJ9gbtdLu65bBUG5TtQL9b5h1+uJcTPEn0t13UxZR0druahcjRWowto1Xn8iwlOsCpi0jp4I/OyzgJDBNpQXTSCiFq6jhvx0TpTESvyy8VrlQru+StMx+arJdbTOiec1F2yfSKCqc4S7Y5sEqobGig+3GwKabkohwDwtBR8bl0TAK/+8/JaEi82JQKsQcJxHLOHXqkxoJhivfPPy2wyq9NJFBJiTXRw1xkwEqkfA6yGzl9/qEaTFPiPAPG3X6F7xb7Hpecdwww88i3e991x8u13RpUfjlVdeftOR4ZV9RUCVttaBnVuBR6ruZyBLSBnE168CohRW2+E1j7z81gYkDVeKgFd+ePmtFLyOGOvTOlon5G3IyT6W8JM+ybiNZB/1hcE6h7EXtkmgamgYK364HdcCn9qLvDcBpIFlyJ4NPGXecJiQDIykaK2vMfNVT8ZvRNg3LWa9ESExhLiUmXuOZQnLd5Gco41lIubg68JI7lHZvDG7+G5jaGwn7+2O8LbK3iHwkMjLNpQ+jbmpOE8bi5uO+oGAV/55+e3HqLEXROA4Ao7zaAhg6X7PLnveeeWbl99lH2/2vxgB5iSzgwgQAUHA6yGzl1+OOhGYBwHm6Txo8dpUBLzyystvKi68rt8I2P0WLTVVRY9Vfaap/RaveeTlt4oxoo36EfDKDy+/9SPaTg99WUfrRJc5WQ+6JFDNj+vSbTh5PWSu2O9cBKpYHlbSxJCishqyIXVypVXNteNasvG5KmrJKoFK5RlDTGOyk3zOkyGMz2lspob2uEa3rbUtb0sEklRWk9v+8J9WLzbc5LLa3XW/ETH/lC7XouI8LRcMWy8dAl755+V36QaYHe41Ao7ziASqXmdWfue88s3L7xIOMbuciABzMhEoXkYEeo6A10NmL789H052r2IEmKcVA1rC3C8+gX/wm1vw70uYaE1Tr7zy8tsa4BkIEagAAa95xBJ+FQxej0245eXsEn49Rp1dayMCXnOhjVhUGRMJVPOjSQLV/Jgt1CLh4bbUjb0jGJfNQKk5LkpM9wH4yahG+LRaslqDfBznNHLTELhZlJQMyepTozLYr9PzYqSAQKW1VuWSbevAlhXgYKwYZcGaQ4FKCU9C7pqoLZtHoIrjy/OjcdhrVU0KwNekPrmNNSZh2e/6Uks2L5ET8nSh/GcjIpCCgFf+eflNwYTXEIGuIOA4j1jCrytJUmGcXvnm5bdC6GiqZwgwJ2sbUJU0p7R5bRDTcJUIeD1k9vJbJXa01X8EmKftGeO1J/AEBvhf96zio+2JarFIvPLKy+9iKLEVEWgnApxH7RyXZY/KKy+9/C77eLP/xQi0ISf7WMKPOTc/AiRQzY/ZQi0SHm4LgUrIUjsAPAbghQA+NCIQ7Qt/bwBwCoBrAJwF4C3hv68LAd0CQIhVuwBcAuBLNtC4jF9MMtLPK8Ab14/7kCNTZUpUoBqrPBWpMqUQqKyvdeCBmJSVqEAlsWxQlZIOKQ5SWnAA3A/gkwC0tN+RAfBaUcLKKRU4Llc4TZ1qoeRoUaOEPG1RtAylbwh45Z+X376NH/uz3AhwHi33+Dfde6988/LbNL701x0EmJO1jRUJVLVBS8N1IOD1kNnLbx0Y0mZ/EWCetmNs1w7hlzDARXvOxuvaEVG5KLzyystvObTYmgi0CwHOo3aNB6M5joBXXnr55bgTgSIE2pCTa4exb3AMB3ZvxX6O1PIiQAJVQ2Of8HBbFaiuDuQn+SwPbq8C8E0A9ntRphIClZCm7g5/hXR1EoDbA+lKPo8PW8bPKC/J97Z8X/Z5CLx5ANyoZCJDalKikdodl9cLpfDOn1bWTslLOZCPiUtavk+UrFaALwaC07h0YA6xKTMnhChR0jLkpqwvtiyfKQ2Y+TsG/IgStFYybhWkhGGmeDUELlYMhsA3QhxxuUOsHlcK682RkKe96Ss70j4EvPLPy2/7RoAREYHFEeA8Whw7tpwfAa988/I7P0JssSwIMCdrG2kSqGqDlobrQMDrIbOX3zowpM3+IsA89R/bKx7GD/ztv4PfwQretfssfNY/ovIReOWVl9/yiNECEWgPAl7ziCX82pMDbYzELS9Zwq+N6bDUMXnNBQs6CVRLnYLjzpNA1VAeJDzcjglToiYlqlNC0BEClShS3TkKVx7mxgSqV0fduCyoVo1PW2LRCnD7OvCxuHxf0edYgSqQpXYqaUmczEGgGhOzpF2sShXbiT9bBaoBcG8gPV2qpQNNrBnZSQlUlnhl47a4zSj9N1bYAvBdJVutAuc2lEKNuEnI00bioJPlRMAr/xL8xuuz9wCpYqGUd5Vjd1Ak/N6UwGzp12nXTetbfF8qulbuXV+O70MpoCnRNV6nC1QUhUD84Zgsq/eo2F9cYja+zvpMUUxU+8bOmFQs3xURfuOYg68LbT8smXgr8Ei4z8q9X1UTx8Rjcy8VPOTI4tD7/hB4SAjGKfiXuSZhHpUxP60tS/jVhWyL7XrlW8V+51qX43UwWoPk5YdMRdW8sDCxPk55IWKsspqzrmWnFlkfrb94/V1kfQQg5cOtcux4zc15SWPc95x7wq36MklT62OdU6ninKwzVNomAkSgRgS2HcLDA0BeaONBBIhAhMAQOLh3FRcQGCJQJQJem3tefqvEjraIgDcCXvPIy6833vSfhoBXfnj5TUOFVy0jAm3IyT6W8JM+ST7t2XL8L4/ZCJBANRujSq5IeLidpziVokB12yhAuW6iZF9e0LohDOBTAF5nFKaEHLQzp022oRLOy4ZFpgRlNkReojbyNntje7M2pOX6IfAAgM1xW924iUv4mQ2Yr4dYldwkJuIShKKgNbHBbf0sQKCiAlUls4NGiMBxBBLWyVqgSvDbJgJVXO5VMLElXovIUXNt1BcAXTuBKo8EawjAmUKgIbFeCmCCSCRx5xF67TlLglXVRKvSKPe5WfcrISkEX5bUNEFCSCw5m7UfZr9dj5OcLBHAkg5CH7LytABuHN2TM9XHAXCy3DvXgctPAP5U/lsJ0cHW2jR1yKomVcI8qspVzk8ELN3v2brA7Ipdr3yr2O9c63K8TkVrUKySumF9TCzJLSSlsSKrlOVedH00yq8Sai7BVNcquSBeMzVeXR/tOm7XPSGZ2vXRqs9OK7vd5PpY57yqOCfrDJW2iQARIAJEgAgQASLQGwS8Nve8/PZm4NgRIsBSacyBliLgtb57+W3pMDCsFiDAnKxnEEigmh/Xpdtw8nrInOA33qAXxakPhXJ88tdukJ8VSvhdA+C6MOxSzi9vY32cFdHb3tmb2eZt7gnFJvuWe14pPbPBO6F0oSXwFtlwWQdeMQDujjaMdXM6i28AbLabw2HzKCOAmTJ+Y7UoicO8eT7xJn5ULlBL+InJiTKGpoSfEsh0c+lrstE+/7Rrb4uEPG1v8Iys8wh45V+C3zyFwEcD4Fb9STbD9fwBoyBYdF7Lrm4Pts4DIOVX1d+3AMTf5ZGY8krA3gdAFKo0Pr1vfBvAOwDY+IrikLCs2pWQdsS/KCO+3NyHhLQl504LJWWtApVtb30W5mtYs8dqKvGmv7mXZWRguwFv7gkTJWUtIcqWb1V1pziYVAKVIQiIoslOe//KI1DFfYn9xCoqOeqK2X3I3r8GwOmm5OyRQH7I7mV598y6FoqEeVSX6yFAAlVd4LbVrle+JfjV9Vigk9yUtVF+y+qaHN8bpCS3/J6XQ8pwx2v+eAhiMqn9rR2ryOrLEnZ9LCBQ6W/abM1YB7Zoeeuy66MhPMlv+IwAKzGLo0XWR5uLti+mNPmG3+UxCcvayIuhrfk+La6EnOxitxgzESACRIAIEAEi0BME1g7hnuEQv793S/2qyE1C5rW55+W3SWzpiwjUjYDXPGIJv7pHttv23fKSJfy6nTg9jN5rLvQQyokukUA1/wiTQDU/Zgu1SHi4nadwUrTxbN9YjzdcNpTv04DNxsulSjYqKpdk3zYHICpXYwUqsWdt5ShkWDWruLxGbgm/E4GfffY4GWxigyX4EkJUtpkun3MIVEqyyhSxAhEr82PIT6I+ZQ8lfln1rbF6iO1faDQmX/VlwyUvkRPydKH8ZyMikIKAV/4l+LXrs6w3dwC4GsBXw4b3MwDeZ8qsiiKgbJrL8WDB+Txi7C4Al4R2stn+7kCktQRa2eyWti8J18bqg7bcq3ynZKavBHKXkLSeNHEL+VaukUP+W+4vGodsdMdE3nkIVNJ3aS92hRiWopSF+L4UKxwq6WgFeOP6c8SDccnWBAUquddMEKzi/EwlUBlfVwC4R5UaxV6iApXcgzJVKVFNEb9D4OlAihoTiovUF4UcMQD+nu1PgdpW7YTfhHmUsgwscg1L+C2CWsfbeOVbgt/4ZYZFXoiw6/DEGl9QznT823ra+pioQDXxEkJemqSsj9bXOvBATMpaZH20sSgO8u+ZAXB/VNpvrEyYUyow77d+7etjndMtISfrdN9n2yppTmnzPo8y+0YEiAARIAK1IrD9Sfw3w3Xs+4sv47SPvgnHanXWsHGvzT0vvw3DS3dEoFYEOI9qhZfGF0TAKy+9/C4IE5stAQJtyMk+lvBbgtSpvIskUFUOab5BPtxuCOjj5K6MULUO7Cx6e75MNGEzX9RGxm/Sl7HXprbM0zaNxvLF4pV/CX4tgeo1AF4VFENEeUkJrUISyiupGhOadGBV9WlfIBfp588cX8bGJC3ZPM8r8yQErf3B2BcMmaqoJFSsXKWKUUL8siQnG5cQqOJSsvo5RYFKSFtCmhJf3zTKWleFz7lJHpfxs+XqTPk9aTuhFmjK6uWVpbWb5qkEgbtzAhxvzMdkhJi4lbNxn5kzaokTyi+27FRMkqiAQJXhZX1UvcIkzKOqXdLeEiPglW8JfvMUAVNKcst6o2TT+P4wHunoBYebreJcuEjK7+Wuj2bNyn2pQBrlEVDjNIuV8sz34/UxUnn9YvwiRpn10Sj/Zf6squBKVgX1uRKEQ+Bio9D3jRBHXO6w0yW5E3JyiVeKUl0ngaoUfGxMBIgAESACRABYewL/Jwa4b88q7uobHl6be15++zZ+7M9yI8B5tNzj39bee+Wll9+2jgPj8kegDTm5dhj7BsdwYPfW8f6bPzCMoHEESKBqCHI+3G4I6OAmbO5cWPWGsSpTDYGHtqBf8tMCHfO02Tylt0kEvPIvwW9MoFLiknZASzLZMk22tJ9VE9TzqiSlG+ZiS9WihEBlN9yLSFHq35KjYoKXvUZLRdmSe0qgenWUj6JmOI0AlUqg0pKGat6SvQqnQJGy0zQika7JlgCwDpwpyicAxiqCcxAEchUTZcNeyFqxMlb82cY6AO4Nm/qX5pTlmyihK6DUQKDaoO5Y9fqTMI+qdkl7S4yAV74l+M0r+WqJpJZUK/cMWZflPiAEqrx1WAiu48MopGIFuH0d+Fhcvq/ocwHpc1wCW5xUtT7GdooIpkFFL3l9tMQrJaPG0yBPIUuvKVDoO30VOLer0ykhJ7vaNe+4SaDyHgH6JwJEgAgQgc4j8HMfwd/66JvwN53vSE4HvDb3th3Cw3tXcUEfMWWfiEBTCHjNX5bwa2qEu+lH1vfB8YoJPIjAUiMwBA56/9YhgWqpU3DceRKoGsoDPtxuCGi6KYUA87QUfGxcEgGv/EvwGxOoTgsb3tN6rApPsjFuDz0valW3j8qWFilQFRGo3hCM2U31vA35awAIUUqPmIRlFajuHF0k/uJygDERwH6OCVS2DKAtG2hJW8kZYhRGRO1vpyEd5alLid1ChamwYT4mCcREp7ygZpWoGgJHlBCV0z4jaw2AzbbkrNn4/7ooGMZqWtMUqGLig+1DKPenZWs1LglrW4htrEjTUwUqlvBLnln9uTBh3a6lswl+p62bqsSnZWAtgSpPwTC3D7o+AfgUgNcpqVPXupxG2foYzo9Lcpt1JSuBnUcMXWR9lDay9gHYHLdX0lMRGRZA4foYKWiNS4THPhYgUFGBqpbZQqNEgAgQASJABIgAEegvAm4EjEMY7lnF0u3n9DeT2DMPBDh/PVCnTyJABIhAdxDoYwk/6ZOMwJ4tx//ymI3A0v3gTtj4mI3aAld4+V0gVDZZYgSYp0s8+C3oulf+Jfi1G+Ky4a2b30I4ErLQKQDeD+B6AFqeTghKcsRqUnpeCFDaVshOZwHYFUrxSbsiAtWpkX+5VmwKUUn+5sUn13w6XKPEKkvwsuQnVcvaAeDJQPKSsoIarxCxpK0QqDReKfUn3z8WiGVKoHowKg9o4xQiQeERbZTHm/8Tik2xWtOUUnrxxvxYlcmWxVoFrp9FoJLAA0HgXrleOxJ8v1nICHqNqsGEZMgIYKaMX245wbhPpu1LTenCNSFFDICTJZZ14PIVICuVNcx+C+MDRq3mazbOOqZ7wjyqw22AmQ+Q6wK3rXa98i3Bb0ygEoKrrI9Cls1b95Vkel3AWki3dh2WdXXiiMrfZYRNAKJqKOSowvVR1wcAB3U9MOX4MkKSWTMWXh/XgVcMgLuV+BrWr6y8tsYXE0xT1kdDEBsrCkq7qFyglvCTrybKvA4BLeGX9b/J9bHOeZSQk3W6p20iQASIABEgAkSACGxAYO0JvOMY8MjdW+SnWj8PEjD6Oa7s1XIgwPm7HOPMXhIBIkAEiMBzCJBANX82kEA1P2YLteDD7YVgY6OGEWCeNgw43U0g4JV/CX7zSjJpaTot3yeEICEIaXk/W8Kv6PxJgaC0PQBxXiAh5fmzSk62JKA0tTHIZyE5aXwahxC08kr4yWZ9HIeU71OFK+vr2rCx/6sApL9ClLo5+JcYfjAiUIkN2z6pfJ8mhdkszzb2dZM8LtsUk5/ySlDFJAHxkaPWMlY0mUWgyiMIiE0b4wrwWatAFXwqiSBTfAl2JkoFynUFBCohSIia1KUAjqhijPUbsBv3I1Z5qXPJSZhHdbkfAiRQ1QVuW+165VuC33j9FgjtOmjXa6sMKNeJKqHeD+w6PDEMhvhzqa6HKevjaI0WlauxAlVYk8brSkR4itX+ktbHE4GffRYQMtiGsqEJBNPC9dGQn86JclKJXzZeq0ho101pOiZfNbk+1jmPEnKyTve0TQSIABEgAkSACBCBCQR2fB4v/P4K/mh9BefddTb+777CQwJGX0eW/VoGBNzm7xP4NSp/LEOGsY9EgAgQgfYhQALV/GNCAtX8mC3Ugg+3F4KNjRpGgHnaMOB0N4GAV/55+eXwEwFV2loHdm4FHqkakUCqkDKIr18FRCmstsNxHrGEX22j2l7DXvnm5be9I1FfZH1aH+tDCWBO1oauSppT2rw2iGmYCBABIkAE+ojA9kP439flzZ9V/Eof+6d9ciNgsIRfn9OKfWsIAa/521D36IYIEAEiQARKItDHEn4lIVnK5iRQNTTsfLjdENB0UwoB5mkp+Ni4JAJe+efltyRcbN4TBILa1IVSbmoV+G5V3VKVmiHwkJTzq8pukR3Oo7oRpn2LgFe+efld1tHvy/pY5/gxJ2tDlwSq2qClYSJABIgAEegzAr/47/BTJ/w1vrrrnEy1ureHFwHDy29vB5IdW0oEOI+WctjZaSJABIhAMgJrh7FvcAwHdm8dV5tJbssL+4MACVQNjSUfbjcENN2UQoB5Wgo+Ni6JgFf+efktCRebE4FWIcB51Krh6H0wXvnm5bf3A8oOLowAc3Jh6GY1JIFqFkL8nggQASJABIjAEiPgRcDw8rvEQ82u9xABr3kkiiYs4dfDhGKXiAAR6B0CJFD1bkgX6hAJVAvBNn8jPtyeHzO2aB4B5mnzmNPjcwh45Z+XX449EegTAo7ziCX8+pRIiX3xyjcvv4mw8LIlRIA5uYSDzi4TASJABIgAEWghAtuexGsH63hkz2p1qsot7OY4JDcCBkv4tTktGFtHEOD87chAMUwiQASIgBMCfSzhJ30SOEnkTU8qEqjSsSp1JR9ul4KPjRtCgHnaENB0k4uAV/55+WUaEIE+IeA4j4YAlu73bJ9yZ5G+eOWbl99FMGKb5UCAObkc48xeEgEiQASIABFoOwJrh/FvBut47+4t+O22x1pFfCRgVIEibRABHwQ4f31wp1ciQASIABHwQ4AEqvmxX7oNJ6+HzF5+508JtlhmBJinyzz6/n33yj8vv/6IMwIiUB0CjvOIBKrqhrEzlrzyzctvZwaGgTaOAHOyccjpkAgQASJABIgAEYgQ2PY4tg0GeNOeLfhvlwUcEjCWZaTZzz4i4DZ/WcKvj+nEPhEBIkAEOoEACVTzD9PSEajueur7Dw+A8+eHii2IQP8RGAIH33bG8y7of0/ZwzYisOvQnw93rP5w4/clbj62MRsYU9cQcJxHLOHXtWSpIF6vfPPyWwFkNNFTBJiTtQ1sJm0+OvRvbY5omAgQASJABIhA1xHY9iTesvIsjuzeit/vel9S43cjYFRbwu+VAN4C4BoA30vte3zdIeD5APaG89sGwOYh8ACAxwBsWwW+exg4Q84NgZvlugFwd56/deD8rcAji8bCdkQgBQGv+ZsSG68hAkSACBABfwT6WMLPH9XuRdD4RnX3IGLERIAIEAEiUDMCpwC49uIdN1x7/65bGr8vcfOx5tGl+aVAgPNoKYa5NZ30yjcvv60BnoG0DgHmZG1DQgJVbdDSMBEgAkSACBCB7iPgRcDw8jttxKYQqDYrIcoSqLYAHxB7h4AXAfjkiMT1tBKtup8Z7EEXEGjjPOoCboyRCBABIrAsCKwdxr7BMRzYvRX7l6XP7OdGBBrfqOYgEAEiQASIQO8R2LZp06abjh49esqmTZueOXr06LvM22i28xlxKvzvPbcd/Mq1153/ssbvS9x87H0+soMNIMB51ADIdDFGwCvfvPxy6IlAEQLMydpygwSq2qClYSJABIgAEegLAlc+ic13n4UjfenPPP3wImAk+P37o37I75jHAbwHwBcAXALgSwBEcepGAC8G8DkAHwHwJqNAdQOCQhSA84KC1EkAbgewPeCj58dwTSNQAfj8iCv1+gFwsipQkUA1T6bx2joQSJhHdbiFKJrs2UKF21rApVEiQASIQIUIkEBVIZgdNtX4RnWHsWLoRIAIEAEiMBuBbZs3b75t//79LzjvvPPw6KOP4rLLLvv2kSNHrjMkqgniVHio84zXJqCX39lQ8goi0B0EHOcRS/h1J00qi9Qr37z8VgYcDfUOAeZk74aUHSICRIAIEAEi0BkE1g5hLwb4kz1n452dCbqiQN0IGLNL+AmB6j4AHwdwC4CfB/CqQJI6C8CuiFClJfzeAOC00EZJWFcBeHuATGwJAcu2z74qIlANgacGwGuGwJUrwGdJoKoo+WimNAItnr+l+0YDRIAIEAEiUB6BPpbwkz4JMiTypucHCVTpWPFKIkAEiAARmIHApk2b/vgTn/jEKUKe0kNIVBdddJEoUV0IYE0Vp5Q4pdd5bQJ6+WUyEYE+IeA4j4YA+Hu2T8mU0BevfPPymwAJL1lSBJiTSzrw7DYRIAJEgAgQAWcEtj2O/3qwgo/97R/Cj733v8RfO4fTuPsWEzCE/HQHgKuD6tQLAdw5Akg2zaRknqhMCanqm4EQJQSqfwbgXwDYF1SnFE9p+6FAqnoMgKpRTVw3RYFKFLDOGdk9fR3YuQJ8cAjcTAWqxtOVDiMEWjx/OVZEgAgQASJABGpBgASq+WHlhtP8mLEFESACRKDPCPzA6AHHAwDOB/BVAJtDZ08FxtLs086fOhwKn2HyGAyy280jowc5Pzx6E+6/Ct9O2Ll4xw1H7t91S+P3pbue+v7DbzvjeRf0eVDZNyJQNwKOm/gkUNU9uC20L+v24Ph9igcRWGoEhsBB/oZZ6hRg54kAESACRIAIuCCwdhi3Yoiv7FnF+10CcHbaYgKGVY8SklRMoFLFqe8ZApWoS91tiFKKrhKoXh3BfVkgVmWnpyhQ3azKUwD+REoHkkDlnLh0nyHgNn9Zwo8ZSASIABEgAk4IkEA1P/CNb1TPHyJbEAEiQASIQMMInAngi4v4pALVIqixDRHoPgKOBCqW8Ot++rAHRIAIEIG2IZBJm48O/du2+BgPESACRIAIEAEi4IiAGwEjrYSfVaCyilSiQJVHoJqmQKXqVV8qgnsagUrUpg4BvwFgp7SXcn5UoHJMXLrOEPCav4SfCBABIkAEuoFAH0v4dQP5dkVJAlW7xoPREAEiQAS6OXRgEQAAIABJREFUjsC2zZs337Z///4XSBk/Kd932WWXffvIkSPXAdgbOndKKON3bSjjJ7Lez3gRMLz8dn2gGT8RsAhwHjEfiAARIAJEoEcIkEDVo8FkV4gAESACRIAIVI2AFwEjwa8Qpu4D8O6gEiXl+l4F4BoAZxUQqOQ7eWYnh6hRWdLVm6LzYnuHLfU3i0B1GDhjeFzpfjMJVFVnIu0tgkDCPFrELNsQASJABIhATxBYO4x9g2M4sHsr9vekS+zGAgiQQLUAaGxCBIgAEegpAi8AcAzAd0r2b9umTZtuOnr06CmbNm165ujRo+8y5ClreoJIddvBr1x73fkva/y+ROJHydFmcyIgev9PfX945RnPa3z+EnwiQASIABEgAjUgQAJVDaDSJBEgAkSACHQfgbXD+BUM8WN7VvE/dr83i/fAi4CR4FdL+H0LwHYABwAIiUrK+b1yCoFKwLg9tJH/Pi+QpE6Kzk+U75MLZxGo5JongH86AO4mgWrxnGPL6hBImEfVOTOWRNFkzxYq3NYCLo0SASJABCpEgASqCsHssCludHV48Bg6ESACRKBiBC4H8DMA3lCx3VnmMiLVxTtuuPb+Xbc0fl8i8WPW8PB7IjAbAcd5xBJ+s4eHVxABIkAEiAARIAJEgAgQASJABEohsHYIPwTgy+sD/OO7zsbhUsY63tiNgJFWwk/+jXxVIE11HGmGTwSqR6DF87f6ztIiESACRIAIzI1AH0v4SZ8ECBJ509Oh8Y3q9NB4JREgAkSACDSMwL8G8K8A7GvYb+Zu16E/H+5Y/eHG70uOxA8PmOmTCNSCgOM8GgJofN2oBUQaJQJEgAgQASJABIgAESACRIAItBSB7Yfw7uEAJ+05OyPnLPXRYgKGKlCRQLXUGcrOT0OgxfOXA0cEiAARIAJEoBYESKCaH1ZuOM2PGVsQASJABPqIgJTv+78A/DSAv/TooBcBw8uvB8b0SQTqQsBxHpFAVdeg0i4RIAJEgAgQASJABIgAESACRMAgcMXjeMk9W/H1ZQeFBIxlzwD2v8sIuM1flvDrctowdiJABIhApxEggWr+4SOBan7M2IIIEAEiQARqQMCLgOHltwYIaZIIuCHgOI9Yws9t1OmYCBABItBbBDJp89Ghf3vbUXaMCBABIkAEiAARmB8BNwLG7BJ+83eGLYjAkiHgNX+XDGZ2lwgQASLQWQT6WMKvs4PhGDgJVI7g0zURIAJEgAg8h4AXAcPLL8eeCPQJAc6jPo0m+0IEiAARWHoESKBa+hQgAESACBABIqAIrB3CPx4OsHnv2dhLVI4j4EXA8PLLcScCfUKA86hPo8m+EAEiQASqR2DtMPYNjuHA7q3YX711WuwKAiRQdWWkGCcRIAJEoD4EpHzffw/g4wC+U5+b6Za9CBhefr1wpl8iUAcCnEd1oEqbRIAIEAEi4IQACVROwNMtESACRIAItA+B7Yfw+8eGuOuuLfit9kXnE5EXAcPLrw/K9EoE6kHAax6JosmeLVS4rWdUaZUIEAEiUB0CJFBVh2WXLZFA1eXRY+xEgAgQgWoQuBzARQDeWI25xax4ETAq9vtKAG8BcA2A7y2GBHAIeD4wfrtz2wDYPAQeAPAYgG2rwHcPA2fIuSFws/gZAHfn+VsHzt8KPLJoLGxHBFIQqHgepbjUa1jCbx60eC0RIAJEgAgQASJABIgAESACRCARge2P4xfWV/DWvau4ILHJUlzmRsBgCb+lyC92sl4EOH/rxZfWiQARIAJdR6CPJfykTzIuJPKmZycJVOlY8UoiQASIQF8R+B0AHwN8JSm9CBhefqcl0xQC1WYlRFkC1RbgA2LvEPAiAJ8ckbieVqJVX5OW/WoXAo7zaHicP8iDCBABIkAEiAARIAJEgAgQASJABKpE4NeGWPn/nsAFu7fioSrtdt0WCRhdH0HGv8wIcP4u8+iz70SACBCB5USABKr5x50bTvNjxhZEgAgQgT4h8EMAfhHAnZ7l+wRQLwJGgt+/P4pPGNqPA3gPgC8AuATAlwCI4tSNAF4M4HMAPgLgTUaB6gYEhSgA5wUFqZMA3A5ge0gkPT/Oq2kEKgCfH3GlXj8ATlYFKhKo+jQlu9mXhHlUV8dIoKoLWdolAkSACBABIkAEiAARIAJEgAgQgQ0IkIDBpCAC3UXAbf6yhF93k4aREwEiQAQ6jgAJVPMPIAlU82PGFkSACBABIlADAl4EjAS/QqC6D8DHAdwC4OcBvCqQpM4CsCsiVGkJvzcAOC20URLWVQDeHuATW0LAsu2zr4oIVEPgqQHwmiFw5QrwWRKoakhEmlwIgYR5tJDdhEYs4ZcAEi8hAkSACBCBuRDIpM1Hh/6dqzEvJgJEgAgQASLQdQT+6ZP4uyc8i5ft3Yp/0/W+1BG/GwGDJfzqGE7aXDIEvObvksHM7hIBIkAEOotAH0v4dXYwHAMngcoRfLomAkSACBCB5xDwImAk+BXy0x0Arg6qUy8Mil2yqSYl80RlSkhV3wyEKCFQ/TMA/wLAvqA6pR2Vth8KpKrHAKga1cR1UxSoRAHrnJHd09eBnSvAB4fAzVSg4kzyRiBhHnmHSP9EgAgQASJABFIRIIEqFSleRwSIABEgAr1EYNshvH8wxLf3bMHOXnawZKe8CBhefkvCxeZEoFUIcB61ajgYDBEgAkSgdQisHca+wTEc2L0V+1sXHANqDAESqBqDmo6IABEgAq1DYBOAD45IQf8DgO96R+dFwEjwa9WjhCQVE6hUcep7hkAl6lJ3G6KUwqsEqldHeF8WiFXZ6SkKVDer8hSAP5HSgSRQeWcu/QsCCfOIQBEBIkAEiAAR6AoCJFB1ZaQYJxEgAkSACFSOwLZ/+/+z9/ZxdlXl3ffvDGDBj2AoqFRQEHxDW6lhEkCxBLmr0AdpxVoRFDQxE1BKq+gNaoUCtUhF8IW3TEwEAwj6iN6oleBdCBVBySSf4iNGevPqyy1VaAP4AQpkzjPXmb2GNTvnzFn7nLPP2i/f/U8y+6y1ruv6rrVn9tnrt69LCxqb9Z2tH9WeFx2s3w3cQAUGjCXAWDqhG1eM6uAKICQECEQjEOv6tYwm4wvIcBtt4jEMAQhAIJAAAqpAUBVvhoCq4hNMeBCAAATmIPBeSX8m6e1FoBRLgBFgN52Byv/ZMlC1E1DNlYHqginetjF3ZyfucwmoLNvUhPQpafpNUCvnRwaqIqzgevsQcB3lBYgSfnmRZVwIQAACEIAABCAAAQhAoHYExib0Rw1p0fJRfaF2wQcGHE2AQQm/wBmiGQQ6E+D6ZXVAAAIQgMBcBKpYws9ispgR8oavfQRU4axoCQEIQKBqBK6VdJWkK4sQWCwBRoBdE0xdLenTSZYoK9f3BkkflDS/g4DKPvtwwtWyUfmiq79KnbexP+CX+usmoFov7d2UvitpdwRURVi9+BBwHeUFqSmJ+9m86DIuBCAAAQhAAAIQgAAEIAABCMwigACDBQGB8hLg+i3v3OE5BCAAAQj0RgABVXZubDhlZ0YPCEAAAlUh8DJJvypC+T4DGkuAEWDXlfB7WNIySWskmYjKyvm9fg4BlYV1ftLH/n9gIpLaLnV+Vvk+a9hNQGVt1kmLG9JKBFRVuRzLHUfAdZRXgAio8iLLuBCAAAQgAAEIQAACEIBArQgc80PtcMX+eqRWQfcQLAKMHqDRBQIFIRDt+qWEX0FWAG5AAAIQqB8BBFTZ5xwBVXZm9IAABCAAgRwIxBJgBNh1AqoTE9FUDtEzJATKTSDgOsorQEr45UWWcSEAAQjUl0ArtfnU4f6tLwkihwAEIACB2hAYW6cT1dCh46M6vDZB9xhoNAEGJfx6nDG6QeAZArGuX+YAAhCAAATKQaCKJfzKQb5YXiKgKtZ84A0EIACBYRH4fUn/OSxjIXZiCTAC7CKgCplA2tSaQMB1VGs+BA8BCEAAAqUigICqVNOFsxCAAAQg0C+BsQk9W9K9ko4YH9WP+h2v6v1jCTBi2a36fBJfvQhwHdVrvokWAhCAQFYCY+u1urFZa5Yv1OVZ+9K+OgQQUFVnLokEAhCAQCiBHSX9ZqqM3HOLUr7PHI8lwIhlN3SyaAeBMhDgOirDLOEjBCAAAQgEEkBAFQiKZhCAAAQgUA0Cyzbonc2mDhrfV8dXI6J8o4glwIhlN1+ajA6B4RKIdR1ZRpPxBWS4He5sYw0CEIBAdgIIqLIzq2IPBFRVnFViggAEIDA3gcWSDpX0V0UCFUuAEctukdjjCwT6JRDxOqKEX7+TR38IQAACEIAABCAAAQhAAAIQCCYQTYBBCb/gOaIhBDoRCL1+3/5VbbXjnjrdjTM+qtPs/72eb0p/t2JUI8wMBCAAAQgUm0AVS/hZTEYdIW/42kNAFc6KlhCAAASqQuBbkq6U9JUiBRRLgBHLbpHY4wsE+iUQ8TpqSuJ+tt8JpD8EIAABCEAAAhCAAAQgAAEIBBEIFWAEDZahUSy7GVykKQQKTyD0OkqEUh9zAY2P6iz7fz/n3RiFh4SDEIAABCBQKQIIqLJPJxtO2ZnRAwIQgEAVCGwn6fEiBRJLgBHLbpHY4wsE+iUQ8TpCQNXv5NEfAhCAAAQgAAEIQAACEKglgbEJHayGTh+f3/rXvltxBBAIFWAEDJWpSSy7mZykMQQKToDrqOAThHsQgAAEIDBwAgiosiNFQJWdGT0gAAEIQCAHArEEGLHs5oCQISEQjUDE64gSftFmHcMQgAAEKkugldp86nD/VjZQAoMABCAAgXoTGJvQDc2mLl+xQKvqTSJb9LEEGAF2X5Hcv5wo6aFsUQ28tfnyeUknSbrTG91e6Dxf0mpJPwi06se1c48xHiPpDZI+6L9Qept00Ii0dlJaNCLdIenbiU+Hj0oPTkhmz86tlXRu8v/92vh95ahkNjgKTiDgOmpFYJvNlDoq+GTiHgQgAIEcCFSxhF8OmCo/JAKqyk8xAUIAAhCYRWCppG9IerBoXGIJMGLZLRp//IFAPwS4jvqhR18IQAACECgYAQRUBZsQ3IEABCAAgcETWLZe75qc1PErFujAwY9e7RFDBRiDphBgtwwCqn6x9BpjFgHVfk1pyQJplS+gGpVOdc6vkxY3pJUmvFoo3dRvUPQfHoGA66jlTGi74XmOJQhAAAIQGAaBsfVa3disNcsX6vJh2MNGMQkgoCrmvOAVBCAAgTwI/L6kByTtIOmJPAz0M2YsAUYsu/2woi8EikaA66hoM4I/EIAABCDQBwEEVH3AoysEIAABCJSHwJL1eunKfXVXeTwuhqexhBUBdtPiotdLujmhttzLvuSfX6PpzEmWsarTeZc1alkylonuLHuUs/ewpHafdctAZS932n3XbVPPKs+TdLukD0j6hKQ3SzpN0lmeHfv5C8lnzm/LEHX11Mui+0jyYzFXXTw27vXJ89CQDFSWYer+hnRYU/qty0CFgKoY11+/XgRcRy0Toe369Yf+EIAABCBQLAIIqIo1H7G8QUAVizx2IQABCAyfwBJJb5L0juGb7m4xlgAjlt3uRGgBgfIQiHgdUcKvPMsETyEAAQhAAAIQgAAEIAABCJSeQCxhRYDddKk7J2D6eVI271eSLpJ0wdQk2HdpK63nys5d1+H8FYmgaddEgDVf0oXes0UTL31aUrrdiwNK+JmAKt3/bd7Yzn9bM+avlSb0S/jZebNrIisTdJnwyvlp9m1sE2RtSOK39iECKtsze4Gkq7yyfWsRUJX+0m0FEHAdTbejhF81JpwoIAABCGQkUMUSfhaTYaA0bfhiQEAVzoqWEIAABMpOwB4S/Dp5AFC4WGIJMGLZLdwE4BAE+iAQ8TpqSuJ+to+5oysEIAABCEAAAhCAAAQgUB8Cx9+u5zef0ulbTeqsixa2spRzZCQQKsDIOGzX5gF2fQHVoZLekMo69e5EbHTulDEnoHJ2d0oJqNx5l31qdSJScj9/X9JESiRlGZ/Mhj1/DBVQ+VmqTMy1Z+Kj74/50k5A9cpENOUyaPnx22fOl8eTbFT+z634bpMOGpHWWim+EekOl20qCf6oSem4EekcSQiouq7QcjQIuI7KEQheQgACEIAABAIJIKAKBOU1Y8MpOzN6QAACEIBADgRiCTC+uPGpG9+39zYH5xASQ0KgNgRiXb+SEFDVZpURKAQgAAEIQAACEIAABCDQL4GxdfpCs6EnV4zq5H7Hqmv/WAKMALtpAdXlqTlqV/bOL+1n/V05PHf+2aksTzakZXq6JxFQOWGTKwGYVUDl9+9FQOVKFLpQrVyfZd4f7SAgC8lAtdbLPDWTjYoMVNW44gOuo2oEShQQgAAEIACBhAACquxLAQFVdmb0gAAEIACBHAjEEmDEspsDQoaEQDQCEa8jSvhFm3UMQwACEKgsgVZq86nD/VvZQAkMAhCAAATqReD4dXrtZEM3PHsrveSzr9WmekU/uGhjCTAC7KYFVC6b01zB+6Ilv507b9mqzpfUKQNVbAHVFlmlkiD8bFiZM1CZWGqdtLghrUzGOwcB1eCuoZgjBVxHLfco4RdzlrANAQhAIB6BKpbwi0ezvJYRUJV37vAcAhCAQBYC30kedlyVpdMw28YSYMSyO0y22IJA3gS4jvImzPgQgAAEIDBEAgiohggbUxCAAAQgMFwCy9bpz5cv0P8artVqWQsVYAw66gC7voBq51R5PcsataukiyWdKulESZY1yoRSdlg5vnQ2KDt/RZJxyvpa9qb5ki5MsjzZ5zEFVM6/s5LyghaLCapcTOa7fbYhEYFZ+6AMVCaWmpCM4bcl7ScJAdWgF3Sk8QKuo5Znoe0ihYFZCEAAAhDIicDYeq1ubNaa5QuVzuSZk0WGLSIBBFRFnBV8ggAEIDBYAvaF/1eSdpD034MdenCjxRJgxLI7OHKMBIH4BLiO4s8BHkAAAhCAwMAIIKAaGEoGggAEIAABCFSPQCxhRYBdX0DlSuq5EneufJ8TTblNQb+EnwmP2p3fLhEgLUtm88BEsNTOnl/Cz5UDdIvAyusdJ+mE5CXPB6c+yFrCz8YyYZQd5q8983R2XPm+O5PPLQuVi998f6mk0yVZRqrWcZt00Ii0dlJaNCLdkQim1rpsU+5zBFTVuY4DrqNWsKHtqkOGSCAAAQhAoPX7HwEVC0ESAiqWAQQgAIHqE3jf1AOD/yHpqCKHGkuAEctukecC3yCQlUDE64gSflkni/YQgAAEIAABCEAAAhCAQO0IjE3ohPHRVvYhjj4JxBJWxLLbJy66Q6BQBEKvI0r4FWracAYCEIDA0AhUsYSfxWQAxxdM/8vRnQACqu6MaAEBCECg7AReLOmA5I2swsYSS4ARy25hJwLHINADgYjXUZMXAnqYMLpAAAIQgAAEIAABCEAAArUhMLZey9TUkeOjenNtgs4x0FABxqBdiGV30HEwHgRiEuA6ikkf2xCAAAQgEIMAAqrs1BFQZWdGDwhAAAIQyIFALAFGLLs5IGRICEQjEPE6QkAVbdYxDAEIQAACEIAABCAAAQgUncDb79CzdnxC96ipo8ZHZ8qZFd3tQvsXS4ARy26hJwPnIJCRANdRRmA0hwAEIACB0hNAQJV9ChFQZWdGDwhAAAJlIrCLpAfK4HAsAUYsu2WYE3yEQCiBFT95orn0D7c9y2t/WvL/rSSdnuN5SviFThLtIAABCEAglIBLaU5q81BitIMABCAAgUITGFunj48v0CcL7WSJnIslwIhlt0RTg6sQ6Eog9DqihF9XlDSAAAQgUEkCVSzhV8mJyjkoBFQ5A2Z4CEAAApEJ/LOkSyV9NbIfXc3HEjLFstsVCA0gUCICiYDKiabMcyemMgHVx7xQBn2+RJRwFQIQgAAESkIAAVVJJqqMbo6t171qao8y+o7PECglgYbuG99XLyml7zhdWAKhAoxBBxDL7qDjYDwIxCQQeh2FtosZC7YhAAEIQGDwBMbWa3Vjs9YsX6jLBz86I5aFAAKqsswUfkIAAhDITuB5kn4u6blTAoYns3cfbo9YQqZYdodLF2sQyJcA11G+fBkdAhCAAASGSgAB1VBx18uYbcbVK2KihUB8AuOjqu3z7xPW6w0X76vvx5+FankQS1gRy261Zo9o6k4g9DoKbVd3nsQPAQhAoGoEEFBVbUZ7i6e2XyB7w0UvCEAAAqUiMCbpYEnvLIPXsQQYAXZfMcXPNtJOlPRQZJbmy+clnTQ1r3d6vmw3JZQ7X9JqST8I9NGPa+ceYzxG0hskfVDS487ubdJBI9LaSWnRiHSHpG8nnx0+Kj04IZk9O7dW0rnJ//dr4/eVo5LZ4Cg4gT8/8bTm/7rgTO4rCz5PuAcBCEAAAhCAQFwCCKji8sd6PQnUVUA1NqEDJX3lhVMZuP6+oafrOfv5RB1LWBHLbj4UGRUCcQiEXkeU8IszP1iFAAQgEJtAFUv4WUzGdXzB9L8c3Qmw0dWdES0gAAEIlJnAbpJ+WYYAAoRMuYQRYLcMAqp+2fQaYxYB1X5NackCaZUvoBqVTnXOr5MWN6SVJrxaKN3Ub1D0HyoBy6bAfeVQkWMMAhCAAAQgAIGyEUBAVbYZw98qEKixgGqNGvr6+L4ar8I8FimGUAHGoH2OZXfQcTAeBGIS4DqKSR/bEIAABCAQgwACquzU2ejKzoweEIAABCCQA4EAIVMOVqUAu2lx0esl3Zw4s9zLvuSfX6PpzEmWsarTeZc1alkylr0datmjnL2HJbX7rFsGqgenxjMl+W2SzpN0u6QPSPqEpDdLOk3SWZ4d+/kLyWfOb8sQdbWkfST5sZirLh4b9/opGzsEZqCyDFP3N6TDmtJvXQYqBFS5LOsYgyKgikEdmxCAAAQgAAEIlIoAAqpSTRfOVoRAHQVUyzboVc2mPjG+bzkykpdtqcUSYMSyW7b5wV8IzEWA64j1AQEIQAACdSOAgCr7jCOgys6MHhCAAATKQMDK91mJtP9bBmfNxwAhUy6hBNhNl7pzAqafJ2XzfiXpIkkXTDlowiUrrefKzl3X4fwViaBp10R8NF/ShZLekQRp4qVPS0q3e3FACT8TUKX7v80b2/lvplxpQr+En503uyayMkGXCa+cn2bfxjZB1oYkfmsfUsLP7jleIOkqr2zfWgRUuSzroQ9KCb+hI8cgBCAAAQjkR8ClNCe1eX6MazsyAqraTj2BRyRQRwFVRNy1MB1LgBHLbi0mlSBrQyD0OqKEX22WBIFCAAIQmEWgiiX8mOLsBBBQZWdGDwhAAAJlIPBdSV+S9NUyOGs+BgiZcgklwK4voDpU0htSWafenYiNzp1y0AmonK87pQRU7rzLPrU6ESm5n78vaSIlkrKMT2bDREqhAio/S5WJufZMfPT9MV/aCahemYimXAYtP377zPnyeJKNyv+5Fd9t0kEj0lorxTci3eGyTSXBHzUpHTcinSMJAVUuq3r4gwZcR8N3CosQgAAEIACB3gggoOqNG70CCCCgCoBEEwgMmEDdBFRLbtHvr3yd/nPAGBnOIxAqwBg0tFh2Bx0H40EgJoHQ6yi0XcxYsA0BCEAAAoMnMLZeqxubtWb5Ql0++NEZsSwEEFCVZabwEwIQgEA4gedLum8qO9BzJT0V3i1uy1gCjAC7aQFV+sapXdk7v7Sf9Xfl8Nz5Z6eyPBl8y/R0TyKgcsImVwIwq4DK79+LgMqVKHSLwsr1WXas0Q4CspAMVGu9zFMz2ajIQBX3uhuU9YDraFCmGAcCEIAABCCQNwEEVHkTrvH4CKhqPPmEHo1AnQRUJ/xYO25+Uvc2t9KiFa/Vv0WDXnHDsYQVSyd044pRHVxxvIQHgVwJhF6/oe1ydZbBIQABCEBg6AQQUA0deSENIqAq5LTgFAQgAIG+CCyT9CdeGbm+BhtW51gCjAC7aQGVy+Y0FxpftOS3c+ctW9X5kjploIotoNoiq1QShJ8NK3MGKhNLrZMWN6SVyXjnIKAa1hWWrx1K+OXLl9EhAAEIQAACEKgGAQRU/c3jpvulf/motM+7pZce1t9YefZ+4Hbp2iXSESulXfbJ0xJjhxCok4BqbL3Oa05q6xULdFIIG9r0RiCWsCKW3d4o0QsCxSQQeh1Rwq+Y84dXEIAABPImUMUSfhaTcRtfMP0vR3cCCKi6M6IFBCAAAQgMgUCAkCkXLwLs+gKqnVPl9Sxr1K6SLpZ0qqQTJVnWKBNK2WHl+NLZoOz8FUnGKetr2ZvmS7owyfJkn8cUUDn/zkrKC1osJqhyMZnv9tmGRARm7YMyUJlYakIyht+WtJ8kBFS5rOoogzYlcV8ZBT1GIQABCEAAAhAoCwEEVP3NFAKq/vjVtXddBFRjE/ojNXXlU1vpjV+ar9/Wdb6HEXeoAGPQvsSyO+g4GA8CMQlwHcWkj20IQAACEIhBAAFVdupsdGVnRg8IQAACEMiBQICQKQerUoBdX0DlSuq5EneufJ8TTbnyfn4JPxMetTu/XSJAsoxhdhyYCJba2fNL+LlygI6Hldc7TtIJSUarB6c+yFrCz8YyYZQd5q+JnJwdV77vzuRzy0Ll4jffXyrpdEmWkap13CYdNCKtnZQWjUh3JIKptS7blPscAVUuSzrWoAioYpHHLgQgAAEIQAACpSGAgKq/qeomoHriYemGv5N+eeu0HT8D1IYvShOXTJ/f+0jpgJOlrX9PSvd541mzs1t16mfnLdPUiw6Qbj1P2unl0iFnS/N2nz7vMlDN22Pap51eJj35O2njNdJuB0iv+kvp+pOn/fFtOns23m77S7/84TPj9kevvr3rIqCq7wwPP/JYAoxYdodPGIsQyI8A11F+bBkZAhCAAASKSQABVfZ5QUCVnRk9IAABCBSZgAlaniXpC0V2sp1vAUKmXEKKZTeXYBgUApEIUMIvEnjMQgACEIBAHgRcSnNSm+dBt+ZjIqDqbwHMJaB6+r+lWz8zPb6Jo+67Qbp99bT46IlNzwiatp03uwygE0K98R+kX97yTB8TQvmf2bgmhLKazEGZAAAgAElEQVSSfPPfN/2ZCbJMpOVEUu6zdgIq6282Nt037YsTcf14tXTvDbP9NEHVHm+cjuc3P0FA1d+qkRBQ9UuQ/mkCsQQYseyyAiBQJQKh1xEl/Ko068QCAQhAIJxAFUv4hUdPS0cAARVrAQIQgEC1CFwn6YuS/t+yhRVLyBTLbtnmB38hMBcBriPWBwQgAAEIVIgAAqoKTWbRQkFA1d+MzCWgSn/mfn79KdM2TbRkh5+Vyn52QijLCmUCp22fO93OZaZyoig7d9d3nxFY3fO9Z4RPz9lltnjrwZ9tmYHKjZP2s9OYJuDyP7OfOXojUAcB1dIJ3TwyqX9YvlD2TIgjZwKhAoxBuxHL7qDjYDwIxCQQeh2FtosZC7YhAAEIQGDwBMbWa3Vjs9YsXzhTVWbwRhix8AQQUBV+inAQAhCAQDCBF0yVcrtX0vaSNgf3KkjDWAKMWHYLgh03IDAQAlxHA8HIIBCAAAQgUAwCCKiKMQ+V9AIBVX/TOpeAymV9SlvwszlZ+Tx3OCGVG/Ohf5/+xAmpLGvVv3xU2ufdz5T0S4udzKaJrrbednACKjemCbkQUPW3Xlzvqguolq3TkuaI3jm+r/7HYIgxSjcCsYQVsex248HnECgTgdDrKLRdmWLHVwhAAAIQ6E4AAVV3RnVogYCqDrNMjBCAQF0I7CLprZIuLmPAsQQYseyWcY7wGQKdCFDCj7UBAQhAAAIQgAAEuhNAQNWd0VwtsmSg6jSOiZJu+MQzQimXccqVADSR1ejx0qvePrtkn403DAGVK+dHBqr+1orfu8oCqmZTjWUbdM/IpN57yQKtHRw1RpqLQCxhRSy7rAYIVIlA6HVECb8qzTqxQAACEAgnUMUSfhaTERhfMP0vR3cCCKi6M6IFBCAAAQgMgUAsIVMsu0NAigkIDJNAUxL3lcMkji0IQAACEIAABEpHAAFVf1M2l4DKCaDMwgEnS/fd8Ey5vQd/+sz//XJ7C0+Ubrtg2ifr87sHZmedsvJ+LiOUtbnh7yRXis//bFAZqCzrlZUatKxZu71u2t7jD0mHnC1Rwq/3tVNlAZVROf5W7XHJAbqvd0L0zEogVICRddxu7WPZ7eYXn0OgTAS4jso0W/gKAQhAAAKDIICAKjtFNrqyM6MHBCAAgSISsOxTDxTRsVCfYgmZYtkN5UI7CJSEAAKqkkwUbkIAAhCAAAQgEI8AAqr+2KfL7bnRLGPU/PdJTzw8LTr65a3Tn7gyffZ/EzxNXDJ9fqeXPyNKSvfZ+8hpMdXWvzfd1u/n7Ljzgy7hZyIpZ8983G1/6Zc/REDV36qRqi6g6pcP/bMTiCXAiGU3OyF6QKC4BLiOijs3eAYBCEAAAvkQQECVnSsCquzM6AEBCECgiAROkPT6qaoC7yqicyE+xRIyxbIbwoQ2ECgLAUr4lWWm8BMCEIAABAIIuJTmpDYPgEWTbAQQUGXjVbfWJsiyDFRO+OVnuXKlBuvGZBDxVlVANbZOyyc366wv7q9fDoITY4QTiCXACLD7iqko7P7lREkPhUeUW0vz52pJ+yQWlkv6oKTHJYX6GtpuziAmpGdLWiFpL0mHj0oPWocJaWdJ35Z0t6Slo9JjE9Knpnw8RdI5o9KpbuD10t5N6buSdk8Zu9L1TY25X9Lu/oZ02L7SxuRzG39Ryo8tznn2LN33TH8bY520uCGtTAfdlJYskFa580kssjjS/vttvZhd11bsHh8XiyalRSPSHcZtUjploXRTbisoh4EDrqOWVUr45QCfISEAAQiUgEAVS/iVAHvhXERAVbgpwSEIQAACPRFYYyVsJX29p94F6BRLyBTLbgGQ4wIEBkaA62hgKBkIAhCAAATiE0BAFX8OKusBAqrKTu1AAnNlCDde88xwfhatgRip4SBVFFC9b732H2nqm5L2HB/VYzWc1lxD7iScOP4W7br5WfpQQ/pQjHUVIPwYiNhoQHCdeOoDkn6QjPmJKRHTromI6sVT50LEXgOLyYmOTADkRD+3SQeNSGudmCglGPqRL3JyAqSmdKYTKaXPeSKlq5z4Km03ESt1FVD5Iqm0MCr57DRfWJU+53yZlI4baWmuWgIyO5ZOSgtGpMusf1O6P/nsF75gzBr6Y6SFUkkcL/LFYwNaO7kOE3AdteyHtsvVWQaHAAQgAIGhExhbr9WNzVqzfKEuH7pxDBaGAAKqwkwFjkAAAhDomYCV77tL0g6SvQhUziOWACOW3XLOEl5DoD0BriNWBgQgAAEIVIgAAqoKTWbRQkFAVbQZwZ86EIghdMmb69IJfafR0D+P76sL87ZVx/HTwonj/027bn56WjjVlM4rkYDKMtXfnMyhn/3JP28vZB6TZKzqdH47SedLWpaMdWAiinLipofbfGZjmWDKjW1drf3np55dnibpDElvluTsv9Lz1dqajZ9JusJrd7qkv/UybJmNdyeCLOvj+2gZ+q3vzDGHuGlGiOQEVZZ9yrJQ+WKrdgIqT3C1NsnYtEUmqfQ1FCKg8jJmzUv6b/KFSu0EVM5353M7O84XP5aGdK1lk2pK4372KmubjNkSWrkMWm6MtL2y/K4IFUaFtitL3PgJAQhAAAJhBBBQhXGqeisEVFWfYeKDAATqQuD5kn5T5mBjCTBi2S3zXOE7BNIEKOHHmoAABCAAAQhAAALdCSCg6s6IFhAYNIFKCqjW6/AV+7bKjnHkQMAJJ9LCqa221nmX/LF+FUtYEWDXz9ZkpelMrHSSpJ8n4qJfSbpI0gVT2EwwfmcicDKK13U4byIkP3PUfKkl3HtHgt5K9H06ESv57axknvW1lz6trdnyj06+Op/e0CZTlcXkZ63yBVRHWkY2SWdJ2knSJyV93C9lmC7jJ7Wyt81kZfLK91l2qPdIunSq1F5LGGWOd8tA5YRIfp92yzNEQOXbsjEa0pzZpqyNL6qaK6uUtXUl+0xstZX0m1RpwpnMW21KBc6UNXTisXbCqxwuy4ENGXAdtWxRwm9gyBkIAhCAQKkIVLGEn8VkkzCllHYvDJZqTmI4i4AqBnVsQgACEIDAFgRiCZli2WUJQKBiBJrTz/Q4IAABCEAAAhCAAAQ6EUBAxdqAwPAJVFFANXyK9bJov6tdpin71wmnHIVQAcagqQXY9UVJh0pyIqTHJTmxkQmMzp3yzQmonJsmOvKFVe68yz61Osk65X7+/rQOZ0akZcInX9BkNu2wDFSuBM7tnphqrtJ8/jh+qb9QAVVH9H45PSccciX5umWT8jJY7e4baFP+b0Z01c4RJ15q81lauNQSTVk7Ezj5pQPbCJus2f0uU1Q6Ft+W17dlrykd4QRaTem3lo1qKrPX3ZL+RtLnkr6u7F+7codzxjvo66Df8QKuo35N0B8CEIAABCBQKAIIqLJPBxtd2ZnRAwIQgECRCNibXPbw4t4iOdWLL7GETF/c+NSN79t7m4N78Zk+EIDADAEEVCwGCEAAAhCAAAQg0IUAAiqWCASGT6BKAqqlE/rrFaP6wvApFtPi4pu1/dbb6pHEu0fHR7WD/b/f85K2b0rrm5v1wZGt9K/p8WMJMALspgVUTrjkJtCVyzMhkmWO2keSX9rP+qfPu0xSJrz6QTKQZZq6JxFQdcoI5QRU/uLxy/qlxVA25pleY+dXqIDK7PljuDKDsxbvXJmd0iXp0j+nyt5dlWSvOtormWcxmfgoREBlWa4OH5UeNAf9rFTpzFhJALMyZfnZpuzzJIPUA27MduUKrZ1XolB+eUIfUqfSf20EZi7eu0enhXKlOAKuo1LEgZMQgAAEIACBUAIIqEJJPdMOAVV2ZvSAAAQgUCQCJ0g6YOrBxbFFcqoXX2IJqGLZ7YURfSBQVAKU8CvqzOAXBCAAAQj0QMClNCe1eQ/w6DI3AQRUrBAIDJ9AVQRU779Dz3n6cd3bGNFhy+e3Mv9w5ESgQhmoXEm7uUiZ8KVdO3feslWdL6lTBqq5SuqZXSvj5w4/y5Wdc31fmYifzOZDqUxWcwmorL2fZaudnVmlA70yfvOSxpskLU3+byKlo9vAutLaNKTd/UxQnkhpRrjUSXzkj9mthN+k9OoRaW27SXOiJ19Ata+00csq1Sqx1y4DlZ9By2XNamejBwFVJTNQUcIvp1+wDAsBCECg4ASqWMKv4MgL6R4CqkJOC05BAAIQCCZwvaRLJF0T3KOgDWMJmWLZLeg04BYEeiLAddQTNjpBAAIQgEAxCSCgKua8VMIrBFSVmEaCKBmBqgioxtbrHDW1/fio3l+yKSiduy5DzfH/pl03P60PNaQP+aX8YmWwCbDrZ6Cy7ECfl3SSJBMRWXamXSVdLOlUSScmYiWXOchEeb4Yyp03AZTr+0FJ8yVdmJTis7ntJKAy4ZNv39ramO9O/vUzUPkCqscSwZa1N3tpAZVlyPqApA2pdh9OsmKZvybU+qSkjycxzlqDfvk7JyTqlLEpERMd1amUnivHN9c4ftnAhdJN3QRUkiyWlk0TR5nzaf/SAipPMLWL9WtK9ycZsqx7WiDWElk5KP5YXgk/E3BZRrCZzFeT0gITdqUzbjWl8QXSqrJc6AHXUSuU0HZliRs/IQABCEAgjMDYeq1ubNaa5QtnShCHdaRVpQggoKrUdBIMBCBQMwJ/IOmLlp55OltzuY9YAoxYdss9W3gPgdkEuI5YERCAAAQgUCECCKgqNJlFC2VsQv8lyWW9KJp7+AOBKhLYND6qHasQ2NhES/Bw2fiofl2FeAYRw9iEHnFl+wYxnhsjLZxIC6lMUBVDmBcg6PAFVC6T081JXK58n503IZMr7+eX8Ot0frtErLQsGcuVx2tnzwRSJnyyknp+SUDr6vtgIieXnWpJItKy8W+fesZ5ugmIEpGX9XPtzL9DE9+t3UWJoMvsuVKDb075uMXS8MRIciKltMjJdXIl70wgNSLd6megsjZp4ZIJnrxz+7lx/HJ5cwmotpaOfVr68pTQ7G4TPo1KJigzOxafiZn2sufATemIhnSaL7LyyvO1MmZJOm2qnGCrVGBDel5S5m93H4jF1ZBmyhEmn7X6m20/a5V95meuSpc4HOQ1mOdYAddRy3xouzx9ZWwIQAACEBg+AQRUw2deRIsIqIo4K/gEAQhAoIYEYgkwYtmt4RQTcoUJUMKvwpNLaBCAAAQgAAEIDIxAzM24mLYHBpCBIJCRAOs+I7CSNc9rfjuV7jr+Fu26+VnTGakKKqAq2Qzibp4EEvHTpQ3pPS6T1SDtJaKzQ3yh1yDHz2us0N8blPDLawYYFwIQgECxCVSxhJ/FZNSnUka6FwaLPQkF8A4BVQEmARcgAAEIQECKJWSKZZc5h0DFCFgWPO4rKzaphAMBCEAAAhCAwGAJhG7aDdbq9GgxbecRD2NCIIRAFdb92IQOHh/VjSHx1q1NrPmtm926rasqxZtku5Jfsm8Q8bksW5PSKVaWcBBjDmuMWNfvsOLDDgQgAAEIQCBNAAFV9jXBRld2ZvSAAAQgUAQCL5T0TkmfKYIzg/AhlpAplt1BMGMMCBSIAAKqAk0GrkAAAhCAAAQgUEwCMTftYtou5mzgVR0IVGHdj63X2qZ06Yp9dWkd5ixLjItv1varDtSjWfoMom2sdRXL7iCYMQYEikKA66goM4EfEIAABCAwLAIIqLKTRkCVnRk9IAABCBSBwAckLZR0XBGcGYQPsYRMsewOghljQKAoBCjhV5SZwA8IQAACEBgAAZfSnNTmA4DJELMJxNy0i2mbdQCBWATKvu6XbdCxzaaWjO+rg2IxxO6WBGKtq1h2WQMQqBKB0OuIEn5VmnVigQAEIBBOoIol/MKjp6UjgICKtQABCECgnAT+t6QLJH2znO5v6XUsIVMsu1WZN+KAgBHgOmIdQAACEIBAhQggoKrQZBYtlNBNuzz8jmk7j3gYEwIhBMq+7sfWa3WzoctWzJc9A+IoCIFY6yqW3YJgxw0IDIRA6HUU2m4gTjEIBCAAAQgUhoDdfzc2a83yhbq8ME7hyNAJIKAaOnIMQgACEOibwI6S3ippVd8jFWiAWAKMWHYLhB5XINA3Aa6jvhEyAAQgAAEIFIcAAqrizEXlPIm5GRfTduUmkoBKQ4B1X5qp6snRsQk9Mj6qHXrq3EenWOsqlt0+UNEVAoUjEHodhbYrXIA4BAEIQAACfRFAQNUXvsp0RkBVmakkEAhAAALlJhBLgBFg9xVTZG0j7URJDxWAsvlztaR9El+WS/qgpMclhfoa2m7OcCekZ0taIWkvSYePSg9ahwlpZ0nflnS3pKWj0mMT0qemfDxF0jmj0qlu4PXS3k3pu5J2Txm70vVNjblf0u7+hnTYvtLG5HMbf1HKjy3Oefbk97cx1kmLG9LKdNBNackCT7CYxCKLI+2/39aL2Q3Zit3j42LRpLRoRLrDuE1KpyyUbirAWgt2gRJ+wahoCAEIQAACEIBAjQnE3IyLabvGU07okQmUdd2/d4Oe96X5+m1kfIU3H2t+62a38AsBByGQgUDo9UsJvwxQaQoBCECgQgSqWMLPYrIpGl8w/S9HdwIIqLozogUEIAABCAyBQICQKRcvAuwORGw0IOedeOoDkn6QjPmJKRHTromI6sVT50LEXgOLyYmOTADkRD+3SQeNSGudmCglGPqRL3JyAqSmdKYTKaXPeSKlq5z4Km03ESt1FVD5Iqm0MCr57DRfWJU+53yZlI4baWmuWgIyO5ZOSgtGpMusf1O6P/nsF75gzBr6Y6SFUkkcL/LFYwNaO3kP05RMk8YBAQhAAAIQgAAEINCJQOimXR4EY9rOIx7GhEAIgbKu+2UTulDSz5eP6pyQOOvaJtb81s1uXdcXcVeTQKzrt5o0iQoCEIAABMpAAAFV9llioys7M3pAAAIQiEnAhDJfk/S6mE7kYTtAyJSHWQXYTYuNXi/p5sQZP/uTf36NpGOSjFWdzm8n6XxJy5KxDkxEUc7ew20+s7FMMOXGtq7W/vOSTpsSsJwh6c2SnP1Xer5aW7PxM0lXeO1Ol/S3XoYts/HuRJBlfXwf35X0nZmLOcRNM0IkJ6iy7FOWhcoXW7UTUHmCq7VJxqYtMkmlF0OIgMrLmDUv6b/JFyq1E1A5353P7ew4X/xYGtK1lk2q2RL2zy63mYzZElq5DFpujLS9XBZ9PoMioMqHK6NCAAIQgAAEIFAhAgGbdnavf2YqZP87h31u9+vu+4D/ncJ9n2hLLMC2e1nj0+l7/j6mwPlnQ7isuf5wFsdHJL1D0p3uA+++3U4tbUi7J1lr7SWSVoZb/97bGrXLJGvn/e8efcRB15ISCFj3hYts2Y80qq103bOe1p5f2F+PFM7BAjm0+GZtv+pAPTpsl2Ktq1h2h80XexDIkwDXUZ50GRsCEIAABIpIAAFV9llBQJWdGT0gAAEIxCRgZeQWSDouphN52A4QMuVhNquAykrTmVjpJHsbNBEX/UrSRZIumHLQsj/Zg3/bCLDjug7nTcDkZ46aL7XeMLWNAzusRJ/buPDbWck867tLepMh6eeLvXxfnU9vaJOpytr5Wat8AdWRkvaUdJaknSR9UtLH/VKG6TJ+kh7zszJ55fssO9R7JF06VWqvJYwyn7tloHJCJL9Pu4UQIqBqs8kyZ7Yps+OLqubKKmVtXck+26TZSvpNqjThTOatNqUCZ8oaOvFYO+FVLhfAgAalhN+AQDIMBCAAAQgUgYBLaU5q8yLMRsV8CNi0Swuk3MsY7kUG/3O773YvO2zxokMaXYDtPGgPWkC1uxNEdXkRY6aUeB5BMWZ5CERa930BWjqhb45INy4f1ef6GojOuRGIta5i2c0NJANDIAKB0OuIEn4RJgeTEIAABApAoIol/AqAtXQuIKAq3ZThMAQgUHMC/zsR5HyzahxKIqA6VJITIT2evP1t2ZpMYHTu1Jw4AZWbHhMd+cIqd95tJKxOsk65n78/rcOZEWmZ8MkXNJlNO0ygdXny/9s9MdVcpfn8cfxSf6ECqo5Lzi+n54RDriRft2xSXgar3X0Dbcr/zYiu2jnixEttPksLl1qiKWtnAie/dGAbYZM1u99likrH4tvy+rbsNaUjGlLLVlP6rWWjmsrsZRs5fyPNPAh3Zf/alTucM96iXf+xrt+iccAfCEAAAhCoBAEEVJWYxmIGEbBp1ynDlAVkGZw+7GWgen+SraqreMo6B9j2M1DZiyD24saPJe2QZMa1LLcXS3LfRX27/vcTy4xrWbQsI9aGROTl/LfvMy7Lln2PuV7SmzJkoLLvDK377Yb0vPT9vHe/joCqmJfA0L0KWPdD9wmD5ScQa13Fslv+GSMCCDxDIPQ6Cm0HWwhAAAIQqBaBsfVa3disNcsXzuy/VStAogkigIAqCBONIAABCBSGwHOnHpxbabfKHbEEGAF2fVGSCaiccMnNgSuXZ0Ikyxy1jyS/zIbbiPDPu0xSJryyMhR22EbCPYmAqlNGKCeg8uffL+uXFkOlS4A4v0IFVP4Gh9lsWxZkrsxO6ZJ06Z9TZe+uSrJXHe2VzLOYTHwUIqCyLFeHj0oPmrN+Vqp0ZqwE4Irk31YZED/blJ1PMkg94MZsV67Q2nklCjuWCOlU+q+NwMzFe/foM5nMCn+9B1xHhY8BByEAAQhAAAIJAQRULIXcCARsxoUKqOw7yHlJGW/7TtH1CLDdTkBl45o4ypUGd98nTMj1tlQG3a8nL5a47yDtBFSWedfKoZv46ppEXLV/qICqKW1sSIfayxYj0q0IqLpOe+0bBKz72jMqM4CxCT0yPtoSeQ71WDqhGxuSPX/ggAAESkagKa1dMaqDu7nN349uhPgcAhCAQDUJIKCq5rxmjQoBVVZitIcABCAAgVwIxBJgBNhNC6hcSbu5ONgmQ7t27rxlq7JyG50yUM1VUs/s2tvg7vCzXNk519c2OWzzwmw+lMpkNZeAytr7Wbba2bHMWDOHV8ZvXnJyk6Slyf9NpHR0G1hXWpuGtLu/8eGJlGaES53ERykfPjUlsuoooJqUXj0irW03aU6s5Quo9pU2elmlWiX22mWg8jNouaxZ7Wz0IKAqVQYqSvjl8muRQSEAAQhAAAIQqBiBgM24kBJ+lt3JHX422jlpBdhuJ6Cylz1MoOV/Zt9F7DvDRxLh02jykol72cKVHWwnoPIzaNl3FH+cme8Y3vcLi2nmO0MiGttv6nvUXpPSKSPSZX5GWTJQVeyCGUA4Aet+AFYGM8TSCb2/Id0/PqrvDGbE6o9Spvmt/mwQIQSqRYASftWaT6KBAAQgEEqgiiX8LCaLf3zB9L8c3QkgoOrOiBYQgAAEikLAHlrPEq4UxbFB+BEgZBqEmS3GCLDrC6gsO9DnJZ2UzIVtcOyalLI4VdKJiVjJNgLssHJ8vhjKnbdNB9fXSnHYm9gXem9wdxJQmfDJt282bEwrI2j/+hmofAHVY6nSGWkBlWXO+kCbEhu2wWFZscxfE2p9UtLHkxhnsfTL3zkhUaeMTYmY6KhOpfRcOb65xvHLBi6UbmonUEploLJYWjZNHGXOp/1LC6i8DZhdklJ89ycZsqx7WiDWElk5KP5YXgk/E3DZhtdM5qtJaYEJu9IZt5qt+1mtymXR5zNoUxL3lfmwZVQIQAACEIAABCpCIGCzP51B1iK3knguy5T73M59NcmA+8OkvF+7bLUz5AJs9yOgcmIqV4LcskwNXEBlYimXeUrSf0x9D3sBAqqKXBw5hRGw7nOynG3Y99yrbZ/1kO5tjOjI5fN1a7be9W1dlvmt7wwROQQgAAEIQAACEIBAbAIIqLLPABtd2ZnRAwIQgEAMArtJ+okkl+Enhg+52gwQMuViP8CuL6BymZxsQ8AOV77PvT3tyvv5JfxM2NTu/HaJqGlZMpZ7Y7udPRNImdDKNkX8koBpH0zk5LJTLUlEWja+vZl+ugmIEpGX9XPtzD9XmtDaXZQIusyeKzX45pSPW8yFJ0YyFU1LpJQWOblOruRdQOmNlnDJxvLETPbGeetwoiP7/1wCqq2lY5+WvjwlNLvbhE9Wri/pY/GZmGkvK9PXlI5oSKf5IiuvPF8rY1aygdXKdNWQnpeU+dvdB2JxNaSZcoTJZ63+ZtvPWmWf+Zmr0iUOc1n0+QyKgCofrowKAQhAAAIQgECFCARs9qczUKWjT3/uBFVWEs/PUrsFtQDb/Qio7PtOaAYqV/rPxFaZMlA5sZR74SJ9L00GqgpdLAMKJWDdD8hSf8OMrdcn1dTzx0dnXtTpb8Ca9F58s7ZfdaAerUm4hAkBCEAAAhCAAAQgAIHMBBBQZUZGpoDsyOgBAQhAIAqBv05ELe+NYn0IRgOETLl4EctuLsEwaO4EEvHTpQ3pPS6T1SCNJqKzQ3yh1yDHz2ssSvjlRZZxIQABCEAgAgGX0pzU5hHgV91kgJgjq4DKf4HCle5uizHAdq8CKrNnGW2/LsmVKreXONploLLMu/Yyigm+rkleKNk/ycTbtYSfE1B1KqONgKrqV1D2+ALWffZBc+jxvtu128hTGhkf1c9zGJ4hIQABCEAgIwFK+GUERnMIQAACFSFQxRJ+FZmaoYZBBqqh4sYYBCAAgZ4J2MPlS6dEVNf2PELBO8YSMsWyW/DpwL05CCRvvMsv2TcIYG7DZ1I6xcoSDmLMYY3BdTQs0tiBAAQgAIEhEEBANQTIdTURIObIKqAylC7jrV/qbwvEAbZ7FVC5TFIu6675YWWr2wmoLKOu89ey314v6U1ZBVQWnMt262dzRUBV1yurc9wB6x5oEIAABCAAgV7um6AGAQhAAAIVJDC2Xqsbm7Vm+cKZqjIVjJKQuhFAQNWNEJ9DAAIQgMBQCMQSYMSyOxSoGIHAkAhwHQ0JNGYgAAEIQGAYBBBQDYNyTW3EFHPkaNsXXlkZwbZl+Wo65YQdmUCO634gkS29TQdttVn3X3KA7hvIgDUbZGxCj4yPaoeahU24EIDAEAgU/e/HEBBgAgIQgEAtCSCgquW0bxE0AlrNUuIAACAASURBVCrWAQQgAAEIFIJALAFGLLuFgI4TEBgQAUr4DQgkw0AAAhCAAAQgUGkCMTfjAmw3e4RvzxYtc5ZlnXKHlegzMVWvY94q6YAe/Ul3+6aktw5oLIYpGYGAdR81orH1+p6aunp8VF+M6khJjRd9fkuKFbchAAFJlPBjGUAAAhCoJ4EqlvCzmGw2xxdM/8vRnQACqu6MaAEBCEAgNoGPSfrGVFmDjbEdydN+LCFTLLt5smRsCEQgYJtj3FdGAI9JCEAAAhCAAATKQyDmZn9M2+WZITytGoEir/uxCR2tpk4cX6DXVY37sOIp8vwOiwF2IAABCEAAAhCAAAQgMBcBBFTZ1wcbXdmZ0QMCEIDAMAm8SNKPJe04TKMxbMUSMsWyG4MxNiGQIwEEVDnCZWgIQAACEIAABKpBIOZmf0zb1Zg9oigjgSKv+2W36dDJhhorFui7ZWRbBJ8X36ztVx2oR4vgCz5AAAIQgAAEIAABCECgiAQQUGWfFQRU2ZnRAwIQgMAwCZwk6Y8lLR6m0Qi2dl658anfLtl7m6H/XUJAFWG2MVk5ApTwq9yUEhAEIACBOhNwKc1JbV7nVZBT7DHFHDFt54STYSHQlQDrvisiGkAAAhCAQBsCsUr4ja3XvWpqDyYFArUi0NB94/vqJbWKmWALS6CKJfwKC7vAjg19o7rALHANAhCAQBEJvEvSw5K+VUTnBuDTCySdLOnplRuf+igCqgEQZQgIRCCAEDECdExCAAIQgEBeBBBQ5UWWcRVTzBHTNlMPgVgEirjuxya08/ioHozFBLsQgAAEINCdQKy/H2a3u3e0gED1CIyPCr1C9aa1lBGNrdfqxmatWb5Ql5cyAJweCAF+IQ0EI4NAAAIQgEBC4D3z5s07c9OmTS+aN2/erzdt2nSWpIvb0HHCqQ9JukDS+Ss3PnUfAirWEQTKSQABVTnnDa8hAAEIQKAtAQRULIzcCMTajLOAYtrODSgDQ6ALgSKu+7EJfU5NTY4v0AeZwP4IjE3okfFR7dDfKPSGAAQgsCWBWH8/EFCxGutKAAFVXWe+eHEjoCrenMTwCAFVDOrYhAAEIFBNAse+8IUvvOCKK67YftGiRbr11lt17LHHPnzXXXd9XNKFSci7SDLR1IxwStL99lksAUYsu9VcAkRVVwKU8KvrzBM3BCAAAQhAAAJZCMTajDMfY9rOwoi2EBgkgaKt+2U/0j7NrXTT5ie158rX6T8HGWsdxyra/NZxDogZAlUlEK2EHxmoqrqkiKsLAQRULJGiEKhiCT+LyfiOL5j+l6M7AQRU3RnRAgIQgEAsAmslnSvp27EcyGJ3xx13vPtrX/vanocccshMt3Xr1umQQw757aOPPjoq6URPOHWepJ/748cSMsWym4UtbSFQAgKWYpz7yhJMFC5CAAIQgAAEIBCPQMzN/pi24xHHct0JFG3dL53QhzUprVjYetbD0SeBos1vn+HQHQIQgEBL8A4GCNSRAAKqOs46MQ+LAAKq7KTZ6MrObFaPlRufvFdq7NHnMHSHQM0JNO9bsvezXlJzCOnwd5e0QdJOkbhYKnkTOdlxfiJ8sv93PL/11luf9+ijj2rbbbed5fI222yjp59+2s79VtKfS7q13TixhExf3PjUje/be5uDI3HGLASqQgABVVVmkjggAAEIQAACEMiNwBk//kRzt21Oy218BoYABGYT+OVTZ+r015zF8++KLozFN2v7VQfq0YqGR1gQgEANCSCgquGkE3KLAAIqFgIE8iOAgCo7W75AZmc2q4dt+Pc5BN0hAAFJS/beht9Hs1fC30h6jaEZ8gI5eyqLzBmSnshqt0sGqn2TDFQnJ+X8TJzVKt3njlgCqlh2s/KlPQSKTIASfkWeHXyDAAQgAIGMBFxKc1KbZwRH8+4EYmZLiWm7OxlaQCAfAqz7fLgyKgQgAIGqE6CEX9VnmPiKRgABVdFmpL7+VLGEX31ns/fIESz0zq7VEwFVnwDpDoGEAAKqLZbCdpKsFt6wy/c9LmnHXgRUko594QtfeMEVV1yx/aJFi3Trrbfq2GOPffiuu+76eCKasiBfkGSz2kJIFUvIFMsuFz8EqkSA66hKs0ksEIAABGpPAAFV7ZdAfgBiijli2s6PKCNDYG4Cbt0ff6v2aG6tly1foO+16zE2oZ3t/PioHsyD6dhtGmuOaNGKUR2dx/iMCQEIQAACgyUQ676JDFSDnUdGKw8BBFTlmauqezq2Xqsbm7Vm+UJdXvVYia8zAQRUfa4OBFR9AqQ7BBICCKgKsxT6EVBZEO+ZN2/emZs2bXrRvHnzfr1p06azpkRTF7eJzhdSXWBlAldufOq+GOsA4Udh1h6OlJgA11GJJw/XIQABCEAgTQABFWsiNwKxNuMsoJi2cwPKwBDoQsCt+/et05KRhj6kpn7e2FrnLX/tbCHV0gn9aKum/vqSBbpt0FD//kZt/X+31z2NSb1r+UL966DHr/N4YxN6ZHxUO9SZAbFDAAL5EIh134SAKp/5ZNTiE0BAVfw5qouHCKjqMtNzx4mAqs91gICqT4B0h0BCIIZwpsDwrXTfjyP5d6qkz/aYgaoXl52QavPKjU99NMY6QPjRy7TRBwKzCVDCjxUBAQhAAAIQgAAEuhOItRlnnsW03Z0MLSCQD4H0up8RUjX088akznMZqfIUUC2d0Bkj0ouXj+q9+URZ31H5vVbfuSdyCORNgBJ+eRNmfAjMJoCAihVRFAJVLOFnMRnf8QXT/3J0J4CAqjujOVsgoOoTIN0hkBCIIZwpMPybJH06Qvm+mEh2Xrnxqd/GWAcIqGJOO7YrRKApifvKCk0ooUAAAhCAAAQgMHgCMTf7Y9oePElGhEAYgU7rPi2kmmzoH/LKQGWejk1or/FR3R3mNa1CCfB7LZQU7SAAgbIQIANV95nadL/0Lx+VHvr36ba7HSC98R+kbZ/bvW+6xdP/Lf14tfSqt0tbbyvd+pnpFgecLG39e9L/d6X0otdL83bPPjY9shFAQJWNF60hkIUAAqostKbbstGVndmsHgio+gRIdwgkBGIIZwoK327HN0jaqaD+5eZWLCFTLLu5gWRgCMQhgIAqDnesQgACEIAABCBQIgIxN/tj2i7RFOFqxQi0W/dj6/UFF+bkpO7eqqHjm5I9i/mWGvoP++yphs780nz91v7vt+/nfMXQFiKcxTdr+1UH6tFCOIMTEIAABAZAAAHV3BAfuF26don0xrOklx423XbDF6V7b5AOOTu70Mn62pgmwEoLqO67Qbp9dW/jDmAp1G4IBFS1m3ICHiIBBFTZYSOgys5sVg8EVH0CpDsEEgIIqGaWwt9K+kNJ74u0OM6eEteeMcQSfjNhxhIyxbIbaX4xC4FcCFDCLxesDAoBCEAAAnEIuJTmpDaPw7/SVmOKmGLarvSkElyhCbQVUK3TiS2nG3qOpD+QdHzyDORSNfV/7KOnttLVMwIq177P84UGhXMQgAAEIDCLACX8ircgLFtUOkNUOy9NFDVxyfQnfnYqJ5ba/g+kjddI85dKG1ZMt9vp5dKiM6Sffm365z3/VPrOCc+MfsRKaedXTtu3vnY4EdcTD0s3/J2008ukJ383/bnZfdVfStefPLtt8agWxyMEVMWZi7p7UsUSfnWf017iR0DVCzWvDwKqPgHSHQIJAQRUs5bC70n670iL43FJOyKgikQfsxAoKQGEiCWdONyGAAQgAIF2BBBQsS5yIxBTxBTTdm5AGRgCXQi0W/fv3aDnbb1ZJzdG9EFNanxyUuc1ttJVeZbwY6IgAAEIQKBcBGLdN5GBqvM6caX79nn3M9mn0q0tm9T/+c50Cb7fPTBd6u8lb5Tmv286U5UJq0wMtcs+0z2zZKDy2266bzoTlo01b49pAZUdlsnKfbb3kdN+WInAXjNkleuq6c9bBFT98aP34AiMrdfqxmatWb5Qlw9uVEYqGwEEVH3OGAKqPgHSHQIJAQRUhVkKCKgKMxU4AoHyEEBAVZ65wlMIQAACEOhKAAFVV0Q06JVArM048zem7V550Q8C/RLw170Jp7aZ1IckndyQLtm8Wed/cT/dazaWTuhHCKj6pT38/mMTemR8VDsM3zIWIQCBqhOIdd+EgKrzygoRULnefhaq0eOfEVC5cn3bPne6ZaiAatt50yIpE16ZGMtlnXr5n0m7vW72Z2k/7/oupQBDfl8goAqhRJthEEBANQzKxbeBgKrPOUJA1SdAST/81pVa8T+PmzXQHx74Ji399Jf1nHk79W8gxxGuv+xzes2fHKZdXvLyHK3UY2gEVK15/qCkGyX9W8RZP1XSZ8lANWsGXjH1k22kWZr/hyLOjZk2X66WlLwn0/LmdknvkHRnF9/sF+oFSSxztfXjfaWkd0v6mKR/lLRa0g8GxWBCerYkS5a8l6TDR6UHbewJaWdJ356yfbc9yx6VHpuQPiXpFEnnjEq2TlvHemnvpvRdSbun/LrS9U2NuV/S7v6GdNi+0sbkcxt/UcqPLc559uT3tzHWSYsb0so0n6a0ZIG0yp1PYpEfR9L3NH/M1HgzcXvcjrYxJ6VFC6WbHLdJ6RT7eVDzFDJOrBJ+Kzc+ea/U2CPER9pAoDoEmvct2ftZL6lOPEQCAQhAoD4EAjbj2t3vG6DTJJ0l6RMJLfu/O+zc2yT98VwkA20X6XtPJ19en3A4xv9+5u7Tm9KZdu/tvj+4e2X/nn9SevvI9PeL1v106vjRqLR/fVZltSN1695Kcaihj6mp5ZZxygmnXPQIqMq5DgJ+r5UzMLyGAASiE6CEX/Qp2MKBEAGViZVu+IRkoqlXvX22sMkXS2UVUJkzls3qoX+f7VY7Owioels7CKh640avwROoYgm/1nchSeMLpv/l6E4AAVV3RnO2QEDVJ8BEQHXdqs/o+PO+0hIiPXDvv+uSD71T+77pSL3lhI/3byCnEUz45fudk5naDIuAqjXV/6rph7j/XJuJ9wKNlcEmwG7RBFSfl3SSJ5iyDYQLA0RUoQIqf/nZ2CagMnGfZScb+OFEQv7Gxm3SQSPSWic88gRVJn76kS9ySm+UmIPpc57o6SonWkrbTTZYugqofFFTWhg1hwhqRhjlfJmUjnMiJ08cNiPq8tttJf3GRGJuMyixM2YcmtIRDWlm/GSsF/nisYFPWvsBm5JpyoZ7cB82XN5YKw4B7puKMxd4AgEIQCALgYDNfvvukb7f902kBVT2864h9+uBtisnoJI082JFu3v+9HePLPNJ2+ITcOt+8c+0/cjD2jktnCp+BHg4F4GA32sAhAAEIFAqAmSg6jxdT/+3dOtnpj+30nhb/97stunPn35icAKqdAYq37LLRuWyUyGg6u2SQ0DVGzd6QSCEAAKqEEqz2wx9oyu7i8XuwcZd//PTToj0rYs/qbs23NLKQmXHio8cq5/cfH3r/39x0t+3hFXpfk54dejik1vtTNx08DtP0JdPP6H187FnXKz7f7pBN129Qn6GqyefeFxXferk1nk7lv7TZdr/LUfLnbdz2z1nB1238jMz/R64506dfcxBM8F/9Iqb9NL5r+sfRo1HYCNQlkli3VSGIMu8U8sjQMiUC5cAu2kBlYmKbk6cWe5tVvjn10hyb0R3Or+dpPMlLUvGOjDJ7uTsPdzhs3YbKv5GSrtxN3i2XMYqy/Z0haQ3J/bdW+3dMlBZP9tYuU3SeUkGrA8kb4HbWG4cG9aP3c5vsbkzh7hpRhTkNjUs+5RlofLFVu0EVJ7gaq0JptptlKQXU4iAysv8NC/pv8kXKrUTUDnfvSxRs7JaeeIpG3JGQOWP1ZTuTzJ1WZu/kfS5xP7ShrS7L65K28vlomk/KAKqIcLGFAS4b2INQAACECgngYDN/iwCKvu+8YYQ8ZTRCrTtC6hif+/xffEzc9n3CvMtKAOVxe69mLFFhlkEVOW8lkK9Dlj3oUPRroAEFt+s7VcdqEcL6BouQQACEOiJAAKqubFZCb5rl0hvPEt66WHTbS2z1L03SIecLd3zPcmV6fvlLc9ko7Kye/1koJq3++z+m+6b9uOIldK8PSjh19NiT3VCQDUIiowBgfYEEFBlXxkIqLIzm9UDAVWfANtkoLIRfQHVjV+5RM/b7SUtUZMr92eCpefsuHMrU5UJptxnLiPUfT+ZaJUFNDHU/D9964xAyu/nMlz5tpwwytq9+FWvbfW75/YftbJj2dHJHiX8+l8HbATq7ZLeZGKM/mn2NcLZU1lkzqCE3yyGvqDIBG5OwPTzRJT0K0kXpcrj2cN8O67rcN6ES/7b4vO9LFLWz8r0fToROPntXtzhjXQ/U9SHE9tW1sPPTmXCJ1fCz/n+/cSGv1Fj3d1mRbsSfjZO2j8rGWJlBO1wfJxAy/xwAi77fFY2q3QZP0mPeWIhv3yfZYd6j6RLp0rttYRRNli3DFQN6dqkHOBMn3ZXSIiAyrdlY/iZn+znbhmoPCHULzz/rTziN5qS1bI9ypXwS/vjft5aOvZpydTFThzmyh3O+rnZysj6TNnAvn4rBHSOV8LvKRNucUCgdgS4b6rdlBPwcAm4lOakNh8u91pYCxBzhAqo7kkyxc4SEc0FMdC2+x5QhO89zhcLy74/WTlx9z0qVEB1lKT/mNZQ6XBJ9l1pVtZZBFTVvvQC1n21ARAdBCAAAQj0RIASfj1hG0onl+HJldPb6eXT4ikTOfmf2fntfl/a/oXTGat+vPoZcZUr4ecEWeb4/3PxtADLDmv/uweeKdtngq093jidAWvjNdNtnIiLDFSDmXYEVIPhyCj9E6hiCb/+qdRvBARUfc45Aqo+AQaW8PvdpodmZaHyBU7mwZF/e5au+ex0ApajTv2MNnzvG7PK67XLaGUZow5+5/Gtce3/ltXK2TngiGNmhFcP/er+WZmwXFtK+PU/9/4IbAQOlmcfo1mZth0RUM0i6AuoDk295e2ESyYSOneqlz3kv9Pr3alsnssSZZsAP7BEd4kYywRNEymRlC+O6iagMj9WSrJ//XHNzs9SYi4/SN9PO99NQOVnwbJNmz0Tm/44tunil//rWA7QL6eXLlfXLZuUl8Fqdz+gNuX/QgRUp7S5dmZKBvoCKWvnZ36yn/3yft44M1ml0rH4thKB1MAEVL7IrI/fB8FdAzK5BY+VpSH3YVlo0bZKBLhvqtJsEksBCSCgKuCkVMWlADGHn2nJhe1nvbUHH2cmH/hZb7siCrTtvgcU4XuPL+ZKZ6PaotRg+sUK74UEK/byVft+0JBejoCq61KpVIOAdV+peAkGAhCAAAQGQyDW3w8yUA1m/hilfAQQUJVvzqrq8dh6rW5s1prlC3V5VWMkru4EEFB1ZzRnCzbu+gSYCKgsW5R/HPSOpS0hlB2uvJ6Jpuyw0nmuZJ6JmG699oqW+Onys/66bTYqyw7VSUC14NC3t7JK/eJnP55l38oEvvm9H2rZtsN8efKJx2aJrRBQ9T/3/ghsBA6WZx+jIaDaEl5aQJW+cXIbFyYYssxM+0jyNzn8TRB3/tnJ29NO6GRWbTPE3iQ3AVW6dIYTInUSULnyHU5A5cryuWje1SYbll+Sw9q50n72/24CKt+/TgKq0Q5is1kZqMzYXJmd0iXp0j/7fRvSVUn2qqO9knmzMjR1uja6ZaBKZ8ZKxpmu/Sq1MmW1E1hJesDedh+VHmxXrtD5k4OA6u7R6bImQzkQUA0FM0YgMEOA+yYWAwRyJYCAKle89R48YDMuJAOVy770/nYlsjsRDrTtC6hif+/xv5PYdyWXbStdYr0V8hwCKpd5alY2Krs/t35koKr2NRmw7qsNoOLRjU3okfFR7VDxMAkPAhCIQCDW3w8EVBEmG5OFIICAqhDTgBOSEFCxDIwAAqo+1wECqj4Bdijh50Z94N5/n1U2764Nt8wSULnPrRzf+uuvaZXaM8FUWtwUmoHKj+bJJx5HQNX/9AaPUPONwA9JmifptGBg+TW0smifJQPVLMBpAZXLtjTXLPiiIr+dO2/Zqs5PylC0y0CVVUA1nYJvy1KCvm0/O5RfXs/sZ81AFSKgCs5A5ZXxs+vAjk1eOUsTKR3dBvaV1qYh7e5ngvJESjPCpXbiqPR43QRUk9KrR6S17SbdibXSJfy8jFTnWMm+LBmo/LG80n9m/m+mssR9LvFji/jnspHfrw2JEn550mVsCGxJoOb3TSwJCEAAAqUlELAZFyKgsvjtxQk/i62VtpvzCLTtC6hif+8ZVAaqwxvS8+w7gyTLWjuTYdaAIaDqtnLK/XnAui93gDX3nvmt+QIgfAjkSIASfjnCZWgItCGAgIplURQCVSzhZzEZ3/EF0/9ydCeAgKo7ozlbIKDqE2AXAZUrqWdl81xGqJuuXjGTgcqJnOycy1r1rG23CxZQWeYqX1z1wD13zgi0Xvyq1yKg6n96g0eo+UaglW37R00/0K3tETODTZf15wuoTBTkl68z4dKuki6eEp2Z+OxESQ8lb0fbXKazSbmMQLbB4fpaRqb5ki6U9I5kAWQRUNkb6K6vlQ90YirbVHHZrz6QKuGXFlCZXx9pY/+VSRm+jyVr1EoBWt8QAZVvY0MiGLPwtshAZSf98neu/F6njE1+tibrmy6ll3x+ylzj+GUDF0o3dRNQSfqwJSRsSIftK200u2n/0gIqT8y0i/VLCaFaWavcBZ/OQOXGnpSOG5HukPTtZuseV6sSO2OW2SoRdl3m/HI2Xdsh/kJpxhDmcx82xBnGVKEI1Py+qVBzgTMQgAAEshAI2OzPIqAy0/79vr0Y0fEItO2LlmJ/73G+2D2zvXxi35vd9yiXhcu+e7WOuTJQWbYp9x0BAVWWFVv+tgHrvvxB1jgC5rfGk0/oEKgoATJQVXRiCasrAQRUXRHRAAI9E0BAlR0dAqrszGb1YOOuT4BdBFQ2umWTciX+Xv36P9UjD/3HTKk+//Ol/3SZ9n/LdJKS0AxUJqDyRVjW143TLQOVy35l5f982/0TqecINd4ItLd6fziVOej59Zz5Z6IuiYDKHtD7pe9c+T4nmnJlLvwSfiZOanfevTG+LKFwoCTb9EiXpDB7fgk/VybQwXOl90w8ZUd6XCvfZxsN7vz+iVDKSuw5v8wHE3GlBVL9CKjMH8fKfLwosdFWQOWJkSw9ZkuklBY5uYD9t8RHpFvbCKhc2b6WcMnG8sRM+7lxXOYo+3kuAdXW0rFPS1+emoe7Xbm+pI+VYrQMWXuZmKkpHdGQTvNFVs5XSa2MWUmmuUWurJ/zJS2gsvNeX/uxlcUq1f4U+9mPI13icIi/VxBQDRE2piBQ4/smJh8CEIBAqQkEbPZnFVAZD/d9Y85nfIG20y9y3JwAj/G9x/fFL4tuGZzt548nL6+0XAwQULnvCNa8VWLbv+d2L1+UeoHh/BYEAtY91EpMYPHN2n7VgXq0xCHgOgQgAIFZBBBQsSDqSgABVV1nnriHQQABVXbKCKiyM5vVAwFVnwAH0D0tlhrAkAwRgUCNNwK3kvQXkr4eAXs7k2dPZZE5gxJ+BZmNarnhZ8aqVmQZokk2di5tSO9xmawydO/aNBGdHeILvbp2GkADSvgNACJDQCADgRrfN2WgRFMI9EzApTQntXnPCOnYiUBMMUdM26wICMQiwLqPRR67EIAABMpNgBJ+5Z4/vC8fAQRU5ZuzqnpcxRJ+VZ2rPONCQNUnXQRUfQLsozsZoPqAV8CubAQWZlIel7QjAqrCzEeZHfHfErc4/KxcZY6rb9+TbFPyM0r1Peh0Fq3WW/WT0ilWlnAQY4aOETODXKiPdW3n3y8Zgz888E1a+ukv6znzdsqMxLJzrvnSeTr4ncfrWds+e1apYyuhfP1ln9Nr/uQw7fKSl2cemw7ZCHDflI0XrSGQkQACqozAaB5OIKaYI6btcEK0hMBgCbDuB8uT0SAAAQjUhUCsvx9koKrLCiPONAEEVKyJohAYW6/Vjc1as3zhTPWWoriGH0MkgICqT9gIqPoESHcIJARquhFo5fvuKdgiQEBVsAnBHQiUgQACqmLO0l0bbtHZxxw0q9Twty7+pNZff42OP+8rmYVO1tfGNAFWWkC14Xvf0HWrPtPTuMWkV2yvanrfVOxJwbsqEUBAVaXZLFgssTbjDENM2wWbBtypEQHWfbUne2xCj4yPaodqR0l0EIBADAKx/n4goIox29gsAgEEVEWYBXxofW9GQMVCmCrThICqz2WAgKpPgHSHQEKgphuBJ0uyNB3LCrQQTpX0WTJQFWhGcAUCJSBACb/iTZJli7rqU/ZnRjrq1M/IMkS1O0wU9c3PT2sF/OxUTiy1066766arV+iI9/+drr3oH1rtXvTK12jJp76kG79ySevnBYe+Xee+900zw3/0ipv04le9tmXf+tqx9J8u0/5vOVq/2/SQVnzkWO32ij/S4797pPW52V101DJdcOLbZrUtHtXieFTT+6biTACeQAACEOiRQKzNOHM3pu0ecdENAn0TYN33jbDQAzC/hZ4enINAqQlQwq/U04fzJSSAgKqEk1ZRl6tYws9isukaXzD9L0d3AgioujOaswUCqj4B0h0CCYGabgTeLMl2o69jIUgxM9jUdP2x7CAwSALNGMJ87sM6T6Er3Xfo4pNbwqV2h2WTuuXay1sCq//89S90yYfeqX3fdKTecsLH5YRVJoZ66fzXtbpnyUDlt33gnjtbmbBsrF32fEVLQGWHZbJynx30jqUtP6xEYK8Zsga5oIs+Fn+3ij5D+AcBCECgPYGYm/0xbbMeIBCLAOs+Fvnh2GV+h8MZKxCAwPAIkIFqeKyxVCwCCKiKNR94Uy0CCKiyzycCquzMZvVg465PgHSHQEKghhuBe0m6RdILWATTBBBQsRIgUGoCCKgKNn0hAirnsp+F6i9O+vsZAZUr1/eceTu1moYKqJ6z404tkZQJr0yM5bJOHXDEMfrDN7x51mdpP3/4rSspBRiwlmp43xRAhSYQgAAEik8gHuxbpAAAIABJREFU5mZ/TNvFnxk8rCoB1n1VZ3Y6rsU3a/tVB+rRakdJdBCAQJ0IIKCq02wTq08AARXrAQL5EUBAlZ0tAqrszGb1QEDVJ0C6QyAhUNONQPsdbKKDIh1nT2WROYMSfkWaEnyBQPEJUMKveHMUIqAysdKK/3mcTDR18DuPnyVs8sVSWQVURsOyWf3iZz+eBaadHQRUva2dmt439QaLXhDITsClNCe1eXZ29OhCIKaYI6ZtFgYEYhFg3ccij10IQAAC5SYQsYTff0maV256eA+BzAQ2jY9qx8y96ACBHAhUsYRfDpgqPyQCqj6nGAFVnwDpDoGEABuBhVkKj0utm9Unhu0RGaiGTRx7EBgcgZjX7+CiqNZITz7xuK761MmtoKw03rO23W5WgOnPn3zisYEJqNIZqHzDLhuVy06FgKq3dcd9U2/c6AWBQAIIqAJB0Sw7gZhijpi2s5OiBwQGQ4B1PxiOjAIBCECgbgRi/f2om926rSvibU8g1rpnPiDQjsDYeq1ubNaa5Qt1OYTqSwABVZ9zj4CqT4B0h0BCoGYbgS+V9PuSbivgAkBAVcBJwSUIFJ0AAqpizpCV4Dv7mIO09J8u0/5vObrlpGWWWn/9NTr+vK9o3XVfkyvT95Pvr5nJRmVl9/rJQLXLS14+q/8D99zZ8uOjV9ykXfZ8BSX8BrBcanbfNABiDAGBTAQQUGXCReMsBGJuDsS0nYURbSEwSAKs+0HSLN5YYxN6ZHxUOxTPMzyCAATKTiDW34+62S37OsH/wRCIte4H4z2jVI0AAqqqzWhv8SCg6o3bTC8EVH0CpDsEEgI12wj8iKS9JB1fwAVw6lSa4M+SgaqAM4NLECgwAUr4FXdyXIYnV07vRa98TUs8ZSIn/zM7v8NOL9DOu+3Ryli15kvnzYirXAk/J8iyaD/ypet123VfawVu7f/z17+YKdtngq35f/rWVgasm65e0WrjRFxkoBrMWqnZfdNgoDEKBCAAgQIQiLk5ENN2AdDjQk0JsO6rPfHMb7Xnl+ggEJNAxBJ+zfFRDX3flt+nMVcbtll/rIEiEahiCT+LyRiPL5j+l6M7gaH/Ie7uUrlaIKAq13zhbXEJ1Gwj8BZJZ0haU9wZGb5nMTPY1Gz9DX9ysVgHAs2p32tDv6/kPqwOS4sY2xHg7xbrAgIQgEA5CcTcHIhpu5yzhddVIMC6r8Isdo6B+a32/BIdBOpIINbvtVh26zjHxLwlAdYfqwIC+RJAQJWd79A3urK7WOweK3/61H+poXnF9hLvIFBwAk1tWvKqbXYsuJeDcs/K9/2dpPcMasCqjPPFjU/d2JAWVSUe4oBAnQgs2XsbC3fo95UIqOq0yojVJ4CAivUAAQhAoJwEYm4OLJ3QjStGdXA5yeE1BHojEPOa681jemUhsPhmbb/qQD2apQ9tIQABCBSZQKy/W7HsFnku8G14BFh/w2ONpXoSQECVfd6HvtGV3cVi9yBjSrHnB+/KQSDWdVQOOkP38uwkO9YTQ7eMQQhAoMwELP3r0FPAIqAq85LB934IIKDqhx59IdCVgPt7NvS/a109o0HpCcTcHIhpu/QTRwClJcC6L+3U4TgEIACBqAQo4RcVP8ZrRoD7tZpNeMHDrWIJv4IjL6R7CKj6nJZYwo9YdvvERXcItCXAei7UwnhckmUDQ0BVqGnBGQhAoB0BBFSsi7oSQEBV15kn7iERQEA1JNB1NBNzcyCm7TrONTEXgwDrvhjzgBcQgAAEykYg1t+Putkt27rA33wIxFr3+UTDqGUnMLZeqxubtWb5Ql1e9ljwv3cCCKh6Z9fqGUv4Ectun7joDoG2BGq0nl8m6X2STinwUkBAVeDJwTUIQGA2AQRUrIi6EkBAVdeZJ+4hEUBANSTQdTQTc3Mgpu06zjUxF4MA674Y85CXF2MTemR8VDvkNT7jQgAC9SUQ6+9H3ezWd4URuU8g1rpnFiDQjgACKtaFEUBA1ec6iCX8iGW3T1x0h0BbAjVazx+RtKekEwq8FE6V9FkyUBV4hnANAsUkQAm/Ys4LXlWUAAKqik4sYUEAApUnEHNzIKbtyk8sARaWAOu+sFMzEMeY34FgZBAIQKANAUr4sSwgMDwC/D0fHmssdSdQxRJ+FpNFPr5g+l+O7gQQUHVnNGeLWMKPWHb7xEV3CLQlUKP1fMsUAPsDdT1LAQIQgEDFCDRjCPPJQFWxVUQ4wQQQUAWjoiEEIACBQhGIuTkQ03ahJgFnakWAdV/t6WZ+qz2/RAeBOhLo8nvtFZKulrRPis2Bkn4gyX3+aUlXJG1eL+lmScslHd+J6ZB/n5qffybp/DY+byfpw5IukvTQgNaAY+A4+cN2/Ow26aARae2ktGhEukPSt5OOh49KD05IOyfn1ko6N/n/fm18vnJUOmZAsVRymCGvv0oyJCgIzEUAAVX29YGAKjuzWT1iCT9i2e0TF90h0JZAjdbzWyR9i2UAAQhAoIIEEFBVcFIJqbgEEFAVd27wDAIQgMCcDy4n1BwfjZMNno0J1mYdCbDuqz3ri2/W9qsO1KPVjpLoIACBOhEIFFA5gZSJjUyEtIemBTom6DGBlfvciYPWJJ93FCQN8e/lTom4ywRfZ7URUH1Ckvlt8RRRQLVfU1qyQFrlC6hGJavq0TrWSYsb0koTXi2UbqrT+u011iGuv15dpB8ESk0AAVX26UNAlZ3ZrB6xhB+x7PaJi+4QaEuA9VyohXH2VBaZMyjhV6g5wRkIlIEAJfzKMEv4WBkCCKgqM5UEUkwCLqU5qc2LOT+l9irm5kBM26WeNJwvNQHWfamnD+chAAEIRCNQ0BJ+c2WYsuxKD3oCqonk/w+EiJEC/16mM2D5GZ1M+HRmMmFOsPVYIvB6bnL+1ZJ+Kukdyc+WFetiSZcloi87fXny2e1JO4vJsmm9OTnvbDpx2DJJ70+ycp2WtDE/XP87E0GWZeFyfU2c5exYH2u/RXaqDhmoLMPU/Q3psKb0W5eBCgFVf5dq4Prrzwi9IRBIoIol/AJDp5lHAAFVn8shlvAjlt0+cdEdAm0JsJ4LtTAel7QjAqpCzQnOQAACHQhQwo+lUVcCCKjqOvPEPSQCCKiGBLqOZmJuDsS0Xce5JuZiEGDdF2Me8AICEIBA2QjE+vuRMQOVYfVL0DkBlQmSTHC0SyJCMhHRnEdAvC5z1OpE0ORninqlpHdL+qCkFyfCra8nZe0sQ9b+nh9ZMlA5AZb5bmMfKekjyViWbctEUSaAskxWTsD1ril71yU+3pf0m5+09UVm5p/fL1RAZXvqL5B0lVe2by0Cqm4rrO/1158BekMgA4Gx9Vrd2Kw1yxfOCC0z9KZpVQggoOpzJmMJP2LZ7RMX3SHQlkAN1vPLJX1n6sb9ZSVYAgioSjBJuAgBCEwTQEDFSqgrAQRUdZ154h4SAQRUQwJdRzMBm1O5YYlpO7egGBgCXQiw7qu9RMYm9Mj4qHaodpREBwEIxCAQ6+9HRgFVpxJ++3jMnMBoTowB8ZpQ68Iugiw/C5XZPTfJQGW2TQBl+w5ZBFTpkoQuA9YHkmDSWaWcuOrnKbu+gMrKHbp27bJTzXDqkIFqbdLgqEnpuBHpHEkIqPq8SAPWX58W6A6BcAIIqMJZVbklAqo+Z7eL8COd0tJZc2rmuVJuWvrK4zu5V2HBid30fVjSRZLSCnO7wfIPS7Xp3+y0PpuQni1pRdJwaUPavSl9V5LVVV46Kj22XtrbzjWTtKJWk7gda+oU93mBBHav8Hp2BE6RtHuSTjaQSrRmVq/7s2SgisYfwxAoK4E4Jfx++tR/qaF5ZYWG3xDoiUBTm5a8ahvLFskBAQhAAAIlIxBzcyDAtj2jsnu6EyU9NAC0fmYCN96gbXR1c0KyzbdvT2VGuNs9E7JO7rmQZRCwrAHez7KyLPtKG93g66TF7Z4bNaUlC6RVrp03hn3/t+NHU4+pDh+VHvSfQ7k+7c5ZJ8/elb7P9tmE9KmpDUh7xjDr8J9fJeNe2pDe4+LwOMxs8nnPz462wfwxvPYzpWpsrMS3Q9J+dZ2ISA0C1n0kzzA7CALM7yAoMgYEINCOQMFL+PkCKb9UndtvtJCsTN5fdSpPl4454Pdp2724ZBxXEs9EU7avZyX3bC+uXwGVZbYykVT6sCxTll0qloDK4rJ7y5lsVGSg6u/3SMD6688AvSGQgUAVS/hZTIZgfMH0vxzdCSCg6s5ozhaBAqpPJzcNnRTh7nOXbtPVCO74wKrCghP/AdugBVS7u4dB7R5SdXqo1ucSoXsAgQqvZxf9rUk62e8F4KAJBCAAgTISaCYPDobqe6y/H7HsDhUuxgpLgPVX2KnBMQhAAAJdCcTcHIhg2y+lYhtpdgxdQGVGE9HRUb4wyomU3HMiXySVFkYln53Wpv/MOZelwO/r2zU/3It8cwmoUqKm+9NirmTMRU6Y5cU3cy5p86L0S4TJi13nuE2+JK4xG6spHdGQZuLxx0ieZ7TGb0jPszgs68JC6aauiz5ygwjrPnLE9TLP/NZrvokWAnUgkDEDVRpJOmGD+/kBSSZy6rjfGPD71C8VaOIod7g9T/vZskxZcoNBCajSGaj8eNP++AKvbhmoLpfkklx0ikudMlDZfVRKXD9zb2UOpu8x67Bu+40xYP31a4L+EKg1AQRU2acfAVV2ZrN6ZBRQWd92NYlNQDWR1AbuejNjgwRsnLibo+slvUmSqdItq5VLlZnOjmWq7WvapNT0bzxGk4xPpiK3sexYJslSYNq/vvDLpeK0Wst2pLNuuTrM9rlLI+qU6tbelPPHSToh6e/8dg/g7HMXm6npZ+o4z5GByt4AbL395x74WAYq9+AKAVWfF0Mf3QPWcx+j0xUCEIAABIZAAAHVECBjAgKB3wMABQEIQAACBSUQc3MgwLYvbrI3/t8t6ZHkOZA97zkrKd1iz5fsGZITRblnOe45zaNJW3t+s33yPOqk5LlNWkDlnpG5GfM3s0Lt+2P4z71mVsEc4qaWKCjJgG6ZzF1m001+hqV2AqrUpto6PxO6ZT5PL8HQDFReFqt/lvRn/nMrG7OdgMr3z9r4Qq02WbFam3ydnp2ZvYZ0bZJZoZWtKmusRbr8AtZ9kdzFl4wEFt+s7VcdKPudwwEBCECgEgQGLKAyJu4+zb9324JVwN/LdOk9f9/QMl3Z/ZidO1SSCZQGUcIvnWDhSK8ijYmreslA9WCyD/t17371TG//cov7RxPbj0h3+PdGqUydCKj6vPoC1l+fFugOgXoTQECVff4RUGVnNqvHgARUTky0S5cawjO2AwQnTiD1w0Q05er8+kKp1UkqTXuo9bbEthNJmSgprdS2GxS7+fHHMOGUPeDybzzSqTn9GxuL4eqpGynnl/+ZiaDmykDVLob908zmeAi0sSEdam8Djki3pt/8Q0DV58XQR/eA9dzH6HTNSODsqSwyZ1DCLyM1mkMAAnFK+G18qrlk722Gfj/L3y0WfEwCrL+Y9LFdEwIupTmpzWsy4cMMM+bmQIDttIDKbUptSF622yPZGDNxlT27sU0y27z6vCQTSNlzIZdxwMRW1uaehO+eySaVb8Pva8+DbLw3pJ5h2fOmUPvuGdavElszU5t+3pNkR7DSKy2BkC9usk5+Jib7uVsGKmuTfsaUXlehAipna0T6y8nplyDtWOpEWd0yUE1Krx6RLnOZq8zu1EuKb50Ssn3DfHQlC9Ml/fyfG9Jl7URYTszlZ66y8oTDvIay2gpY91mHpD0EIAABCNSAQMFL+LmKNumZSGegss+d8Mn2Hv+409QF/r1MJ2VIJ00wkb0J6v9jKjnCvZI+JukfE5suQYL96JIkmED/9CRZQ7pKj7Wz8X+W3F+mEzX0moHKsmf54nsTemUWUJlzTmAuCQFVn78TAtdfn1boDoEwAlUs4RcWOa18AkPfcKoa/owCqk4l/PyaxS4b05yoAjZO0jdL6VSajyep003M5G5sTDRlh53zs2K5m5d0nWNf7GT93IOyr3pj2DnnywdSQit7oJa+0ZlLQPVhT8lu6Ubb1l2eIwPVeZL2k7TXpHSKPVAiA1UxrsiA9VwMR3vzwm7029Xq7m20/HvZ74YdEVDlDxoLEIBA/wRi/f2IZbd/YoxQBQKsvyrMIjEUnAACqoJPUJndi7k5EGA7LaByIil7/uLEUO4Zj10nJyZZBpw4yqbGntO4n12f65LnRfYMyMQ2rm+6jIw9H7KsU7bBZi/Qhdp3oiv7LuuPYT/PHH45vc3S80ektanyfa3yddYhLYZKlWlxY86U12snjkqv0zaZoGaauLJ/6edZTcnKDs4qHZjEcUpq/Fa2dRMztRN7WVvP/lVJBioTsM2IyHoQUM3yq6jXZcC6L6rr+AUBCEAAAhEJxPr7UTe7EacY0wUiEGvdFwgBrhSIwNh6rW5s1prlC1sJZThqSgABVZ8THyig8gVSpsB2JeecsMi8sHOW6rKt2jntZsDGyVwCKntotVKSy3jVLuuUvbFnbwp+xPM3VEB1QwfBiGWucqUK04pyp1bPTUBlYimXeSpRwb8AAVWfF8CAuges5wFZGvowdh3a9bDr0C33bhABVe/s6AkBCAyZQKy/H7HsDhkv5gpKgPVX0InBrSoRQEBVpdksWCwxNwcCbLcr4eeyBXQSUL0/QWzPmexoJ6Ay0ZUTNl0iycQ/Jr5ywix7DuYOV4LPBFROTGXfUecScKUfbFs2A/NjlkArVYbOhFLp8n3mw9LEESvn1/rZMj+1K5En6QEnWsoioPKfQ6X7dfvZHPIzUCXZptZKutL56gvF9pU2OrA5CKhWOgFawS6zWe4ErPsiu49vXQiMTeiR8VHtACgIQAACgyYQ6+9Hge02B8244OOZON2SMQzqYC9+DpKx1v2gJpdxqkUAAVW15rPXaPil3Su5pF+ggCo0paYTPdlDmC0e9viuBmyczCWgsgxR/+LV9U0Lo+xne1B1X2LTPTALFVClM1D5rqf9ypqBypUadOndfYFXy84cJfzOXCCt8t/Wc2/5Jf3c23d3++nR+1widA8gELCeA0YpZJNTJe2WPBwupINtnDKfP0sGqrJMF35CoDAEKOFXmKnAkaoTqPB9U9WnjvggAAEIKObmQIDtXgRUh3oZp2yGOwmoXFb0R6Ze6HtR8h3ZLwVoYqd0BqpQAZWfAavjKkuV8dvLle/zyq9s0bddhioTJXkZqVolW9LPoVy5PX/AkBJ+HbJL2TAzGabSJfxcH/d8K0MGqmdPvew1IxRrSLu7zFsN6Vo/O5UvPlso3dTJRhEv8YB1X0S38SmQAPMbCIpmEIBAZgIFLeGXOY7QDvw+DSVFuzwIsP7yoMqYvRKoYgk/i8l4jC+Y/pejOwEEVN0ZzdliwAIq97DJ3p6zbE32ll7bI2DjJC3GsgdTVkYsnQXKpVJ32ahMmOTXMvb9CBVQnSvp/MRxE18d6WWystOuRKB7C9H8CslAZW8guhiuSWzs72XIapnsJqDy06YjoOrzAhhQ94D1PCBLQx/G3p51gsWhG8cgBCAAgSESsDfRhn5fGevvRyy7Q5xPTBWYAOuvwJODaxCAAAS6EIi5ORBguxcBlb2I9nlJJyXl+ew5zw8kWUYqP2uUkWn3nMqV6Xss9RwpNAOVb9+eZ9l4lgHavQg4a0Z8gZITR7XL2JTO1pQWDHlirF2s7J+JqpzIKPWc6VOaLsPXtjSgL6ryREuzXupzYq2Uv63sWVayz/O1lRHLZaVKZ4dKx2RgkrHHvH6XuXgSLiZ2W5qUEmy188oEzvxc5As/YN0X2X18K/DvVCYHAhCAQB4EYv3d+v/ZexsgS67qzvNfbeMxBJLRIgxrgZsBj42M1j0W1S0ImkEYx/ARGmaNP1BgGJgGlRi+bHnAkseWFGrskWUwkjGN3SXUgaYlQoAZ1g6tcTNr1AzN8FXNWGsxMrMrjDB4JSxtGMkr2UN31b7zKm/pVna+9zLfy8yTefOXEdBdr/Lec+7vnNeZyvvPc7zsNsGQOftHgPzrX8zwuF8EEFBVj1frG13VXez2iAYEVI/PhFMmaPqnk1ZfYuMkPJi6UdKLsv9dkT3EsmntoVIok26CJmshGERM4c3AvDiprIDKHpSFdZhtO8LcsypQhYpUNuaFWVtD+3tcBcsEZtYK8ROS/nlVAVX0kOgGBFTd+H6VyOduOIoXEIAABCAwiQACKnIDAi0R4L6pJdCYgQAEINAAAc/NgRK25xFQWeUoe1Zkz2msdZ7977ETBFRGNFQ8tz+DaOri7BnPlSY2iqpTlalAFSpX2ct2dhS27wuhjKpNjSs6ZZ/fOqrCvk20FL2YZ5WqLtiQXrYkXRHERTYummurfV78wl42991hzKwKVBvSXTuko/FzKpujoPWeibK2BFTxMy5J1yxJN4ZKUlaFPay9SEBlvysSlWWfhwpVr5S0tY4y1bYa+OrMPWWJvJ97bgb6E9h3TKcd2qsH/T3BAwhAAAL1EPC6bnnZrYcas/SdAPnX9wjif9cJIKCqHiEEVNWZbRvhtYFRwm5eqFRlpUFAZWMK39qrMhnnQmAWgRL5PGsKfl8fgatHVWSuooVffUCZCQIDIUALv4EEmmX6E+C+yT8GeJA8gVDSnNLmyYe6/QV6bg60YDs8S/r0tIrq7VMfnsVMFCVrL1j36kP1rXXpUmvnV/f8dc/XQt7X7TLzQQACEIBABwjQwq8DQcCFwRDgfm0woe7FQlNs4dcL8B1zEgHVggHx2sAoYTcvoLLKELMOy4fw5qBVeLKqVFYCvczYWXO3+XsrF2+VrOo47E3Ef1HHRMwxmUCJfO4jPmtj+TFJ/7lnzj8s6QwEVD2LGu5CYKAESlYC3ZXDM6kqpp0WKmFaC9Y3TMLa8nXL7ulemrW1yd/f2Ubl2yS9T5JVYKjjCAwCp3jOib8LVRisXcwO6cuS7B7KjnGrl6jVzdFRZQpr92y/P6/A4Q8ub96Pckwg0HL+EQcIDJEAAqohRr2lNXtuDjRkO64ibhTjyuctUcVMnkBWbeoDS9Jrrb1gnYSytn9WMf6i5c0qYp0+Gsr7Tq8Z5yAAAQhAYHECXtePodldPFLMkAIBr7xPgR1rqJ/AynEdXjqpIwf3jKsscwyUAAKqBQPvtYHhZXdBXAyHQCGBBPP5GaO2lf+HpCf3MOQIqHoYNFyGwFAJlBRQvTOrghCqIjw1E4yfKcnaGIffhw3Aqa1fjHWL163QEtnE4dYiOS+gspbM5rcJjroooDovtKGJBVRxNYRsE+4GE171oYpBF75rLeZfF5aLDxDwIICAyoP6QGx6bg542h5IeFlmBwmQ9x0MSo0urazpgdVlnV7jlEwFAQhAYEzA6/oxNLukGwQ8v2/Qh0ARAQRU5IURQEC1YB54bWB42V0QF8MhUEggwXz+FUk/MNrMfksPQ24l/q+jAlUPI4fLEPAl0MUWfkXtjOMKSvdFAqq17O/3lBEjlbxuBfuhAlZc0cmET/uzkAXBlr3Bb9ULvy/7/JmS/ltWEdQ+sqpYvyfpxkz0ZZ+FN2FC5VBb082SXpTNEWyGdV8s6Y2jConmk1WIsMP8iCuP5qtMheqkdq6NsfNPqU41oQKVVZi6e0l6yYb0N1nVqaMIqBb7spbMv8WMMBoCEIAABBoh4LUpZovxtN0ITCaFQAkC5H0JSD0+hfj2OHi4DoGOE6CFX8cDhHtJEeB6nlQ4e7+YFFv42ZosMKu7N//kmE0AAdVsRlPP8NrA8LK7IC6GQ6CQQIL5bBvX35H0SUIOAQhAYCAErN1v6/eVFStQWSiKBFQmSLJ/t58UtS9e9P4vVI46nAma4kpRVqXw1ZIukfSDmXDro1lbOxNQPTvyo0oFqiDAMt9t7pdLens2l1XbOha11QkCrleN7P1J5uPXsnHnZueaSCqIzMw/q4AVxpUVUFlOPFHSLVHbPgRUC/6jkOB904JEGA4BCECgPwQ8Nwc8bfcnQniaGgHyPrWIbl8P8U07vqwOAkMk4PXvmpfdIcaYNZ9KgPwjKyDQLAEEVNX5tr7RVd3Fbo/w2sDwstvtaOBdXwmQz32NHH5DAAIQ2CLQBwHVpBZ+oUKULcYqLJlQaOpR4rplQq0DMwRZcRUqs/uurAKV2TYBlLVUrSKgyrckDBWw3pQtxgRUQfhkVaWCuOrrObuxgMraHYbzvpIToFlbwa1jQgWqo9kJF65Lr9khXSMJAdWsBFs8/xa0wHAIQAACEGiKgOfmgKftpngyLwRmESDvZxHq9+/3HdNph/bqwX6vAu8hAAEIPELA67rlZZfYQ8AIkH/kAQSaJYCAqjpfBFTVmW0bUWIDbUELxcO97DayGCYdPAHyuVMpcPWoisxVtPDrVExwBgJ9INDlFn6xQCpuVRcERsb3FaN2eT83qT1dPgAlrluxQMmER/ERWuKZaOp9WfUnEyMtKqCyylYmksofVmXKqkt5CahsXbdmFcrG1aho4bfYV7pE/i1mgNEQgEAoaU5pc3KhdgKemwOetmsHyYQQKEmAvC8JitMgAAEIQGAbAa8Wflf9n5dvPPlR9riIAwLDIfCN7+zXlT/2DvQKwwl5p1eaYgu/TgPvqHP8g7RgYLw2MLzsLoiL4RAoJJBYPn9hJD66rMft+6ziyRkIqPiyQgACfSAwRwu/eFlBQPXOTMQUfr5Hkomc7p/EoMR1K24VGFdqClWwbGqrMvWYGgVU+QpUsft5f6pUoLopqlw1aV2aVIHKxFJflPYtSTdkDl2DgGqxb1eJ/FvMAKMhAAEEVORAYwQ8xRyethsDysQQmEGAvCdFIAABCEBgHgJe14+h2Z0nNoxJj4BX3qdHkhXVQWDluA4vndSRg3tkz8Q5BkoAAdWCgffawPCyuyAuhkOgkEBC+Xy2pE9IekqPQ42AqsfBw3UIDI1AzQIqwxeqQ1nVppsn8Sxx3cq33osFS1bpyoRI9tmLpfF/jNXRwu+hXCu+l0e3hDGAAAAgAElEQVTt90xcNU8FqvskfUjSR7PWhqHtYGgFuIVomoBqTTL7VoXqPEkIqBb8opbIvwUtMBwCgyeAgGrwKdAcAM/NAU/bzRFlZghMJ0Dep50hK2t6YHVZp6e9SlYHAQh4EPC6fgzNrkdssdk9Al553z0SeNQFAgiouhAFfx8QUC0YA68NDC+7C+JiOAQKCSSUz/9O0pMkvbXHobbqWddRgarHEcR1CPgQ6HILv1BhKk8mX4HKfh+ET/Zv+T+dhLLkdSvMH1oIBtFR/Lm1FLxX0l9KsmvIv89sWnUqE7TaEURLRyRdKemgpLCmUBHKzrP5/yITfr0oGxtszluByqpnxTZM6LU/qki1hWiagMpOCr9HQLX4F7Rk/i1uiBkgAAEIQKB2Ap6bA562awfJhBAoSYC8Lwmqp6cR354GDrch0AMCXi38vP5d87Lbg1TAxRYIkH8tQMZEaQIptvCzNRmA1d2bf3LMJoCAajajqWd4bWB42V0QF8MhUEggsXx+gaTbCDUEIACBgRHYkNT6faXX9cPL7sByiuVOIED+kRoQgAAE+kvAc3PA03Z/I4bnfSdA3vc9gtP9J75px5fVQWCIBLz+XfOyO8QYs+ZTCZB/ZAUEmiWAgKo639Y3uqq72O0RtoHRbQ/xDgL9IPC6sx/Fv0f9CBVeQgACECgigIBqO5Wh3R9+PmvPV9e3g3uCKSQRUNWVZswDAQhAoH0CnpsDF63ptuuXZS/8cEBgMAQ8v3ODgey40H3HdNqhvXrQ0QVMQwACEKiVgNd1y8turfCYrLcEyL/ehg7He0IAAVX1QLE5UZ3ZthFeGxhedhfExXAIFBJIJJ9fKOlPEwjx1aMqMlfRwi+BSLIECLRLoIst/BojkMh1qzE+TNwsAfKvWb7MDoERgVDSnNLmpEPtBDw3Bzxt1w6SCSFQkgB5XxIUp0EAAhCAwDYCtPAjISDQHgHu19pjjaXZBFJs4Td71ZyRJ4CAasGc8NrA8LK7IC6GQ6CQQCL5vCbp7Qm073tY0hkIqPiyQgACfSDgdf3wstuHmOBj8wTIv+YZY2HwBBBQDT4FmgPguTngabs5oswMgekEyHsyBAIQgAAE5iHgdf0Ymt15YsOY9Ah45X16JFlRHQRWjuvw0kkdObhHN9UxH3P0kwACqgXj5rWB4WV3QVwMh0AhgQTy+Ucl/YmkH0wgxAioEggiS4DAUAh4XT+87A4lrqxzOgHyjwyBQOMEEFA1jni4Bjw3BzxtDzfirNybAHnvHYFm7a+s6YHVZZ3erBVmhwAEhkjA6/oxNLtDzC3WfCoBr7wnFhAoIoCAirwwAgioFswDrw0ML7sL4mI4BAoJJJDPvyrp+yX9QgIhvkzSdVSgSiCSLAEC7RKghV+7vLE2YAIJ3DcNOHosHQIQGDoBz80BT9tDjzvr9yNA3vuxb8My8W2DMjYgMEwCtPAbZtxZtQ8Bruc+3LFaTCDFFn62Jlvt6u7NPzlmE0BANZvR1DO8NjC87C6Ii+EQKCRAPpMYEIAABHpPYMNDmO91/fCy2/ssYQG1ECD/asHIJBCAAARcCHhuDnjadoGNUQhIIu/TTgPim3Z8WR0Ehkhgxr9rj5d0s6QX5dhcIekdki6X9FxJPy/pfkmPlnStpIsl7ZX0mUlMW/r39EdG9m3z/s2ZH+/Nfv5Kzq+wTlvTls9r0mMkXZ+de9GStHND+nh2zkXL0kPHpbPtsw1pv523JN1QtOZ16fw90qeGmGNdXHNL+dfFpeMTBFohgICqOmYEVNOZ5Uv3n1LK32sDw8tu9RRjBARmEyCfZzPiDAhAAAIdJ4CAquMBwr10CHDflE4sWQkEIDA8Ap6bA562hxdpVtwVAuR9VyLRjB/7jum0Q3v1YDOzMysEIACB+gnkK1ud8vOaNlaXJ3YOCsIiExWZuCh/xAKqhyLx1Ksy4dXEBbV0vWxKQLUzCKJiAdVu6ZAteE06U9Ktku6SNBZa1R9ZZlyEQEv5t4iLjIVArwkgoKoePgRU05khoKqeU4yAQGUCPd8I/DVJnx+93fGfKi+8mwOuHr2ccRUt/LoZHLyCQIcJ0MKvw8HBtbQI9Py+Ka1gsJpUCZzy4lSqC2Vd7RPw3BzwtN0+aSxCYJMAeU8mQAACEIDAPASaauGXvy7N+jnnexUB1Ru1WYVppniqwvUyroB1JKp0ZVWvjkW+hmpX9rlVx3qipD8bVY86a3TeT0qysW/J/LP/9rIKVHG1rIOSnpqJxMpUoNqZ7c9csCQ9IVSgQkA1T+b7jOF+zYc7VosJpNjCj1hXJ4CAajozBFTVc4oREKhMoOcbgccl/ZLSKfn6sKQzEFBVTmMGQAACDgS8rh9edh0QY7KDBMi/DgYFl1IjgIAqtYh2aD2emwOetjsUAlwZGAHyfmABZ7kQgAAEaiLQ1PVjlmCqZAu/WRWoTKD07ky8VFSp6hRKJdYbBE6Hs5Z51ibwaZI+LOk9kt6aCaHs8+dJukTSuZIOSHpF9rtpFaisepYJrMI4E2Rtazs4qYXfhnTnkvTiDel1O6TPIqCq6UvQ4jQl8q9FbzA1dAIrx3V46aSOHNyjm4bOYsjrR0A1PfoIqIb87WDtrRHo8UbgOVn5V3sjIpUDAVUqkWQdEBgAAa/rh5fdAYSUJZYgQP6VgMQpEFiMAAKqxfgxegoBz80BT9skBQS8CJD3XuTbsbuypgdWl3V6O9awAgEIDIlAU9ePmgRUL4picXskUDIRklWdCkf8u6nhK7HeWPx0/5TJrOrUqyMhlPlkoiobM0lA9fWs3WAQZ+XFWmNzkwRUmVjsPElPX5cu3SHduCHtpwJVf76xJfKvP4vB094TQEDV+xDWsoAUBVQfkfQzGZ2flfQH2d/r+NwepNqcPxrmv+HO73zkdWc/ahrH/E2LDQ03Lvb3WJ1tP9tNxIckfXRCH+Ox6YY3TmKVuIkpyhxWvvO9oxNDyc14TCjtaWr3MiU37ZxxL+K4Z7FNuCTdUORM6HFcxlHO6R6BhvO5yQWfPyo/+79K+sUmjbQ892WSrqMCVcvUMQeB/hNwa+HXf3SsAALVCcz474/qEzICAhCAAARaIeC5OVCz7XhzbNJzo7Ibbfbc7KuSbq4pCDaf+Rc262zasr7U5MJ4k+/M7IWru8IzLps8POeSdMuydFn0sz3zesmzpDuDE1+U9hU9B7MKC2FTMDentbCx4/OjfcYLlqX74udqYUzRZzYosvfB2Gf73Zr0m5IuzQOKn8dl835gSXptWEfE4aitN5vrMaMqE9dLeqX9HM8RnW8boXcHJplvL8z7NStgNef9LHP8vmUCxLdl4JiDwIAIxC387O9a0pXj5W/oqtXd4z0w1fG5/Ttmc27NL2l12W4JCo8yLfxMQGVt86wylO0zfi4TM03d5yvx76ndW8ViqNjB/B6oteALlaSCmMrsTxJQ3ZfdB4b9w0oCKhNLhcpTku61loEIqPr1ZS2Rf/1aEN72mkCKLfzG1yu7vmTXr14HqCXnUxFQNfWGaB0VqOzmwY6iUpl2wxALqIJ46k2x0KgoFxoWnHgLqHaGhydFD3UmPYRq6TuDmQYINJzPDXjMlBCAAAQgkCOwsalzbvfwun542W2XLta6SoD862pk8AsCEIDAbAKemwOetmeQaUJAZZuHr4pEWa0LqGzNmejowlgYFURK4blXLJLKC6Oy311RMH7rsy9Iz98hHY3HxnbNj3wrmwnP2mJR05ZwKcQum9NeIhsLs6L1bX2WnfOU/EuRkkzYdU0QUGXrWrG5NqSXLUlb64nnyDaAx/MvSU+wdaxLr9kjfWr2t23zjA7nfdklcN4UAsSX9IAABPpGoKYKVLNa+AUReRA2xfdEhchK/Hs66V4qL6zKV6AqI6BaqAJVEEvFYu/cfVGhqL1vuZOyvyXyL+XlszYINE4AAVV1xK1vdFV3sdSIFARUeZX11IWX3DgJgqxdkqzvcbhxspsYU6E/MVKgWz9i6yts1bE+MSp7aeWPTSVux7WSLs7+HvoOB/FX9ixGb8nKg4YKVEElbuNMcW4tzspWoLIHK+O35cIDEhTjpb4HvT2pZD73dn04DgEIQGAABBBQDSDILLEbBLhv6kYc8AICEIDAPAQ8NwdK2i77HMmqGvxc9tzIhDdWPcraydjzn+8bsYmf0715VG3pGZLsTzsujCqzfyWrZhAqUIVNtwckvT17lmXPkg5Ismdb8QagPeO6KXqO9WD23Mk2C0/Lzn+rJLOR3/QzO/YMLBzhWVcV+/EcodLCtuoOU8RNY1GQpIeySkyPyxz527jCUpGAKsxpAqwd46JR40pOdowruefzsmwFqqgS1h9Lemn8HM7mLBJQxf7ZObFQK5ovVMUaC6gmtd8xe0vSH2VVu8bVqqquteg7WTLv5/k6M6YDBPYd02mH9sq++xwQgAAEekGgZQFVqFhlbOLKnKewKnG9zHeZCUUY7J7wl7P57T7E9hLtqFKByu7V4qIOYa8y3J+NJ5x2D2FVNuN7DwRUvfg6bDlZIv/6tSC8hUDHCCCgqh4QBFTTmbVVgcrejLMHPNbjt1TJ8hIbJ+GGJsxp858V3bjYw6dXRA+SrJynVb76Uu4m520ZIntgZQ+Hwjj7OIwxxXu+hV/enj2YKnvDc+eS9GK7yQmlNxFQVf9y92lEiXzu4nIsx/+nSGjYRR/n8enqURWZq2jhNw86xkBg0ATcWvh5tDLr6XVr0Ama0uLJv5SiyVo6SqCpF7Q6ulzcapOA5+ZACdtVniPF1QXi50a2+WXCJ3veZId9n4KAKjwXCs+dvhkJnmIBVf48eyHP5jURVmgdY5UEQkX38EJiqMYQKlqZ/adlNmIBVTx22oZd8HOW/VA1IaxnK6XyFdQlmdjsVkljgVAsbrJBcSUm+3lWBSo7J19dKp/PZQVUwdYO6WfWH3mhckuUNasC1br0zB3SjaFaltkdidt+aiRk+5j5GFoW5lv6xT8vSTcWibDCM8G4clWogjXr+1si72dNwe8hAAEIQAACtRFoWUBlfgfBuRVUKOqSM15byetlkdA+iKaskIIVZ7BWhyaWD/d/cQWqWNA1qyCDien/MO7UM0tAFd073YCAqraUbWWikvnXii8YgUCKLfyIanUCqQiozsmWfkd1BFNH1CWgMoFUfMRVnEyEZG/R2TGzlGaYpMTGSf7turhdoD0sivsVxw++7G258LPdUN0QVY6Kew/bA6q4/WAsoFqo5Oao+tW7JZ03EpQ9fV261B7AIKCqObM7Nl2JfO6Yx2N37GHqL0r6z110bgGf7N+AMxBQLUCQoRCAQGsEvK4fXnZbA4uhThMg/zodHpxLgwACqjTi2MlVeG4OlLA9z3Mke270rhHsUI08fjZkMYgFVPFzKNvMC+KmuIVfvg1M/LvYvxdH481O0Xx/kr2kaD7aM6zgy/255Mi3mon9nGb/edkLVfFzNKu2sK0KVdxO76T0/dZuL9e+b9y+znzKi6Hi9n6Rz1vt9YrEUfnEL6gEtXVK2FzMb0huSNZ2cFvrwLgtTmRjXD3exExFYi87L7J/S1aBKrTRGYvI5hBQbfNr1he9RN7PmoLfQwACEIAABGojYBvzq7u3KnXqlJ/XtLG6bJrqdg+ul+3yxtp2AuQfGdElAivHdXjppI4c3DOudswxUAKtX4hT41xiA8MetthRpO4Oiu13blag3FbRaSqqEnbzD53ih1j2sCJWfsflMYsEVFaGPT5M6GX+xg+f4vnz7Qhj4ZW9ETg+pinGQ+UpSfdaq0EEVKl9c7avp0Q+dw3A/6LN0vL/uGuO1eAPAqoaIDIFBCDQDgGv64eX3XaoYqXrBMi/rkcI/xIggIAqgSB2dQmemwMlbFd5jhRER783qqr0W5JCq7xpAqr8c6hJAqr4vEkCpjdmMQ7P2qYJsmy+3x8Jmy7NqiGYgMrmjV92DC34rGVMGfsm4Mo/UD9S1B4n14bOhFL59n22lIuy9Wxrx1fUIk/SPUG0VEVAFT9Xy4+b9XP2DO83g+9Ztamjkj4YWgfGQrFnSXeG72ADAqobggCtzPe8RN6XmYZzOkpgZU0PrC7r9I66h1sQgAAEKhPwum552a0MiAFJEiD/kgxrbxeFgKq3oavVcQRUC+IssYExS0AVV3HKP6ya6F0Ju7PeHIwfCE2rQBW/SRj7k5+/tgpU4aFO/HYbJTcXTNSODy+Rz11cwT9LsPqUcb5M0nVUoOpiyuETBDpNgBZ+nQ4PzqVEoKf3TSmFgLVAAAIQmJuA5+ZACdvzPEeqUoGqTgFVmQpUN0sKL/RZG5inRO1kJlVlryKgCgKwqfmQa+P39NC+LwirigYXVagyUVJUkeqarHqTtQTcJrrKz1emhd+E6lI21VaFqXwLvzAmPK+rUIFqm89L0s5QeWtp80W1rRaHsfhsj/SpSTamBaBE3s/9fWagPwHi6x8DPIAABOol4PXvmpfdeukxW18JkH99jVyafqfYws/WZNGKKyCmGb36VpWKgMrtDdESGxhVBFQWWTv/rKgMeGG0S9gN/YQPZyXL43nzD4TCufbgy9qSXZsZtdLjb8v+br8LFbPeVFD+PBZQfSV76y6UMzd7xySF1oXjKWf1LI7LjCOgqu9L38WZSuRzF93GJwhAAAIQeITAhtR+iXGv64eXXRIOAkaA/CMPIAABCPSXgOfmQAnbVZ4jxS/ixc+NrBLU2yW9IotS3MKvTgGVVVYPLySGKuhW8dyeXcVVq8yN8CzLKjeZf8/IzrG/P5R7BlZWQBXbt2dgU5/lxQKlII4qqtiUr9aUFwxFYqwnWds/E1UFkVHuuZlVi7I2fIWtAWNRVSRauitUkzJoQayV83dcPcta9kW+jitihapU+epQ+TVFc69E424M68m4mNjtoqyV4Pi8qE3g1s9l/iUokfdlpuGcjhIgvh0NDG5BAAJzE/D6d83L7tygGJgUAfIvqXCymA4SQEBVPSgIqKoz2zaixAZGVQFVeGD1tVFZ7jdMcq+E3fgh0S5JcSnxfMUpO9c+M5GTHRePSpH/kKQrs59NUGWf2WHt++wtvmkVqOzhUXjLz8ZZKXR72+8PJZVq4bdbOhQ/sEFAtWCidnx4yXzuyiqsfd+fd8UZ/IAABCDQEQIIqDoSCNxIn0DP7pvSDwgrhAAEIFCBgOfmQEnbQWw06zlS/FzJKgrZc6IXjZ79/JKkPSMk8YuOb85ES3UKqKwNnwmgrI2ePe+y/z12goDKImTnmv1YNGXPq27Pnn1dGFWnKtPCz+zHz9EK2/eF1IiqTY0rOmWfW6WlbaKl6EVDq1R1wYb0siXpiiAusnHRXFvt8+IXELO57w5jZlWg2pDu2iEdjZ+72RwFrfe2WviZmCl+Zjd6BnjNknRjqCQVnukVzROYFInK7HcRg1dK2lpH/iXM5U3x28yjZN7PnIcTuklg3zGddmivHuymd3gFAQhAoDoBr+uWl93qhBiRIgHyL8WosqYuEUBAVT0aCKiqM9s2wmsDw8vugrgYDoFCAj3L5ytGLe4elz0YTjGiV4+qyFxFC78UQ8uaINAoAVr4NYqXySHwCIGe3TcROgj0kYBbhes+wsLnagQ8Nwdasm2iorg9XjVA850dXuD7dCbkmm8WRi1MIBNFydoLLjxZboJQfWtdutTa+ZWdv6W8L+sO50EAAhCAAASmEvC6bnnZJR0gYATIP/KgSwRSbOHXJb598SUVAdU5GfA72gbvtYHhZbdtvtgbBoGe5fN/lfRWSfZwNsXjYUlnIKBKMbSsCQLpEZhx/QhVPa0aQnyYEDa0d7FNPqtEYFUE4uqZ29oO58m1dN2Kq32aC+8d/Z9t6lulz/iIWzHPrPSZVQO9yN7ajysS2IRL0g1FWZJvxZJeJvVrRS3lX7+g4C0E6iWAgKpenswWEfDcHGjIdnz/ZCu1ik7Wvi9/v1J3HsTVn2zucH9Xtx3mq0Agu7f8wJL0WmsvWGHozFOzloIvjNsMzhzEhlwZRJwDAQhAAAIdItDQ/drMFXrZnekYJwyCAPk3iDD3ZpErx3V46aSOHNwzrnbMMVACqQio3MLntYHhZdcNNIaTJtCjfP4xSR+TZOX0Uz0QUKUaWdYFgX4SyFe22vZzSQGViYpMMJU/rDpCEFBZC5DQsji0K55IrKXrVlMCqp1BEFXU0iW83Z9vKdPP9EnT65byL014rAoC5QggoCrHibPmIOC5OeBpew5UDIFALQTI+1owdnaSlTU9sLqs0zvrII5BAAIQqEjA67rlZbciHk5PlAD5l2hge7osBFQ9DVzNbiOgWhCo1waGl90FcTEcAoUEyOdOJYaV2r+OClSdignOQKAPBJpq4bexWRhp69j2c40CqjdK2i9ppnjKPCl53YorYB2JKl3lKyaEalf2uVVPeKKkP5N0lqSflGRj35L5FypQxdUeDkp6aiYSK1OBaqekz0u6YEl6wob08Q1p/27pkK0NAVX3v24l86/7C8FDCEAAAgMk4Lk54Gl7gKFmyR0hQN53JBANuUF8GwLLtBCAgBsBr3/XvOy6gcZwpwiQf50Kx+CdSbGFn63JAru6e/NPjtkEUhFQub0h6rWB4WV3dkpxBgSqEyCfqzNjBAQgAIGOEcgLnepyrw0BlQmU3l2l9UuJ61YQOB3OWuZZm8CnSfqwpPdkrWCttY19/jxJl0g6V9KBqO3NtApUVj3LBFZh3DFJ29oOrkmPGZ1zfRaIi5aknZlY6s4l6cUb0ut2SJ9FQFVXqrY3T4n8a88ZLEEAAhCAQCUCnpsDnrYrQeJkCNRIgLyvEWYHpyK+HQwKLkEAAgsR8Pp3zcvuQrAYnAwB8i+ZULKQjhJAQFU9MAioqjPbNsJrA8PL7oK4GA6BQgI9yeddkp4s6X8njBCAAAQgcAqBLguoXhR5e3skUDIRklWdCkf8u6khLnHdisVP90+ZzKpOvToSQplPJqqyMZMEVF/P2g0GcVZerDU2N0lAlYnFzrN2tOvSpTukG6lA1a9vdIn869eC8BYCEIDAgAh4bg542h5QiFlqxwiQ9x0LSM3u7Dum0w7t1YM1T8t0EIAABNwIeF23vOy6gcZwpwiQf50KB84kSAABVfWgIqCqzmzbCK8NDC+7C+JiOAQKCfQkn68cbTqfLunfJh7Gq0ftsq6ihV/iUWZ5EKifQNzCz/5u/2baYf+exJVCF/3chFo253ief/nmK/SH790/6X42tNCztnbvKFhyEFBZ2zyrDPUhSZ/LxEwPT0NU4rplwqhYDBVPlxduWQu+UEkqiKnM/iQB1X2Sbo5a9lUSUJlYKlSeknSvtQxEQFX/F6LJGUvkX5PmmRsCQyDgVuF6CHCHvkbPzQFP20OPO+v3I0De+7HHMgQgAAEIVCfgdd26aE23Xb+sF1T3mBEQWJyAV94v7jkzpEggxRZ+Kcap6TWlIqA6JwN1R9PA8vN7bWB42W2bL/aGQaAn+fxnkt4sydokpXzYpv0ZCKhSDjFrg0CvCLTRwi9UfArCpldlAqWJoEpctyZVoMoLq/IVqMoIqBaqQBXEUmvSb0q61BZp7fx2S4fs72vSmZJuHVXGukvSRcvSQ73KmAE4WyL/BkCBJUKgUQIIqBrFO+zJPTcHPG0PO+qs3pMAee9JH9sQgAAEIFCVgNd1y8tuVT6cnyYB8i/NuPZ1VSvHdXjppI4c3KOb+roG/F6cQCoCqsVJzDmD1waGl905MTEMAlMJ9CCfrX2fbbD/8gBCiYBqAEFmiRDoEYE2BVShYpXhCaKqQlQlrlthLqt8ZRWwbL7nZZWu7FpiP5sw6drMQJUKVF+J5gvjTNy7N7M1nnJSC78goDounb0hfVzSTgRUPfpGSCqRf/1aEN5CoHsEEFB1LybJeOS5OeBpO5kAspDeESDvexeySg6vrOmB1eVxtXgOCEAAAkkQ8LpuedlNImgsYmEC5N/CCJmgRgIIqGqE2eOpEFAtGDyvDQwvuwviYjgECgmQz51KjMskXUcFqk7FBGcgMGQCbQqojLMJm+ztEmvrV9T2bxyLktctq0JlbQFNhHskJ5q6WNLtWSvCC7MKh88YVX2KK1DFgq63SNo/sm2b+iagCm37bB5rAfiApD+sIqCydXxR2rck3YCAql9fsZL5169F4S0EIACBgRDw3BzwtD2Q8LLMDhIg7zsYlBpdIr41wmQqCECgEwS8/l3zstsJ6DjhToD8cw8BDkQEUmzhZ2uyJa7u3vyTYzaBVARUbm+Iem1geNmdnVKcAYHqBMjn6swYAQEIQGAgBOweL76x3/az1/XDy+5AYs4yZxAg/0gRCEAAAv0l4Lk54Gm7vxHD874TIO/7HsHp/hPftOPL6iAwRAJe/6552R1ijFnzqQTIP7ICAs0SQEBVnS8CqurMto3w2sB4/53fue31Zz/qBQu6z3AIdIKA1/eo5OKtcsgvSNpX8nxOgwAEIACBlgh4XT+87LaEFTMdJ0D+dTxAuAcBCEBgCgHPzYGL1nTb9cviORIZOigCnt+5QYF2Wuy+Yzrt0F496GQesxCAAARqJ+B13fKyWztAJuwlAfKvl2HD6R4RQEBVPVgIqKoz2zbCawPDy+6CuBgOgUICHc9nq3byWElvG0j4rpZ0FS38BhJtlgmBnhPwun542e15uHC/JgLkX00gmQYCkwm4VbgmKOkT8Nwc8LSdfmRZYVcJkPddjQx+QQACEIBAEQGv65aXXbIAAkaA/CMPukQgxRZ+XeLbF19SEVCdkwG/o23wXhsYXnbb5ou9YRDoeD7fLumNkj4zjGjoYUlnIKAaSLRZJgR6TsDr+uFlt+fhwv2aCJB/NYFkGghMJoCAiuxojIDn5oCn7caAMjEEZhAg70kRCEAAAhDoEwGv65aX3T7FBl+bI0D+NceWmasTWDmuw0sndeTgHt1UfTQjUiGQioDKLR5eGxhedt1AYzhpAh3P52dL+lzSAdi+OARUAwo2S4VA3wl4XT+87FLs2gsAACAASURBVPY9XvhfDwHyrx6OzAKBKQQQUJEejRHw3BzwtN0YUCaGwAwC5H3aKbKypgdWl3V62qtkdRCAwJAIeF23vOwOKbasdTIB8o/s6BIBBFRdioafLwioFmTvtYHhZXdBXAyHQCEB8rlTiXGZpOuoQNWpmOAMBCAwgYDX9cPLLokAASNA/pEHEIAABPpLwHNzwNN2fyOG530nQN73PYLT/Se+aceX1UFgiAS8/l3zsjvEGLPmUwmQf2RFlwik2MLP1mSMV3dv/skxm0AqAiq3N0S9NjC87M5OKc6AQHUC5HN1ZoyAAAQgAAE/IQnXLbLPkwD550kf2xCAAAQWI+C5OeBpezFqjIbA/ATI+/nZ9WEk8e1DlPARAhCoQqDEv2uXS9qfm/N2Sa/IPnuPpLdK+kr2849I+pCkj0p6xyRfSti1eWwf9s2S7q+ypgbOnebLcyUZo5+P/Twunb0hfXxD2r9bOrQm/aakS9el8/dInzIfs8/OX5d+dsfm719Z4PvnlyXrWMJRI4ES+VejNaaCwPAIIKCqHnMEVNWZbRvhtYHhZXdBXAyHQCGBjubzj0v6sKR/QtggAAEIQKCbBLyuH152uxkFvGqbAPnXNnHsQQACEKiPgOfmgKft+ggyEwSqESDvq/Hq29n7jum0Q3v14Bu+KNsw3zp+f7c+Yz/wORwsD8iHza8GHPrBYX1Jx1aXNW3f1sRBdhSJoUxYFAuognjqTdLmvweTjhLXyyQFVJI+KOmiZemhIKAaaakuWJbuM1ZfkJ6/Qzq6Ib3OhFd9u072xd8S+deXpeAnBDpJAAFV9bAgoKrObNsIrw0ML7sL4mI4BAoJdDSf7U2O75X0ywML29WSrqKF38CiznIh0FMCXtcPL7s9DRNu10yA/KsZKNNB4FQCbhWuCUb6BDw3Bzxtpx9ZVthVAuR9VyNTr18rx/XxjQ2dZrPuWNevH9yjP7G/8zkcyAe+F337d2BJem5NAioTAN2cCa2miqfG/16uaWOG3byAyoSrx7J/zQ9KumRU0elhaSxoDZ8fiSpBTfr80ZKulXRxNtfeTOwV7H17yu9CNawgFNsl6YrMh1IVqMxmEEchoKr32lxlthL5V2U6zoXAQgRSbOG3EJCBDk5FQHVOFr872o6j1waGl92G+MY3X2bCbuxelLMVbpxmuWAK/K9mc8w618pyninpVkl3BaW5DQolPSXdsixdFv1s8v+XPEu6M0z+RWnfknRD3lhelR7NsTM79/NBzZ4vIRr7EMqKFtjbUseH34XSo3lf4lKkma0PLEmvDeuIOBy19dr4Nekxkq4PpUpz5UwDt/Mk3R2YZCxeGLOcGQT5tWCa4dufZzfn/6XMGhI6x/5D5wwEVAlFlKVAIGECXvdDXnYTDiVLq0CA/KsAi1MhMB8BBFTzcWNUCQKemwOetkug4RQINEKAvG8EK5NCAAIQgEBDBEpct8pUoLIXw+28w2X3yUrYjffwbG8oVLr6eiaA+qak90l67wiN/feUtRA0EZMdJmot+tz2Ac3PszIB1rmSDkTtCK314DuzNcTn/WBmwwRUdtg8Ya12nom1ygioLpR076aGShdIepuk86lA1VByT5m2RP617xQWB0tg5bgOL53UkYN7dNNgIbDwqaUgwVOCgNcGhpfdEkjmOaVIQGUlSIMyvnSp0eyGq7SAypzNREcXxsKoIIoKoqFYJJUXRmW/u6Jg/NZnRaU+Y7vmR9yD2X4uElXlRE1bwqUAvUgln/8s+/kpQeSUE3ZdEwRU2bpW7IZxQ3rZkrS1nniOTNU/vrFckp5g61iXXhN6R5dJiMTyucySu3wOAqouRwffIACBbQS8rh9edgk/BIwA+UceQKBxAgioGkc8XAOemwOetocbcVbuTYC8944A9iEAAQhAoAqBEtctEwiZQCo+4qpNJjqySkx2vKohAdWLJT0vV3Xq1Vm1q3eNDAcBVfDx8TkBVfg8VJ8y8ZPtBYafP725bbetHaGJosyGVbqKBVQm5jJ7cTWq+OexrfxeW7Rn9tuSPmx7fkvSDyOgqpKt9Z1bIu/rM8ZMEJhBAAEVKWIEUqlA5RZNrw2MEnaDKOkLkt4t6fZMuW3KbztMgR3Uk+F3drMRbkJMRGFzvG7Uxuw3Jf17SV+S9MbsBsxuvp6W3azFpTirltz8i6jilM3zFkm/W1Ba1PyNb8qK/F+O1hRuDieVEt3KmSniprEoaNTC7aGsEtPjskF/G1dYKhJQhTlNgLVD+mI23oaP+ynnE7ZsBapI7PTHoxbML81XpyoSUMX+md1YqFVQFWssoIqEWmOfl6SdYdyS9EdZ1a5xtaqqay36spbIZ7fv+AANWwWy66hANcDIs2QI9JCA1/Xj/Xd+57bXn/2oF/QQGS4nQMAr7xNAxxIgAAEIuBPw3BwoYTvfmmVRXkUVEqbZOOV30bOJp8fVAPLVxLVZQduqi58XV8+2BRQ89wjr2lbVO5rTKm3bsfXS2oSq3aEy91Yl75y9uSqYB1vr0qXhxbT8M5rwXClXEX3rhbhJFcWL5l40yF0fXyLvu74E/IMABCAAgQERKHHdmlWBKlRtMgGS/f1NUaGCiSRL2I3v00xAla/MEvYI7f4oiLji1n5xm73wud2/5dsMhg4z5n8shJokoHpGVlQhVJwqvNecIqAKlae2VaNalqwFoor2DgeUjq0ttUT+teYLhiCQYgs/W5NFdnX35p8cswmkIqBye0PUawOjhN1wQ/LRTIwUC5CsFKbdiISbinDTNanE5n/MynBaRpnC28ZbH2MTKYXfmSo8lNy086yClN3UzFtyM65AZfPFNz75m6L4pjFu4WdjikqJ2txbx5QHb+OHYPHNlQ2KKzHZz7MqUNk5+epS+a9mWQFVsLVD+pn1zVjYsSXKmlWBal165g7pxlAty+yOxHU/NRLFfcx8DC0L8w8H45+XpBuLRFhBzBVXrgo3mrP+KSqRz7OmqPv3LzcmWfnWuudmPghAAAIQqImA1/XDy25N2Jim5wTIv54HEPchAIFBE/DcHHCwvbCAKnrmckMsjMpvZoWfs+TaEhLZz2Wet0Qiq1tyVbnHdndIX45fJLN5i0RVsb/Zs6DX7ZYOhaSf9fzoWdKd+WcqOWHXlugr+GwVwL9L+lb8nKZsRfGiF/xS+4I65H1qCFkPBCAAAQi0SKDEdWuWgCrsh1khBdufi/cBJ66khN28gMqKK2zbZyuY3PYfi84Ln1u1qmuz9ntFFajKCKgWrUC11VVF0k5Jn6eFX4sJn5kqkX/tO4VFCCREAAFV9WAioKrObNsIrw2MEnZj8ZDdLE0qk2nriW9k7Ibqk1m1qausS4ik0Mc4iKTyKu4gWrJexrFiPC7BaYrt/M1bUclN8yevOrfPpr2lmPc/tPDLV62KVepWYWvriNvpnZS+f4d0NNe+b9y+LnsA9vG48lPujb8w59abikUP6/JpN+WNSBNfjR+45d843JCs7eC21oHZOi7Nzb9101f0sM7OzT8srEFAtc2vWV+zEvk8a4o6f28CwVu0WbKVAwIQgAAEOkzA6/rhZbfDocC1FgmQfy3CxhQEIACBmgl4bg6UsJ1/cc2e2Twg6e2SrKqAbZLZS3LWFiZuCRMqhFt1809IejA7d5aAyja87DlR9qhFV0r6xagFy/gXU8RNW88dopfJ7hptwm2rVlX0TKbgmYdVXh9XIS96EaxsBarouc28Fcy3CbUKqmJtCaji5zsb0t1R5fNfkPQ7GddtFcXt2VJcRTxUuKo5zTs1XYm875S/OAMBCEAAAsMmUOK6VUVAZTDt/LOidnuFgEvYje8Twz3cWyXZ3mOw8XujrhbW3SK007N7RDvy1aTC56EgQ/DP9mXiggxlBFTW7cVEWHGBB9sHDMUjtt1Phn29fCGCaF8NAZXDV7BE/jl4hUkIpEMAAVX1WCKgqs5s2wivDYwSdvOCo1hAFQRRF0eLuSKqGvUT1vc3a99nD7DsiJXgswRUL8phtQdrZUtu2tAiAVWslg83RUX+xxWo4jZ/waW43eCWm7k2dCaUyrfvs3MvygZcn/05rvxU1CJP0j3hwVsVAVUszMqPm/Vzdie69dAvqzZ1dCQE2nrAFgvF7M3GAKABAdW2t0Nnfc1K5POsKer8vT0U/h5JeSFanTa6PNfVo0JrJp78+y47iW8QgAAEjIDX9cPLLlGHgGfeQx8CAyLgVuF6QIwHu1TPzYEStvMCKqs8vjd7wc6eCT0124yKq4LHG2j24pw9z7EKAvbf1WUEVHFrmcIX5/Jt/CTZM6Gt5zJR+z57Ee7j8QtxlmizKlAtSX+Ury6VT9CyAqq6KphbVSkTN2V23ybJKsbbczoTiI2fRU3Y+Dv/u6V/dUL6D6PnWuOq6pNekNsYd3B4pDpWql/KEnmf6tJZFwQgAAEI9JBAietWVQGV7Qva/dnXRntWb5iEpITd/H2a7dfZvaId8Z5bvCcXt/Cb9HkowhD2+uze0+4li+wVFWS4Pzs3tA38peznX5Vkvxsf01r4mXg+ul+y07cE9bTwa+dLVCL/2nEEKxCQlGILPwJbnUAqAqpzsqXfUR3BYiO8NtBK2M1XoIp/Xpb0vEh1Hldwshuq38iU49/Kbq7iSlJFNy9xBar3jojaA2dTnsdH2RseG1MkoIqrSVl7tUn+5wVUZUqJxqXXw9uK4wdNuTLw2xZUVKEqKrdulbvGZePzlaOKSqTPeqCXVaAycVSRqGdLFT9JOR+qWFWoQGX9p7ceSC5JO0M5+PzDxfzbi5NsTPumlcjnxb6o1Ub/evbw9HPVhiVztlVnOwMBVTLxZCEQSJqA1/XDy27SwWRxpQmQf6VRcSIE5iWAgGpecoybScBzc6CE7byAKm75Ej9rmdbCJV8h3JjE7V2mVS+YWHk8VP625zD5dnW5F+JOabU3qeJ3VO3bRGC3BsFRURALKkHFp221DCx6wa5KBfNJ1aEi+7UJqKatd2Yi9+iEEnnfo9XgKgQgAAEIpE7A67rlZTf1eLK+cgTIv3KcOKsdAivHdXjppI4c3KOb2rGIlS4SSEVA5cbWawOjhF178GSq63dmgqRJAiQTysRvCBpLezD205JekQmhygqoQsnN8IAs+PCmUdlOexOxTMlNG5sXUMXzmIArXkve//xDvbht4NRypXH7uyCOKqrYlK/WlBcMRQ+2nmRt/0xUVaRUj+e2RQeBUngDMBZVRaKlrYdlNiZ+iJi9nbit7Hzk67giVqhKFdYXvjhTSuKvRONuDOvJfH+KvfmYtRIcn2dq/cynrZ/LfDlL5HOZaTinHgIIqOrhyCwQgEALBLyuH152W0CKiR4QIP96ECRc7DsBBFR9j2CH/ffcHChhu6iF3yWjF7nsvxEnCajemOEOIqmqAqr4OdFEAdW0yk6TKjEVVQVfkm7JXhZ7ZfTcp4qAavyyna25oLLTthfRMi6VKpjnn/GEVG5IQHXX8ubztaSPEnmf9PpZHAQgAAEI9IuA13XLy26/ooO3TREg/5oiy7zzEEBANQ+19MYgoFowpl4bGCXshgdP35Zk5S/jMpqhbKe12rPPrTexta0LD8as/GYoh2kPyqoIqPIlN619nwmiplWgCiIoi8ZbJP2upHwbwFC6086Z5r9VpzJVaLA7qZToKZGPqk2NKzplJ9hbiNtES/ny8RvSy5akK4K4yMZFc221zyt46/HuMGZWBaoN6S4rQx/ekAzOF7Te2yagsvPCAziriLUk3ZgXatk5RQKq7IHgVtWrWHQVMXilpK11lKm2VfSVK5HPC35TGV6BgD0Mvo4KVBWIcSoEIOBGwOv64WXXDTSGO0WA/OtUOHAGAhCAQCUCnpsDJWzPI6B6saS48ncsoIr/HjjZM5pQ2cqES6UEVNGzhsdlE/2tvdAVqmVL2pkPRHh+kn/ekn/RLGvbcsqzlHi+Mi386qhgXqUCVfwy34Z0d1RF/BdGVaV/J/N/i1GohFW0lkpJ3LOTS+R9z1aEuxCAAAQgkDIBr+uWl92UY8nayhMg/8qz4szmCaTYws/WZORGPdzDC4PNg+y5hVQEVG5viHptYJSwO/HNvRI5G79ZWOJ0TukTgeztTIW3Juv0PTyIW5cutYpYZecukc9lp1r0PBPfWRvKobbvW5Qf4yEAAQi0SsDr+uFlt1W4GOssAfKvs6HBMQhAAAIzCXhuDpSwPY+AykRQofK3VR6PK5ybWOpAQXXzb2Zt/fLPraY+x4peDrMK3q+z6t1FFZvy1ZqCyCpupRcqkOdFVpJuCc9K4rl3SKe0BiyoQGUirAvjl+uqVjC3BCp66a2oAlWYe116TfBvY/xMfIvLpIri44pb4dyZSdvzE0rkfc9XiPsQgAAEIJASAa/rlpfdlGLHWuYnQP7Nz46REChDAAFVGUrbz0FAVZ3ZthFeGxgl7M4joArVo2yNoRrVgoQY3jUC2UO2DyxJr7X2gnX6lz1gfKG9CbosPVR27hL5XHaqRc57liSrGGbfHQ4IQAACEOgBAa/rh5fdHoQEF1sgQP61ABkTEIAABBoi4Lk5UML2PAKq+7XZBs5eRrIK5/a/x2YCKaMYVwW3n6+IfldJQBWJkWQipajq0tNDu74QtkwgNRYz2Wd5UVIkSHpSEDxFn50X5pnW5i8WUI3W/C4TJS1awXxdumyH9BFJW60CzZciAZV9nqt6dU38olwQidl5cUXxSVWuGkp592lL5L27jzgAAQhAAAIQCAS8rltedok8BIwA+UceQKBZAgioqvNFQFWd2bYRXhsYXnYXxMVwCBQS6Eg+/7qk7x61rrMWdkM+rpZ0FS38hpwCrB0C/SHgdf3wstufyOBpkwTIvybpMjcExgTcKlzDP30CnpsDLdgOL+V9OqtElX5AG1jhvC+mlXWl6fnL+tHWeS3kfVtLwQ4EIAABCAyAgNd1y8vuAELKEksQIP9KQOKU1gik2MKvNXgJGUpFQHVOFpM72o6N1waGl922+WJvGAQ6ks8/Lul7JH1+GNQnrvJhSWcgoBp4FrB8CPSEQInrh7Ul3p9bzu1ZKxn7OLSc+Up2jlVC+JCkj0bVEU6hUcLuPJVAm6I+zRerCmGMrHKEVZAYH6HCQ2h1EyoYxNULss/OX5d+dodkLWteWbCAzy9Lz25qYUOdt0T+DRUN64ZAXQQQUNVFknlOIeC5OdCQ7WkVpsiAOQiEalPr0qV7pE/NMcXEIU3OXaefdc7VUN7X6SJzQQACEIAABLYIeF23vOwSeggYAfKPPOgSgZXjOrx0UkcO7hlXWeYYKIFUBFRu4fPawPCy6wYaw0kTIJ87FV4EVJ0KB85AAALTCJS4fpg4yI53FMxjwqJYQBXEU2+S9JkF7SYpoMpa3Y7b9AYBVdwyJ7SE2ZBet1s6RPY2Q6BE3jdjmFkhMBwCCKiGE+vWV+q5OeBpu3XQGIRARoC8JxUgAAEIQKBPBLyuW152+xQbfG2OAPnXHFtmrk4AAVV1ZimOQEC1YFS9NjC87C6Ii+EQKCTQgXx+lKTvEJ4xAWtheB0VqMgGCECgDwRKXD/KCqjuy1rNmNBqqnjKuJSwmxdQxdUZDkq6RJIJVuPPj0SVoCZ9HlrjXJzFZ2/mb7D3bUmTfvfmrMpUEIrtknRF5kOpClRmM4ijEFD5fUNK5J+fc1iGAAQgAIGpBDw3BzxtkxYQ8CJA3nuRxy4EIAABCMxDwOu65WV3HkaMSY8A+ZdeTPu8ohRb+NmaLCaruzf/5JhNIBUBldsbol4bGF52Z6cUZ0CgOoEO5POXJe2jfV/12DECAhCAgCeBEtePMgIqa/Fn5x3ORFQzl1TCbiygOjOqdPV1SddK+qak90l678iY3cdaC0ETMdnxJxM+vznz86xMgHWupANRO0JrPfjObA22nnDeD2Y2TEBlh80T1mrnmVirjIDqQkn3bmqodIGkt0k6nwpUM9Ol9hNK5F/tNpkQAhCAAATqIeC5OeBpux56zAKB6gTI++rMGAEBCEAAAn4EvK5bXnb9SGO5SwTIvy5FA19SJICAqnpUEVBVZ7ZthNcGhpfdBXExHAKFBJzzeVka97J9BuGBAAQgAIF+EShx/TCBkAmk4iOu2mSiI6vEZMerGhJQvVjS83JVp16dtRV818hwEFAFHx+fE1CFz0P1KRM/WZWs8POnRyKmtVw7QhNFmQ2rdBULqEzMZfbialTxz2Nbx6WzN6SPb0j7rRVfVG3qtyV92KpQLUk/jIDK5/tSIu99HMMqBCAAAQjMJOC5OeBpeyYYToBAQwTI+4bAMi0EIAABCDRCwOu65WW3EYhM2jsC5F/vQobDPSOAgKp6wBBQVWe2bYTXBsb77/zOba8/+1EvWNB9hkOgEwS8vkfZ4n9jtLm+Q9KvdAKGvxNXS7qKFn7+gcADCEBgNoES149ZFahC1SYTINnf39RACz8TUJlQNz5Cuz4TNAURV9zaL26zFz5/TEGbQVvfVzMBVSyEmiSgMrGwjQkVp/KtBsc+ThFQhcpT26pRLUvWAlFfkJ6/Qzoa2vzNjiBnzEOgRN7PMy1jIACBRwi4VbgmCOkT8Nwc8LSdfmRZYVcJkPddjQx+QQACEIBAEQGv69ZFa7rt+mWx30hauhDwynuXxWK08wRSbOHXeegddDAVAdU5Gds72mbstYHhZbdtvtgbBoEO5LNVH7l9GLRnrvJhSWcgoJrJiRMgAIEOEChx/ZgloHqPpLdmLfRMdBSLiyausITdWJhkAqqnZRWnplEzUVPReeFzq1Zl7f8mVaAqI6BatALVBUvSE6w6laSdWevbCxBQtftlKJF/7TqENQikRwABVXox7cyKPDcHPG13JgA4MjgC5P3gQs6CIQABCPSagNd1y8tur4OF87URIP9qQ8lENRBYOa7DSyd15OCeU16IrmF2pugLgVQEVG68vTYwvOy6gcZw0gTI506FFwFVp8KBMxCAwDQCJa4fVQRUZsrOPytqt1dovoTdWEBloqVYqBVs/N5IrHpZ1E7PhFJ2WDWsWAwVPr8559+5kg5IekU2royA6qFMhGVt/8J8JhwLFanGU02rQGViqayl36UIqHy+nyXyz8cxrEIgHQIIqNKJZedW4rk54Gm7c4HAocEQIO8HE2oWCgEIQCAJAl7XLS+7SQSNRSxMgPxbGCET1EgAAVWNMHs8FQKqBYPntYHhZXdBXAyHQCEBx3y2FkQfG7Xv+wdCs0XANvOvowIVGQEBCPSBQInrR1UB1eMzYdHXJL1hEoMSdvOt8UykdCybL7Tvuz8TLoX2fnELPxM0FX3+6EwAdXE2196s5WCRvVdnQrAfHJ0bi6vi9oC/JMl+/lVJ5s/4KCGgMlHYrdnpVKBq+ctSIv9a9ghzEIAABCBQloDn5oCn7bJ8OA8CdRMg7+smynwQgAAEINAkAa/rlpfdJlkyd38IkH/9idUQPE2xhZ+tyWK3unvzT47ZBFIRULm9Ieq1geFld3ZKcQYEqhNwzOc7Jf0rSV+s7jUjIAABCEDAm4DX9cPLrjdv7HeDAPnXjTjgBQQgAIF5CHhuDnjanocVYyBQBwHyvg6KzAEBCEAAAm0R8Lpuedltiyt2uk2A/Ot2fPCu/wQQUFWPIQKq6sy2jfDawPCyuyAuhkOgkIBTPu+WdKOkHyUsEIAABCDQTwJO1w952e1nlPC6bgLkX91EmQ8CEIBAewQ8NwcuWtNt1y/rBe2tFksQ8Cfg+Z3zXz0eQAACEIBA3wh4Xbe87PYtPvjbDAHyrxmuzAqBQAABVfVcQEBVndm2EV4bGF52F8TFcAgUEnDK5yskfa+kf0dYthG4WtJVtPAjKyAAgT4QcLp+IKDqQ3Ik7KNX3ieMlKVBIE/ArcI1oUifgOfmgKft9CPLCrtKgLzvamTwCwIQgAAEigh4Xbe87JIFEDAC5B950CUCKbbw6xLfvviSioDqnAz4HW2D99rA8LLbNl/sDYMA+dypOD8s6QwEVJ2KCc5AAAITCHhdP7zskggQMALkH3kAgcYJIKBqHPFwDXhuDnjaHm7EWbk3AfLeOwLYhwAEIACBKgS8rltedquw4dx0CZB/6ca2jytbOa7DSyd15OAe3dRH//G5HgKpCKjqoTHHLF4bGF5250DEEAjMJEA+z0TU5gkIqNqkjS0IQGAhAl7XDy+7C8FicDIEyL9kQslCuksAAVV3Y9N7zzw3Bzxt9z5wLKC3BMj73oYOxyEAAQgMkoDXdcvL7iCDzKJPIUD+kRRdIoCAqkvR8PMFAdWC7L02MLzsLoiL4RAoJOCQz9am7s8lfZCQnELgMknXUYGKzIAABPpAwOH6McbiZbcPMcHH5gmQf80zxgIEIACBpgh4bg542m6KJ/NCYBYB8n4WIX4PAQhAAAJdIuB13fKy2yX2+OJHgPzzY4/lUwmk2MLP1mQrXd29+SfHbAKpCKjc3hD12sDwsjs7paae8SOj31qs3izp/nDmmvQYSddnP1+0JO3ckD4u6TOSLlqWHjounW2fbUj77bwl6YYiS+vS+XukTy3oJ8NbJuCQz38h6dWSvtjyUjEHAQhAAAI1EnC4foy997JbIzqm6jEB8q/HwcN1CEBg8AQ8Nwc8bQ8+8ABwI0Deu6HHMAQgAAEIzEHA67rlZbcA0eMlvXf0ue0jfiX+/Rek5++Qjtoe4A7py5JuzX5/wbJ035p0ZvbZUUnvyv5+XoGNDy5LPz9HeBjSEIEO5V9DK2RaCPgSQEBVnT8CqurMto3w2sDwsrsgrqoCqp1BEBULqHZLh8yP6IboriC0WtA/hjsRaDmf7abZcuiZTsvFLAQgAAEI1ESg5evHltdedmvCxjQ9J0D+9TyAuA8BCAyagOfmgKftQQedxbsSIO9d8WMcAhCAAAQqEvC6bnnZLcBTVUB13ob0OtszjAVUy5J12RgfX5T2WUEGii9UTMYWT+9Q/rW4akxBoD0CCKiqs0ZAVZ3ZthFeGxgl7T5X0rHI4b1Z5Q4cJQAAIABJREFUVSf73KrvPCDp7ZKOSHqHpAOSdkl6laSbs3HxHAclXZJ9fq2kw9l88U2N/drU4d+WdHF2rtm1ij8254sye6bwHlehmlKBaqekz49OuWBJekKoQIWAasGk7eDwkvlcl+cmnPopSb9e14SJzWPtDa+ihV9iUWU5EEiUQMvXjy2KXnYTDSPLqkiA/KsIjNMhUJ2AW4Xr6q4yom8EPDcHPG33LU74mw4B8j6dWLISCEAAAkMg4HXdKmnX9gGL9viscMKHsr1F22sMe39hH9L2FB/OPn9aVh3K9he/qazjjKQros9tX/F2Sa+Iq1BNqEBlL8vfvSS9ZEP6m1CBCgFVv74tJfOvX4vC294SSLGFX2+D4eh4KgKqczKGd7TN0msDo4Rdu2l5j6S3ZjcZdtPyvEwAdW4mrDJh05ck2c3KU7MbmGdIujz7u5W8tBufN0Xn2U2Nlb+cJqCyMe/MbqZsrrMyuz84ik/pFn4b0p1L0otNQb5D+iwCqrazuz17JfK5PWewZP8xcwYCKhIBAhDoAwGv64eX3T7EBB+bJ0D+Nc8YC4MngIBq8CnQHADPzQFP280RZWYITCdA3pMhEIAABCDQJwJe160Sdh+d2xO0/UYTQ70v2we0Ygsmror3A20f0go5TBJQWWjsd3aeFXcwwdR9FVv42R73EyXdErXtO4qAqk9ZL5XIv34tCG97TWDluA4vndSRg3t0U68XgvMLEUhFQLUQhEUGe21gzGE3VnvbDUkQSVkVKPv7V7MbnLjNnomp4hscm8POfV3256QKVLFwK7ZbSUAl6d2STEH+9HXp0h3SjRvSfipQLZKx3Rw7Rz7Pu5DHSvq7eQcPZBwCqoEEmmVCIAUCLV4/tuHysptCzFjD4gTIv8UZMgMEZhBAQEWKNEbAc3PA03ZjQJkYAjMIkPekCAQgAAEI9ImA13WrhN1433DcWSY78p/HhR2sQMM0AdWnsz3JuMNNVQHV0cyPC9el1+yQrpGEgKpPSS8EVD0LV/LuIqBKPsSlFoiAqhSmySd5bWCUtGtip/2R96EFX175PUlA9eKoapWJKsLN0NtmCKjiKlNzC6hMLBUqT0m615TkCKgWTNiODi+Zz3V4/5uSToz+92t1TJboHNYf/DoqUCUaXZYFgcQItHj92Ebu/Xd+57bXn/2oFySGk+X0hIBX3vcED25CAAIQ6DSBEptTjfnfou34GdOi67HqBrbxFlrBhPkmfV5o74vSviXphnXp/D3Sp8JJa5I9I7jQ2r48S7oznCfpg6O2MhctSw/lzr00b2DCnFvnWVX18CJgNv8VwZ7NVfSZfZ75ZvNcE1dROC6dbRXaJe3M+bLN52zeF8briFvfBA5rkm1u3pq9wDhugWMsIt9uyOyM/ViTHjOqNH/9hvSnYV2LBrnJ8S3mfZPLYG4IQAACEBgIAa/rVgm7obhC/p4s/3kshpoloCoq0DCPgMo65ti9zFY1KipQ9esLUyL/+rUgvO01gRRb+NmaLCiruzf/5JhNIBUBldsbol4bGCXs5m9c8hWoYuX3ohWoYlW5ZV1tAip7GBM9NFL84Cl6yHNX/sHW7NTnjC4RKJHPdbn7lezB61pdEzIPBCAAAQj4EWjx+rFtkV52/UhjuUsEyL8uRQNfIAABCFQj4Lk50KLtOgVUBtjms+Md2Z/xMyj7b/yZRyQ6uiVsqOWfKWWTXC/plZK2CYnsd9mzqfNHf71gebO9zLbPtCm2svFPD+fk7ZYVUOVETZ+PbYY54xcM85+F8RvjZ+Q6ZL5G4jDFoq9sXU+x52qSrhhVbRivcUl6ggm1rJrDd0nfsr8Hm9lcK7FfM4PgdEKLee+0QsxCAAIQgEBKBLyuWyXs1lGBKtzTmeDp2tE9Uy0CKru3i+9z8uLzSUL6lPKm72spkX99XyL+Q8CVAAKq6vgRUFVntm2E1wZGCbuxgMoe4tgNiR2hp3AZAZUpxD8k6U2SvpTN8c2sl7DNZ3+3B1imOn971qPYbNQqoIrfrkNAtWDCdnR4iXyuw3NrB2kPDp9Zx2TMAQEIQAAC/gRaun6cslAvu/7E8aALBMi/LkQBHyAAAQjMR8Bzc6CE7SBMssVtZM96wnOhXZKORJWgwkt6D2TPg+LfxQKqovPsOdIBSTbnq7LWLWbTni3dJOl2SZ+Q9GD2zMkqGdyc/f0zmaDqq9lnj46eVYUK7CYCCmKrcaBC1aQicVMQBUXPnv5Y0ktjgVI2h1Wr2iagigVRJ6Xv3yEdzVekijOlrIAqVIqyDUBJl8ZzFgmoIsHVuGVN3k5uU3FLQJUfF1eoWpKeviSNq2VtSHdn4jBbzkVL0s5YUDXft6GdUSXyvh1HsAIBCEAAAhAoQcDrulXCbv5+zO7bnpfdc1m1ShND2f2a3QeeFe1D2j3fK7QpPrff271c7QKqnPh8W/VOBFQlEs/5lBL55+wh5iHQbwIIqKrHDwFVdWbbRnhtYJSwGx4iXZw9fLrSypKPblTeLOkZud7DkypQWS9je9h1LFt0aAEY2vmZuMoeeP2SpD2jc+JKYGYnjA9iLSvzbTdJ4cHYuFdy9CBr4oOYcJODgGrBhO3o8BL5XJfnZ49u2Mel6DkmErh6VO72Klr4kSEQgEAfCLR4/ejE/V8fYoKPzRPwyvvmV4YFCHSGgFuF684QwJHGCHhuDpSwbQKq8BKdbW4VCZfiDTF7VhQEUHGVqLyAys7bG72Y99RMLGXPpuxc24AzodZ7JL01t8EWhFBhk+6jkn4625SzZ1Ph2ZfFLLwwGDbqtlWnym+eTRAZXbFD+pn1zbnGz6hCG78SFajelhdY5ROprIAqsvVaSR8YzTsWRtl8JStQmdhrXFXK/De7G9JdmShqq5Vhfq745yXph+P1xOuPqm39Vdwip7EvzgITl8j7BWZnKAQgAAEIQKBeAl7XrZJ2w71iXlg/6XODY/d6JnI3sb3977EzBFRfz8Txz86EV1v3c7HQe4f05axt39Y9UixAp4VfvXnZ9GyT8m9lTfvXT+jA+5+te82H/M9N+8X8wySQYgu/YUZysVWnIqA6J8Nwx2I4qo/22sDwsludECMgMJsA+TybUYtn2EPoMxBQtUgcUxCAwNwEvK4fXnbnBsXApAiQf0mFk8V0kwACqm7GJQmvSm5ONbLWErbzrfHiyub2AlzcuiUWP+V/90ZJoUJUfo5JL/C9WNLTospRJpiKf45fEjQxlgm87Aiffzp7Yc9EX+8d/cK+x9sEVHE7vWwjz9rt2WGt6+zY+nlDujBUX3pW9hJWJiC6NBecrfZ6RQKrfCDzlaCi32+1DMxXhcrPG1dpj+cPLxzmX1IMAjA7Ny8iq0FApeVNAVxnjxJ531nfcQwCEIAABIZHwOu65WV3eBFmxUUEpgio7lk/oV2RgGrbz9CEQBMEVo7r8NJJHTm4Z1wdmWOgBFIRULmFz2sDw8uuG2gMJ02ghXx+jjbfSrD2AhzTCSCgIkMgAIHeEGjh+lHIwstubwKDo40SIP8axcvkEDACCKjIg8YIeG5OlbAdC6TyFckDE2uvZ21YrGJUqDYeqpTbd8eqkecFVPF5kwRUNsaOuOJULKCy34V2gFYdymzaEQRU1jYmVM0qFFDFwqId0rXr0h/k2/dN+tkMxUKmdemZ1q5P0gdDlacKAqpxW7wgzMpXpYqrK+yRPpX/OVcl6pZM+PXK0OYvEmDdFVfQsjU0IKB6+rJkFSI6e5TI+876jmMQgAAEIDA8Al7XLS+7w4swKy4igICKvOgSAQRUXYqGny8IqBZk77WB4WV3QVwMh0AhgRby+RpJ/yMrGUsUphOwtgDXUYGKNIEABPpAoIXrh9d1qw/48dGJgFfeOy0XsxCAAASSIuC5OVXCdpGAKhY/xbHIV5aKf55HQDWrApXZXkhAZRMEsZKkP5b00iBkmlBdyoZMrDAVxoTKT3mhU1HizmrhtyHdHQRRBePHYq0laeeG9PG82EvSPSOd1wVRez2bYqsFYbT+rRZ++WpX8Rqydn9jsVfk13jOzLdxxS4qUCX1TxSLgQAEIAABZwIl7tca8dDLbiOLYdLeEQj597Mf1nfFzp/xNH3TKlB9++u6zz63n0/8vc49tFd/bT/nz//Iz+nkPJ/3DhgON0ogxRZ+tiaDtrp764XBRhmmMHkqAiq3N0S9NjC87KaQ9KyhewRayOf/LulCSV/q3urxCAIQgAAE5iXQwvWj0DUvu/NyYlxaBMi/tOLJaiAAgWER8NycKmE7L6Cydng3Z1WhrLqTtWozQZX9aS38jkkK7fSsspQdVkEqrjKVFz1NqkBlFa3eI+mtoypWtkFids1mqEhlcy8soMq1vxsLkiQ9ZqQDunW0tm0Vm/LVmqa00ssLl55uQqZl6b64beCydNksAZUt0sRRI7632Pnh25HZtraCLwnnBAGV/ZwXc02qhpVfUzT2KcYia124Yv4vSU8wX9al1+zYrOh968b4mbsORdW8/ir2s4vf5hJ530W38QkCEIAABAZKwOu65WV3oGFm2TkCIf9W1vRvJP1u9utVSS83AdWO79bLs8+/a2lJHzj4LP1rOyd//uryuBLuPJ/vXz+hA6FVIAGCQGoEEFBVjygCqurMto3w2sDwsrsgLoZDoJBAw/ls7fuuVcfLypMaEIAABCBQnUDD14+JDnnZrU6IESkSIP9SjCprggAEhkLAc3OqhO28gMrCYp99SNIuSaF931cyMZO167PDXlY6KCm01ptHQGUtA02YdZOkI9n/Hlu3gCoS/rwyXzkq/BxyMS9+KhIlBUHSqJXgNUFIVFDNaut3swRU69JzlqStClHBl1AZynzcIX02rkBl50SVpJ5kIqtsnm2tAu28CQIqE5BZNalXSro7bi8Y7GZ+bK0jbiNogqouf39L5H2X3cc3CEAAAhAYGAGv65aX3YGFl+VOIODdwm9lTfeYUAsBFSmaKgEEVNUji4CqOrNtI7w2MLzsLoiL4RAoJEA+dyoxrpZ0FS38OhUTnIEABCYQ8Lp+eNklESBgBMg/8gACjRNwq3Dd+Mow4E7Ac3OqZttF1aDq4vvo7CWoT2eVqOqadzDzBEHVunTpHulTdS88E1ZdEypt1T1/nfPVnPd1usZcEIAABCAAgVMIeF23vOySAhAwAgioyIMuEUixhV+X+PbFl1QEVOdkwO9oG7zXBoaX3bb5Ym8YBMjnTsX5YWsnjYCqUzHBGQhAYAIBr+uHl90CDNZa572jz22z36pBbB2hYsC6dH5ou5L9ctxSJqpUcFTSu7LWNecV2Pjg8mZFCI6OEOhQ/nWECG5AoHYCCKhqR8qEgYDn5lTNtusWUNl81hIwHFfkqk+RRBUJZNWmXmit+ZalhyoOn3h6qOK1If1p16tP2SJqzvu6MDIPBCAAAQhAoJCA13XLyy5pAIFp92v5ylBNVYpaWdPl6ye0SgUq8nGcj8d1eOmkjhzcM66OzDFQAqkIqNzC57WB4WXXDTSGkybQYD5b+z5rOfCBpAHWuzgEVPXyZDYIQKBBAg1eP6Z67WW3wKmqAqrzQnuaWEAVWs7Y/EWtXRoMIVPPQaBD+TeH9wyBQC8IIKDqRZj66aTn5pSn7X5GC69TIEDepxBF1gABCEBgOAS8rltedocTWVY6jcCUClTbhE0IncijNgggoGqDcvdtIKBaMEZeGxhedhfExXAIFBJoMJ9/K6ukZG+vcpQjcJmk66hAVQ4WZ0EAAr4EGrx+TF1YSbsmbrpZ0oskHdFmFaf7M2HvhyTtyn2er+Rg5z8tqw517ah6wDcl7c8cs+uaVY2yzy+WdLukV8RVqCZUoLIKU3cvSS/ZkP4mqzp1FAGVbx5XtV4y/6pOy/kQgAAEINACAc/NKU/bLaDFBAQKCZD3JAYEIAABCPSJgNd1y8tun2KDr80RIP+aY8vM1Qmk2MLP1mQkVndv/skxm0AqAiq3N0S9NjC87M5OKc6AQHUCDebz/yXp5yT91+peMQICEIAABLpOoMHrx9Sll7D76EzcdFjSZzLxlImh3peJquxzE1ddLuksSZdIOlfSq7O/WzXAvIDKfArnHcgEU/dVbOFn9/5PlHRL1LYPAVXXEz3nX4n869mKcBcCEIDAcAh4bg542h5OhFlp1wiQ912LCP5AAAIQgMA0Al7XLS+7ZAMEjIB3/q2saf/6CR2ghR/5mCoBBFTVI4uAqjqzbSO8NjC87C6Ii+EQKCTQUD7/0Kgix09JeifYIQABCEAgTQINXT9mwiph19rHmsD/zVnVqTBn/nP7+T2S3joSQp05Q0D16Ux0FbftqyqgOpo5cuG69Jod0jWSEFDNjHi3TiiRf91yGG8gAAEIQGCLgOfmgKdtUgACXgTIey/y2IUABCAAgXkIeF23vOzOw4gx6RHwzr+VNd2zfkK7EFCll1usaJMAAqrqmYCAqjqzbSPef+d3bluSzl9wGoZDYNAENqSjrz/7US8YNITuLP5qSVfRwq87AcETCEBgMgEvIUkJu9aOz6pLhbZ9YRH5z2Mx1CwBVahmtaiAylr/3Tr6t36rGhUt/Pr1LSuRf/1aEN5CoHsE3Cpcdw8FHtVNwHNzwNN23RyZDwJlCZD3ZUlxXt0ExhtVS7qy7nmZDwIQmEJgQ1f1vT2RXbeIMQSGRsD2B69fltv+IAKqoWXc9PWm2MKPCFcnkIqA6pxs6XdUR8AICEAAAhCICFjbqDMQUJETEIBAHwh4CUlK2K2jApUJsOwwwdO1kmoRUJlY6ovSviXphmz+axBQ9SHbH/GxRP71a0F4C4HuEUBA1b2YJOORp5jD03YyAWQhvSNA3vcuZMk4vHJcV45kEOGeIpl1sRAIdJpAAgKqfcd02qG9erDTnHEOAokRWFnT5esntEoFqsQCO+dyVo7r8NJJHTm4RzfNOQXDEiCQioAqgVCwBAhAoEYCVuHjMkn/osY5hzIVAqqhRJp1QiABAl5CkhJ2rUrUzZLeIekzWSWq52U/m3DJxFD2exNJnSXpEknnSjog6RWj1n/Wms9+b2NrF1CtbbYLtCpU50lCQNWz70KJ/OvZinAXAp0jgICqcyFJxyFPMYen7XQiyEr6RoC871vE0vGXClTpxJKV9IhAAgKqHtHGVQhAAAJJEkBAlWRYKy8KAVVlZAyAAAR6QMA2m/9u5CdvelUPlgnPrqMCVXVwjIAABNon4CUkKWnXqlB9SNIuSUeidn6TPjeAJqjan51vYx47Q0D19aw61bMz4dVXQhS+ID1/h3R0XTp/h/TlTDB1NFSbCr9HQNV+3i5qcUr+We6YCO/ezEb+50VNMx4CEIAABBYk4Cnm8LS9IDaGQ2BuAuT93OgYuCABKlAtCJDhEJiHAAKqeagxBgIQgAAEIgIptvAbC/sl9b3NbZuJmoqAijdE28wabEGg+wTukvTTkv6s+67iIQQgAAEIzEugpJBp3uknjvOyW/tCmLCXBKbk3z2ZYC8IqPI/93K9OA0BCEAgJQKeYg5P2ynFkLX0iwB53694peQtFahSiiZr6Q2BBARUK2t6YHVZp/eGOY5CIAECK2vav35CB2jhl0AwWUIhAQRU1RMDAVV1ZoyAAAS6T+Bpkr7afTfxEAIQgAAEFiHgJWTysrsIK8amQwABVTqxZCUQgMDwCHiKOeyhKW+cDi/nhr5iz+/c0NkPff1UoBp6BrB+FwJpCKg2VpeVyr6tSxpgFAJVCays6Z71E9qFgKoqOc7vCwEEVNUjlcqFmApU1WPPCAhAAAJFBK6WdBUt/EgOCECgDwS8hExedvsQE3xsnkCUf9+Vs/bNrALVfdnn9vO5kv46+zl//sk5P29+kViAgC8Bni/48k/aOmKOpMPL4jpIgO9cB4MyEJcQUA0k0CyzWwQQUHUrHngDgZ4QQEDVk0C15GaKLfxaQpeUmVQEVOdkUbkjqeiwGAhAYB4CZ0oKG4fzjB/6mIclnYGAauhpwPoh0A8CXkImL7v9iApeNk0gyr9/I+l3M3urkl6eCajsT/vcBFMfkPSvs3Py579xzs/3SzogKbQKbHrJzA+BtgkgoGqb+IDsIeYYULBZaicI8J3rRBgG6QQt/AYZdhbtTSABAdW+Yzrt0F496I0S+xAYEoGVNV2+fkKrVKAaUtQnr3XluA4vndSRg3t0E0SGSyAVAdVwI8jKIQCBmMDebENvF1jmJoCAam50DIQABNom4CVk8rLbNl/sdZNAB1r43ZMJtRBQdTNF8GpxAgioFmfIDBMIIOYgNSDQLgG+c+3yxtojBBBQkQ0QcCCQgIDKgRomIQABCEAgIoCAinQwAgioyAMIQCAlAu+S9HejBYVNj5TW1tZaLpN0HRWo2sKNHQhAYBECXkImL7uLsGJsOgQQUKUTS1YCAQgMjwBijuHFnBX7EuA758t/yNZp4Tfk6LN2NwIIqNzQYxgCEIBAKgRSbOE3FvZLWt3N3nnZPE1FQMUbomUjznkQSJvApyS9VdLtaS+T1UEAAhCAgBHwEjJ52SXqEJiR9/nKUE1Virrc/pubFn7kIwQgAIHqBC5a021L0vnVRzICAhCYh8CGdPT6Zb1gnrGMgcAiBKhAtQi94rFfer+09vuP/G75DdK5ry9v5//+uHT7YemFV0uP21l+nJ1ptu+5XfqJX5e+9/s2//53fy390EuqzcPZDRNIQEC1sqYHVpd1esOkmB4CEIgIrKxp//oJHaCFH2mRKgEEVNUji4CqOjNGQAACEIAABCAAAQh0gICXkMnLbgeQ40IHCEzJv7ywCaFTB+KFCxCAAAQgAAEIQAACwyNABar6Yn7iH6TP/rb04P/ziIDp778tffLXpNP+Z+k5/1b67n80215dAqq//1vpT39F2vVqBFSzqbd8RhoCqo3VZToHtZw5mBs4gZU13bN+QrsQUA08ERJePgKq6sFFQFWdGSMgAAEIpEzgTyV9RtL6aJFxK0T+vhl1OMCBHOhQDvzLN19x5R++d3/r97MIqFK+DHZ/beRf92OEh70nQIXr3oeQBUAAAhCAAAR8CSCgqo+/VXv6o9dJL7tBetKuR+aNPz/zGZsiq//xd5u//9uvbVaa+up/2qxa9fgflp78bOkbn3ukAlUQYX3js5tjwvxhXqtwZWPtTzvs8+f+svSZ35LCmFAFy8RZn7TXVySd/fJNUZcd5pMd3/NY6fb/sOnHsy6Wjh+U7v/vm3NXqaJVH9VEZ0JAlWhgWRYEmiWAgKpZvn2bPcUWfn2LQRf8bX3DqaFFn5PNe0dD8zMtBCDQfQIXS/qYpG9139VOe3iZpO/NPEQosgkCDnAgB7qbA1dK7b+Zh4Cl09ex5J3rQP7tl3SAFn7Jp9qQF4iAasjRZ+0QgAAEIACBGgjQwq8GiNkU1j7vLz95auu9v737kUpQT/2JTbHSt+545LwghPqJd0j53z/2SY+Im0zs9LVPPtLezypMmWArFjfFLfzyFahiIdfjnrpZGcuEXj/26u0+2XKsctWjH79ZSesb/2VTdJUXhtVHboAzJSCg2ndMpx3aqwcHGD2WDAE3Aitrunz9hFapQOUWgk4ZXjmuw0sndeTgHt3UKcdwplUCqQioWoWGMQhAoHMEnifpPZJ+vHOe4RAEIAABCDRGYFSBaoMKVI3hZeKOEuiAgOqekWjd3v2+t6OIcAsCixJAQLUoQcZDAAIQgAAEBk6AClT1JUAsXvre73tk3lBBKhYr2W9DS7/8uLiFn50Xt+ELYqznXro5f77i1TQBVd6O/fz/fUva82bpC+/dnM98OvH3j4irrOrUpMpa9ZEb4EwJCKgGGDWWDAEIQKBTBBBQdSocbs4goHJDj2EIQKBGAu+26sySrCICBwQgAAEIDITA++/8zm1L0vkDWS7LhMCYwIZ09PVnP+oFjjgQUDnCxzQEIAABCEAAAhCAQPcJUIGqvhhVqUBlVssIqEKVqbyXVq3qsT9QXkAVKlvd+R+3z/Tk50jPH1WXMt+DTwio6suJiTMhoGoBMiYgAAEIpE0gxRZ+4/tSSau7t3XbSTuQC64uFQEVb4gumAgMh0DPCfyCpE9K+vOerwP3IQABCEAAAhCAQNcJXG7/zU0Fqq6HCf8gAAEIQAACEIAABLwIIKCqj/ykSk3x52c+Y3tLvu/+R5vipbj137QKVLG3RfaqVKAKc534h+0+IaCqLycmzpSAgGplTQ+sLuv0FmhhAgIQyAisrGn/+gkdoIUfKZEqAQRU1SOLgKo6M0ZAAAIQgAAEIAABCHSDgInog5C+Gx7hBQQgAAEIQAACEIAABCAAAQgMmgACqvrCH4RI37pDeuHV0uN2SqHl3vefs1lxyo7P/vbmn6ECVRBCWVWpUCkqzPHYJ20//2uflG4/vDl/qE71shskaw9oxzQBVSy4etxTH2nT92OvRkBVXxaUnCkNAdXG6rJS2bctGThOg4AvgZU13bN+QrsQUPnGAevNEUBAVZ1tKhdiKlBVjz0jIAABCEAAAhCAQN8JbEg8WOp7EPEfAhCAQMcI8HyhYwHBHQhAAAIQgEDfCCCgqj9iJmJa+/1H5l1+g3Tu6zd/zld7sgpUdljVqU9eLj3+h6UnP1v6xuceEWH9/bc3xU7f+OzmuUEwNasC1Xd/76Ywytr2nf3yTcGWCbDMjh3hM/t7LOqiAlX9OXHKjAioWoCMCQikRwABVXoxXWRFKbbwW4THUMemIqA6JwvgHUMNJOuGwIAJfEKSvWtE+74BJwFLhwAEBksAAdVgQ8/CHQnsl3SAFn6OEcB00wQQUDVNmPkhAAEIQAACiRNAQJV4gFleNwkkIKDad0ynHdqrB7sJGK8gkCaBlTVdvn5Cq1SgSjO+VVe1clyHl07qyME9uqnqWM5Ph0AqAqoQkcui0PyBvWSQ/cznmyDgAIf4e5HCv2T/TNJ1ks5NYTGsAQIQgAAEKhOghV9lZAyAwMIE7pFkzSzuXXgmJoBANwkgoOpmXPAKAhCAAAQg0BtLdx/AAAAgAElEQVQCCKh6EyocTYlAAgKqlMLBWiAAAQj0kQACqj5GrX6fUxNQXR0huiESUPH5Jhg4wCH+XtT/L0r7M14r6f+V9I72TWMRAhCAAAQgAAEIDJIAAqpBhp1FQwACEIAABCAAAQiUJYCAqiwpzoNAjQQQUNUIk6kgAAEIDJNAii38xvelklZ3b/7JMZtAagKq2SvmDAhAICUCT5Z0Bu37Ugopa4EABCAAAQhAoOMELrf/5qYCVcejhHsQgAAEIAABCEAAAm4EEFC5ocfwkAkkIKBaWdMDq8s6fchhZO0QaJvAypr2r5/QAVr4tU0ee20RQEBVnTQCqurMGAGBPhO4RNJHJH2jz4vAdwhAAAIQgEBGgBZ+pAIEIAABCEAAAhCAAAQgAAEIdIoAAqpOhQNnhkIgDQHVxuqy2LcdSs6yzk4QWFnTPesntAsBVSfCgRMNEEBAVR0qF+LqzBgBgT4T+CtJz0lEQHWWpG/2ORj4DgEIQAACCxPYkHiwtDBFJoAABCAAgZhAKGlOaXPyAgIQgAAEIACBuQggoJoLG4MgsBgBBFSL8WM0BAZKAAHVQAM/YdkptvAjwtUJIKCqzowREOgzgZQEVHdLeqmkL/c5IPgOAQhAAAILEUBAtRA+BkNgLgL7JR2ghd9c7BjUDwIIqPoRJ7yEAAQgAAEIdJYAAqrOhgbHUiaQgIBq3zGddmivHkw5TKwNAl0jsLKmy9dPaJUKVF2LjI8/K8d1eOmkjhzco5t8PMBqFwggoOpCFPABAu0ReLck+1/fW/g9P1vHs9pDhyUIQAACEOggAVr4dTAouJQ8gXsk7UJAlXych7xABFRDjj5rhwAEIAABCNRAAAFVDRCZAgJVCSQgoKq6ZM6HAAQgAIF6CSCgqpdnX2dDQNXXyOE3BIZN4DpJ90n69WFjYPUQgAAEIAABCECgdQIIqFpHjkEIQAACEIAABCAAgT4RQEDVp2jhazIEEFAlE0oWAgEIQMCLQIot/Mb3pZJWd2/+yTGbAAKq2Yw4AwIQ6CaBH5D01910Da8gAAEIQAACEIBAsgQut//mpgJVsvFlYRCAAAQgAAEIQAACCxJAQLUgQIZDYB4CCQioVtb0wOqyTp9n+YyBAATmI7Cypv3rJ3SAFn7z8WNU9wkgoKoeIwRU1ZkxAgJ9JnCJpI8k0MKvzzHAdwhAAAIQqI8ALfzqY8lMEIAABCAAAQhAAAIQgAAEIFADAQRUNUBkCghUJZCGgGpjdVns21aNPedDYAECK2u6Z/2EdiGgWgAiQztNAAFV9fBwIa7OjBEQ6DOBv5L0nJ4LqN4i6X+TZGvhgAAEIACBYRPYkHiwNOwUYPUQgAAEaicQSppT2rx2tEwIAQhAAAIQGAaBi9Z025J0/jBWyyoh0A0CG9LR65f1gm54M58XK2tCQDUfOkZBYG4CCKjmRpfkwBRb+CUZqIYXhYCqYcBMD4GOEUhBQHW3pJdK+nLH2OIOBCAAAQi0TwABVfvMsQiB/ZIO0MKPREiYAAKqhIPL0iAAAQhAAAJtEPB609/LbhtMsQGBaQRSyf19x3Taob16kGhDAALtEVhZ0+XrJ7RKBar2mHfZ0spxHV46qSMH9+imLvuJb80SQEDVLF9mh0DXCLxbkv3vG11zrKQ/9ubWuyQtlzyf0yAAAQhAIG0CtPBLO76srpsE7pG0CwFVN4ODV7UQQEBVC0YmgQAEIAABCAyXgJeYw8vucCPNyrtCYOW4rjRfVp+lq7riE35AAAIQgED/CCCg6l/MmvAYAVUTVJkTAhBoisAbJD1e0m80ZYB5IQABCEAAAhCAAASmEkBARYJAAAIQgAAEIAABCEBgCgEvIZOXXZIBAt4EyH3vCGAfAhCAQBoEUmzhxzWyem4ioKrOjBEQgAAEIAABCEAAAhCAAASGSuBye7GXClRDDT/rhgAEIAABCEAAAhCYRcBro8rL7iwe/B4CTRNIpQLVypoeWF3W6U3zYn4IQOARAitr2r9+Qgdo4UdWpEqA+8PqkUVAVZ0ZIyDQZwKXSPpIj1v49Zk9vkMAAhCAQP0EaOFXP1NmhAAEIAABCEAAAhCAAAQgAIEFCHhtVHnZXQAVQyFQC4FUcn9lTRury2LftpasYBIIlCOwsqZ71k9oFwKqcrw4q38EUrlGtkmeC3GbtLEFAX8CfyXpOT0VUL1H0l2SfscfIx5AAAIQgEBHCGxIPFjqSCxwAwIQgEAqBEyca0f4M5V1sQ4IQAACEIAABFoi4LVR5WW3JayYgcBEAglVoEJARZ5DoGUCCKhaBt5xcym28Os48k66h4Cqk2HBKQg0RqDPAqqvS3qxpP/WGB0mhgAEIACBvhFAQNW3iOFvCgT2SzpAC78UQskaJhBAQEVqQAACEIAABCCwEAEvIZOX3YVgMRgCNRBIJff3HdNph/bqwRqQMAUEIFCSwMqaLl8/oVUqUJUElvhpK8d1eOmkjhzco5sSXyrLm0IAARXpAYFhEXi3JPvfN3q27BdI+i1Ju3vmN+5CAAIQgECzBGjh1yxfZodAEYF7JO1CQEVyJEwAAVXCwWVpEIAABCAAgTYIeIk5vOy2wRQbEJhGIJUKVEQZAhCAAAR8CSCg8uXfFesIqLoSCfyAAASmEXiCpJ+StAomCEAAAhCAAAQgAAFXAgioXPFjHAIQgAAEIAABCECg6wS8hExedrseD/xLnwACqvRjzAohAAEItEEgxRZ+3B9WzxwEVNWZMQICEIAABCAAAQhAAAIQgMBQCVyeidrvHSoA1g0BCEAAAhCAAAQgAIFpBEpsVP2IpA9llV3jqfZK+oyk8Pt3Sro5O+G5ko5JOijpDUX2S9itI3DBj+BrlTnzY22dL5V0bZVJppz76GiuSyQ9nDv35yW9XdIrJH0l/G5Neoyk67OfL1qSdm5IH89icdGy9NBx6Wz7bEOyluZakm4o8mNdOn+P9Kma1sM0JQmkIqBaWdMDq8s6veSyOQ0CEKiBwMqa9q+f0AFa+NUAkyk6SaCl+8NOrn1epxBQzUuOcRDoJwH7D8eP9KyF3z+W9Jf9xI3XEIAABCDQMAFa+DUMmOkhAAEIQAACEIAABCAAAQhAoBqBEhtVeYFUEP48VZKJfM7MBFZBQBWER0ey399f5FEJu9UWUnx2XQKqv8jEYSYYe0cdjkmqW0C1MwiiYgHVbumQ+bu2GadbJd0laSy0qmkdTFORQEICqo3VZdPncUAAAm0RWFnTPesntAsBVVvEsdM2gZbuD9teVqP2uBA3ipfJIdA5An8l6Tk9E1D9rqS/lnR152jiEAQgAAEIeBPY2HzxkwMCEIAABCBQGwET59oR/qxtYiaCAAQgAAEIQGAYBEpsVE2rMGWVne6LBFRr2d+tlbaJqwrFU0a2hN0QgMdn4qUXZR+8Kvs5CJC+L/v87Kxa07Kkm7LPrtBmFaZQgSo/V76K1ick/XNJn5P0YUl/KumFkn5O0sXZnFZVy178PTersmUfx2KxUDnqfVkFLvu9jbXz7c9wrgmYQjWrUIHKKuiav7dLCr6UrUC1U9LnR1qpC5akJ4QKVAiouvc9rpD73XM+8mhlTQioOh0hnEuRAAKqFKM6/5pSbOE3P43hjmTDabixZ+XDJNBHAdU3Rv/h/JOS7K0kDghAAAIQgEBMAAEV+QCB9gnY5sMBSbTwa589FtshgICqHc5YgQAEIAABCCRLoISYo6yA6kZJJnJ6Ur7tXBG8EnZtWBA8hcpPcUWpL2UCpP+fvbcBs6Oq0v3f0zGKXEA0OIKIAXSQqH8C6U4DAkPEkQ8Fr+IAQcGPQJ9EcbgDiqAY0OAHioQ7aDR9QqJM+Ajmgs7oHQj8xXANEpLTmYmDggzyIWEMmggIlyAkfW6v07U7uyvnY9c5VbWqdr31PDydPmfvtdb+rV2c01VvrXWY5c/EenNQKcoIkkQoZcaLXREsnWy1yJPXpE2hCKeMmMn2Fa5AZTO5JSSEErsi4BKhl3lPhFO22Ezi+2ZonhFk2fPstdUxNmvhVwPuLwHH14CzeoB7KKDK7inrSwWqWauw65Ij8Wx2STMyEvCPQLmKucNbUWEFKv9y28mKykNYWtqGFYP9Y8LxTsxwTs4JUECV8wQyfBKISGA+APlPREl5OORppK8CODQPwTJGEiABEiCB1AmwhV/qyOmQBCBPvk+lgIo7wWMCFFB5nFwujQRIgARIgATSIOAgZHJt4Sffu80hlZ9atrpz8Cu2wi347LZ3nw+uxco4I3oy1Z9M1SZ7vl0p63oAZl3nhKpoyXth32EBVdiP/H5mUHXreEuY9RsAIuKSOGSMHGJfBGFhAdVnrHFSuSvsoz65mYAquI4u16XfNAxc2ANcWwPmsQJVGmdRNB+Oez+aUY4mARIgARIoHAEKqAqX8oYLpoCK+4AESCDrBKSXvPwxzoMESIAESIAESIAESECfAAVU+jlgBCRAAiRAAiRAAiRAAhkm4CDmMEIjWyAlLeaMSMm8L6uU16Tdnd02r+HqHfzKvLCIqBsBldhb1SAYqfhkWg9eEQicZFirClSmspVtzjCRFoIXWHxSEVCJWMpUngoeIHkdBVTZPPF8qUCVTbqMigRIgASKQ8DHFn6O3w+Lk2SHlVJA5QCJQ0iABEiABEiABEiABEiABEiABOoE5GZFhRWouBtIgARIgARIgARIgARIoDEBhxtVjVr42cbC75vf5WEGEUBJNaUdDge/MqeTClTSPk/a5UmVp1YVqFqtIey7XQUq21ZY9BVFQPVBS3gVqQKVEUtVgcsBXCgBSTs/VqDK3pnvuPezF3goonIVf670YbfMB8oAScAjAuUq5g1vxQK28PMoqVzKOAK+fEammVYKqNKkTV8koE9ASi8vz0kLP2nf9+hIqebf6mNjBCRAAiRAAhklwBZ+GU0MwyIBEiABEiABEiABEiABEiCBohJwuFEVVUAlKEX8I0Imqe5kWuJ1coNsktXyTloC2oKodQCuCoyaFn4m1puDFoKmUpQIqsLjT7YqRYmZmwC4VqCymdwSisO2G6WF37SgQpYwMzYPswRV9aU2a+FnBFRDwJQacCuAyRRQZfOs9qUCVbmKWqUPvG+bzW3GqDwlUK5i4/BWTKWAytMEc1lw+F5KSiEC/CDmliCBYhF4HMDhORFQfTuIU57w4UECJEACJEACjQjUAF5Y4tYgARIgARKIlYCIc+UwP2M1TmMkQAIkQAIkQAL+E3C4UdWJgMoIn/YEcHAjig5+zTRj67jgBVNdym7nZwRUMsSIrOTfl4TaCTaz1WiN4epXRoy1IhCIHWi1BDSvSbWtTitQbbGEZ9IO8HYAx0YVUMmi1wKzSsBiCqiyef5G2PvZXEAQFQVUmU4Pg/OUAAVUnia2w2X52MKvQxSFnkYBVaHTz8UXkECeBFRPADgGgDxVxIMESIAESIAEGhGggIr7ggTSJzAPwAK28EsfPD2mRoACqtRQ0xEJkAAJkAAJ+ElAS8yh5dfPLHJVeSLgSwWqWauw65Ij8Wye2DNWEsg7gXIVc4e3osIKVHnPZDzxl4ewtLQNKwb761U/eRSUAAVUBU08l11YAvMByH8bMk7gbwH8DwAnZTxOhkcCJEACJKBLgC38dPnTezEJbAQwlQKqYia/IKumgKogieYySYAESIAESCApAlpCJke/8iASj/EE7g6qbMXB5Se8ph0Hxmg2HPd+NKMcTQIkQAIkUDgCFFAVLuUNF0wBFfcBCZAACZAACZAACZAACZAACZCAKwEKqFxJcRwJkAAJkAAJkAAJkEAhCWiJObT8FjLJXHSmCPhSgSpTUBkMCZAACRSQgI8t/Pj9MPpGpoAqOjPOIAESIAESIAESIAESIAESIIGiEpgLoMIKVEVNP9dNAiRAAiRAAiRAAiTQjoDWjSotv+148H0SSJqAL3u/XMWfK33YLWletE8CJLCdQLmKecNbsYAt/LgrfCXgy2dkmvmhgCpN2vRFAvoEzgOwPOMt/N4N4BAA39DHxQhIgARIgAQyToAt/DKeIIZHAiRAAiRAAiRAAiRAAiRAAkUjoHWjSstv0fLL9WaPgC8VqMpV1Cp94H3b7G0xRuQxgXIVG4e3YioFVB4nueBL4/fD6BuAH8TRmXEGCeSZwOMADs+4gGoBgN8B+HqeQTN2EiABEiCBVAjUAF5YSoU0nZAACZBAcQiIOFcO87M4K+dKSYAESIAESIAEYiGgdaNKy28s0GiEBLogQAFVF/A4lQQKToACqoJvgNDyfWzhxwxHJ0ABVXRmnEECeSaQBwHVfwGYAeDBPINm7CRAAiRAAqkQoIAqFcx0QgLjCMwDIIL3J8mFBDwlQAGVp4nlskiABEiABEggLQJaQiYtv2lxpR8SaEbAl70/axV2XXIknmWmSYAE0iNQrmLu8FZUWIEqPeZZ9lQewtLSNqwY7Md1WY6TsSVLgAKqZPnSOglkjcB8APLfhqwFFsSzO4D3A/h+RuNjWCRAAiRAAtkiwBZ+2coHoykGgY0AplJAVYxkF3SVFFAVNPFcNgmQAAmQAAnERUBLzKHlNy5utEMCnRLwpQJVp+vnPBIgARIggXgIUEAVD8e8W6GAKu8ZZPwkQAIkQAIkQAIkQAIkQAIkkB4BCqjSY01PJEACJEACJEACJEACOSSgJWTS8pvDFDFkzwhw73uWUC6HBEiABJQI+NjCj5+R0TcTBVTRmXEGCZAACZAACZAACZAACZAACRSVwFwAFVagKmr6uW4SIAESIAESIAESIIF2BLRuVGn5bceD75NA0gR8qUBVruLPlT7sljQv2icBEthOoFzFvOGtWMAWftwVvhLg98PomaWAKjozziCBPBM4D8DyjLbwOxbAlwAcnmfAjJ0ESIAESCBVAmzhlypuOiMBEiABEiABEiABEiABEiABEmhHQOtGlZbfdjz4PgkkTcCXvV+uolbpA+/bJr1haJ8ELALlKjYOb8VUCqi4LXwl4MtnZJr54QdxmrTpiwT0CTweCJQ26IeyQwTfAfAogG9kMDaGRAIkQAIkkE0CtRHxLb/PZjM3jIoESIAE8kpAxLlymJ95XQfjJgESIAESIAESUCIgN6oO3eWlS5Xc0y0JFJLAvc9P/GKlt/6Adm4PCqhymzoGnmMCFFDlOHkJhO5jC78EMHlvkjecvE8xF0gC4whkWUD1ewB/A+A/mTMSIAESIAEScCRAAZUjKA4jgRgJzAOwgC38YiRKU1kjQAFV1jLCeEiABEiABEggZwS0nvTX8puz9DBcDwn4svdnrcKuS47Esx6miEsigcwSKFcxd3grKqxAldkUpRpYeQhLS9uwYrAf16XqmM4yRYACqkylg8GQQOIE5gOQ/7JYgWpXgH8cJL4D6IAESIAE/CLAFn5+5ZOryQeBjQCmUkCVj2Qxyo4IUEDVETZOIgESIAESIAESMAS0xBxafpl5EtAmUB5CveJb3itQaXOkfxIgARIoOgEKqIq+A0bXTwEV9wEJkAAJkAAJkAAJkAAJkAAJkIArAQqoXElxHAmQAAmQAAmQAAmQQCEJaAmZtPwWMslcdKYIcO9nKh0MhgRIgARyS8DHFn78jIy+HSmgis6MM0iABOInMAXA/fGbpUUSIAESIAESIAESIIGYCcyVB3tZgSpmqjRHAiRAAiRAAiRAAiTgDQGtG1Vafr1JHBeSWwK+VKAqV/HnSh92y20iGDgJ5JBAuYp5w1uxgC38cpg8huxEgN8PnTCNG0QBVXRmnEECeSZwHoDlGWvhdxyASwAckWewjD1bBBbf/+IjQGnfbEXFaEjAZwK1R8+a8vL9FFbIFn4K0OmSBEiABEiABEiABEiABEiABEigOQGtG1VafrkXSECbgC97v1xFrdLHzkHa+4n+i0WgXMXG4a2YSgFVsfJepNX68hmZZs4ooEqTNn2RgD6BxwEcnjEB1XcBPAzgCn08jMAXAovvf6nmy1q4DhLIC4GzpkzU+F4p57qG37ykhXGSAAmQAAlEJyDiXDnMz+gWOIMESIAESIAESKDQBLRuVGn5LXSyufhMEPCoAhUFVJnYUQyiSAQooCpSttuv1ccWfu1XzRFhArzhxD1BAsUikEUB1c0ALgTwULFSwdUmSYACqiTp0jYJNCZAARV3BgkUhsA8AAvYwq8w+S7iQimgKmLWuWYSIAESIAESiJGAlpBJy2+M6GiKBDoi4Mven7UKuy45Es92BIGTSIAEOiJQrmLu8FZUWIGqI3zeTSoPYWlpG1YM9uM67xbHBTkToIDKGRUHkoAXBOYDkP82eLEaLoIEmhCggIpbgwTSJ6AkoGILv/RTTY8ksBHAVAqouBE8JkABlcfJ5dJIgARIgARIIA0CWmIOLb9pMKUPEmhFwJcKVMwyCZAACZCALgEKqHT5Z8U7BVRZyQTjIAESIAESiI0ABVSxoaQhEnAmoCSgco6PA0mABGIjQAFVbChpiARIgARIgARIgARIwEcCWkImLb8+5pBryhcB7v185YvRkgAJkEBWCfjYwo+fkdF3GwVU0ZlxBgmQQHwEvgDgRgC/jc8kLZEAQAEVdwEJpE+AAqr0mdMjCSgRmAugwgpUSvTplgRIgARIgARIgARIIPMEHG9UyfdqaY9tH+sBnBa8cDWAcwH8Jvj9LQBuAnAzgMsaQXD0K3ak4uanAGxWhtkqliMACKMP23EOAVNqwK01YN50YEkVuBzAhcPAjH7gLllP8NqMYeCUntH3P9Rgnff2AYcpr5/uYyLgSwWqchV/rvRht5iw0AwJkIADgXIV84a3YgFb+DnA4pBcEnD8fpjLtSUVNAVUSZGlXRLIJoHzACzPSAu/4wGIgOrIbKJiVHkmQAFVnrPH2PNKQElAxRZ+ed0wjJsESIAESIAESIAESIAESIAEPCXgeKNKxEFyNBJDibDIFlAZ8dQ5AO5uhs3Rr5cCKgA3ABjoA543AqoRLdWJfcAm4bUGOLoHWFkDzhLhladbr7DLctz7medTrqJW6QPv22Y+UwzQJwLlKjYOb8VUCqh8yirXYhPw5TMyzazygzhN2vRFAvoEHgdweEYEVIMjT/88COBKfSyMwDcCFFD5llGuJw8ElARUNYAXlvKwPxgjCZAACeSIgIhz5TA/cxQ6QyUBEiABEiABEsgCAccbVa4CKhEAXR8IrZqKp2Tdjn7DAiqp9LQq4CbXa+UB3C0A7NdXWJWgmr3+SgBXAZgd2JKHZiVe4++ZFu+ZalhGKDYVwCVBDE4VqMSnEUdRQJWFsyDdGDyqQEUBVbpbh95IABRQcRPYBHxs4ccMRydAAVV0ZpxBAnkmkCUB1emjD/+wfV+eN1RWY6eAKquZYVw+E6CAyufscm0kMI6AtBlZwBZ+3BUeE6CAyuPkcmkkQAIkQAIkkAYBRyGTi4BKvnvLuKWBiKpl+I5+bQHVHlalq98FAqgnAHwHwLdHnMn3ImkhKCImOW5r8roIvCTOvQMB1rTgbwbTjlBaD14RrMEe98bAhwio5BA7Zq0yTsRaLgKqmcHfJ/KQ1YkAPgNgBitQpbHbs+HDce9nI9gWUcxahV2XHIlnMx8oAyQBjwiUq5g7vBUVVqDyKKldLKU8hKWlbVgx2I/rujDDqTknQAFVzhPI8EkgIoH5AOS/DRHncTgJ5IoABVS5SheD9YSAkoCKLfw82T9cRq4IbAQgT4Q/mauoGSwJuBOggMqdFUeSAAmQAAmQAAk0IOAo5hCBkAik7MOu2iSiI/neLccZCQmojgdwVKjq1JlBtatvjjg2AioT46SQgMq8bqpPifhJqk6Z338+ImKqhtoRiihKfEilK1tAJWIu8WdXo7J/r/saAqbUgFtrwDxpxWdVm5IuBz+QKlQl4AAKqIp1avpSgapYWeNqSYAESCB7BCigyl5ONCKigEqDOn2SAAmQAAkkSoACqvjx/vi7X8GPrt7eyeb9534RJ33iYmdHq398A25bciXmzL8Re+4n17HcD/H90LpfYOCKf8Iuu0+q/3vTE4/isJM+5G6EIxMnoCSgSnxddEACJLADAQqouClIgARIgARIgARIgARIoAWBCAIqsXJZA1OmlZ1UbRIBkoipzgnESU09O/q1K1CJgCpcYcG06xNBkxFx2a397DZ75vWdG7QZFIHYw0H8thCqmYDqwKCKlak4FW41WF93CwGVqTw1rhpVHyAtEKUNwtE9wErT5o8b2C8Cjnu/40WXq/hzpQ+7GQPh3zs2zIkkQAIkQAKZIuBjC7+kPyMzlcCYgqGAKiaQNEMCJBCJwL8B+GDwR3SkiRxMAi4EKKByoeQ25sUXtmDZ5Z/G5iceGxMwPff0Ziy64COYtPdkzLzoSrx8J3mwsPURl4Dquac2Y+H5p+P4WZ+mgKod9JTfp4AqZeB0RwJ6BORGSIUVqPQSQM8kQAIkQAIkQAIkQALZJuB4o8qlhd+5QQs9ER3J+HHt7MIUHP2GBVT7NxFx2ebFb6Nx5nWpVnVV0H6vUQUqFwFVtxWoTiwBr5XqVAAmA7iXLfyyfZ7EGV3SFajKVdQqfRi7nxr+Pa61UJgVF0naIQF3AuUq5g1vxQK28HNnxpH5IuD4/TBfi0o4WgqoEgZM8ySQMQJSGnm5cgu/EwB8PigPnTE8DMcXAhRQxZdJqfb0tQ8fjc9dfxfePO0dY4bt19/41kPqIqstz/65/v7vH76/Xmlq7W3L61Wr9jnwILztiHfjV3ffMVaByoiw7lt1e32OsW/sSoUrmSs/5ZDXP/SFf8QNX/4fMHNMFSwRZy367Efr444+baAu6pJDYpLjlbvshtsWX1mP479/6lL887e/hMcf+GXddpQqWvFR9dOSkoCKLfz83E5cFQmQAAmQAAmQAAmQAAmQAAnkloDjjaooAiphIeP3ttrt7cDH0a8toBLR0tUAjFDL+PgugIusdnoilJJDqmHZYijz+vWh+KYBWADgtGCei4Dq+UCEJW3/jD0Rjo0TjbWqQCXVpg8288IAACAASURBVIKWfhdSQJXb06ejwB33fke2ZVKKAqpxQq2OA+ZEEiABZwLlKjYOb8VUCqickXFgzggk/RmZMxxO4VJA5YSJg0jAGwKPAzhcWUAlFQseADDfG6pcSOYIUEAVX0qkfd7Q7bfs0Hpv4yMPjlWCmvbuD9TFSg+vv3dsnBFCDXzjWoTff81e+4yJm0TstO6OH46193vuqU11wZYtbrJb+IUrUNlCrj33f0u9MpYIvY77+PnjYhIiUrnqVXvsWa+kdd/PV9RFV2FhWHzkimdJSUBVA7Y/AVg86lwxCZAACZBAAgRMz+LtvYsTcEKTJEACJEACJEAC/hJwvFEVVUA1KRAWPQpgTiN6jn7DrfFEpLQqsGfa920OhEumvZ/dwk8ETY1el/LkUoVqdmDryKDlYCN/ZwZCsDeOjLXFVXZ7wPMByO8XA5B46oeDgEpEYT8Jhp/IFn7+nmf2yhz3vjOMchWjT2VuP74pFais16Xq2mcqfag/xRke38XrFFA5Z4kDSSAeAhRQxcPRFys+tvDzJTdproMCqjRp0xcJ6BPIgoDqFSNtX14P4BF9HIzAVwIUUMWXWVu8tMvucq1u9DAVpGyxkrxuWvqF59kt/GSc3YbPiLHOmPutuu1wxatWAqqwH/n9qSefwAfP+zJuvuoLdXsS04svPD8mrpKqU80qa8VHrniWKKAqXs654sISmBc8Tf5kYQlw4b4ToIDK9wxzfSRAAiRAAiSQMIG4xRyu4Wr5dY2P40ggKQJxt/Crn0sl7FKPt4bnUMKldQHV9tc/jRq+VJleFwAiPL7T12etwq5LjsSzSXGiXRIggR0JlKuYO7wVFVag4u6o//98CEtL27BisH9MLE4wBSRAAVUBk84lF5qAVH2S/zYUmgIX7z0BCqjiS3GUClTi1UVAZapMhaOUalV77L2vs4DKVLa666ZF40y9/chj8bEvVyCxm5gooIpvTzSzpCSgYgu/5FNLDyQQJrARwFQAFFBxb/hKgAKqnGe2PIRHUMO+OV8GwyeB/BAo4dFKL/bLT8CMlASSJ6AlZNLymzxReiCB1gSS3vtptfBjnkkgSQKn/AATbPvLT8U2+Z2vj3LgQQJCgAIq7gMhQAEV9wEJkECaBA4G8O9pOqSvYhKggCq+vDer1GS//sa3HjKuJd/Ld3plXbxkt/5rVYHKjraRvygVqIytF1/YMi4mCqji2xPNLCkJqJJfGD2QAAmECVBAxT1BAiSQaQJygyvTATI4EvCQgFTl8HBZXBIJdEwgaTFHs8C0/HYMihNJICYCcVegCodFAVVMiaIZVQLlKj4BYLQFBFCp9OGT8g++PsqBBwnUz4e1+GKphod8qkDF74fR9zb/uI3OjDNIgAQ6J/BHAP1s39c5QM50I0ABlRsnl1FGiPTw+nsxZ/6N2HO/A2Ba7u0/9dB6xSk5ll3+6fpPU4HKCKGkqpSpFGVsvGavfcaNX3fHD3Hbkivr9k11qs9dfxekPaAcrQRUtuBqz/3fMtam77iPn08BlUuCYxxDAVWMMGmKBLJNYK5caGMFqmwnidGRQJEJUEBV5Oxz7VoEKKDSIk+/WSWgdaNKy29W88C4ikMg6b1PAVVx9pKPKy0PYbDSi9k+ro1rIgESaE8g6c/I9hHkbwQFVPnLGSMmgW4InAdguVILv/cAuAjA33SzAM4lARcCFFC5UIo2RkRMP7radLQB3n/uF3HSJy6uGwlXe5IKVHJI1alFn/0o9jnwILztiHfjV3ffMSbCeu7pzXWx032rbq+PNYKpdhWoXr7TznVhlLTtO/q0gbpgSwRY4kcO85r82xZ1sQJVtHx3MlpJQMUWfp0ki3NIgARIgARIwGMCFFB5nFwuLbMEKKDKbGoYWMwEylXIwwQTK324REyHfzfutG5UafmNGTPNkUBkAklXoJq1CrsuORLPmsDCv0cOmBNIIEUCYQFgiq7pigRIIAME+P0wehIooIrOjDNIIM8EHgdwuJKAahGAXwO4Ks8AGXs+CFBAlY88MUq/CCgJqKRFD7/P+rWVuBoSIAES0CZgFOPblePaEdF/JAIUUEXCxcEkEAsBCqhiwUgjOSBAAVUOksQQC0mAN4cLmXYu2pEABVSOoDiMBDxt4cfERifAG07RmXEGCeSZgKaASrhNBPBSngEy9nwQoIAqH3lilH4RoIDKr3xyNSTQgsA8AAvYwo97xGMCFFDlPLkUUOU8gQw/lwQooMpl2hh0BwQooOoAGqeQQAoEkq5AlcIS6IIEEiNQXoNypR+VxBzQMAl4RKA8hKWlbVgx2I/rPFoWlxKRAAVUEYFxOAnknMB8APLfhpyvg+GTQEsCFFBxg5BA+gSUBFRs4Zd+qumRBDYCmEoBFTeCxwQooMp5cimgynkCGX4uCVBAlcu0eR30nLWYsXA6VppFlqs42/z7qYfxveWnYpv8HvX1gSp+1ANMqAH/LHZevT8+Hzww+jvb/qv3q7f6Q2U6Uq1oySo8Xm9rLq4FAe59bg8SIAESIIE4CFBAFQfF/NuggCr/OeQKSCAPBC4DcAuAf8tDsIwx/wQooMp/DrmC/BFQElDlDxQjJoH8E6CAKv855ApIwGsCFFB5nV4uLqMEKKDKaGIKFtZH7sWknV6GT2EYp6OE53sm4iMLp+I+wVCuYpHB8dTDmGMJqKK+XgXQA2BI7FgCqr1s+xRQFWzzcbnqBFiBSj0FDIAESIAEvCAggtxSDQ/5VIGKIuPoW5MCqujMOIMESCA6gU0A+gA8Gn0qZ5BAdAIUUEVnxhkk0C0BCqi6Jcj5JJAbAvI0vZR+fzI3ETNQEiCBQhGggEon3euuAaoLt/vumwNMG6v30j6mh24F1i8F3vU1YPfJ7cdzRLYIUECVrXwUKZpZD2DXCS9gr0UH40FZd3kIV6GGZZU+3JsEB7bwS4IqbZJA9wR4c7h7hrTgL4HyEAYrvZjt7wq5MhIggVYE+BkZfX9QQBWdGWeQQJ4JnAdgecot/N4L4LMAjs4zOMaeLwIUUOUrX4zWDwJKAiq28PNj+3AVJEACJEACJBAbAQqoYkPpZGjrX4B7rgSe/T1wzJeBnV4FvPAMcOcXgF33Ag7/NPCyV7Q3RQFVe0ZZHkEBVZaz42dsc4ZwYg2YWathJmq4rDIdX0pjpRRQpUGZPkggOgFWoIrOjDOKQ0D+PuJ3teLkmyslgTABCqii7wkKqKIz4wwSyDOBxwEcnrKA6oMA9gHwP/MMjrHniwAFVPnKF6P1g4CSgKoGgN9n/dhCXAUJkAAJZIWAiHPlMD+zEhfjcCRAAZUjqJiGbVwP/MtZwPsWA3tO3W7Ufn2PA0dFVi8+N/r+04+OVpp6+I7RqlWTDgDecBiwYfX2ClRGhLXhntE5xr6xKxWuZK78fOspo4ItM/aYy4A3nxDTAmnGiQBvyjlh4qAuCZw9hN5rejEkZmYP4bThGiYNv4hli9+BP3Vp2nl61gVUA1X8TBazqA/vdF4UB5KABwQooPIgiVxCYgQooEoMLQ17SMDHFn4epinxJfGGU+KI6YAEMkVAQ0CVKQAMphgEKKAqRp65ymwRoIAqW/lgNCSQIIF5ABawhV+ChGlamwAFVNoZ6NI/BVRdAow4XVr3PXLnjq33nn4M+OnngKlnAvseMyqg+sN928cZIZSIncLv77Ln6Hg5pILVo3dub+/3wtOjgi27RaDEIPakAtaGX7AVYMQUxjKcAqpYMNJIAwKz1uH1E4cxs1aqV5t6xaI+WFLN9JGdvRpvEK/XHIYN8jP8u4lI60l/Lb/pZ4IeSWA8AQqouCNIoDmB8hqUK/2okBEJkEB7AuUhLC1tw4rBflzXfjRH+EqAAipfM8t1kUBjAvMByH/1P/J5kICvBCig8jWzXFeWCSgJqNjCL8ubgrH5SmAjUL9x9aSvC+S6Ck+AAqqcbwEKqNJNoC1ekvZ95jAVpKQq1UFnjhdESUu/8Dy7hZ/YMOIrqSRlxFhHXDhqPVzxSmxJNao3HL69jWC6FOiNAirugVgJ1FBCCVJtGOUqJqKGhbUJuHHRNPz/sfpJ0JiWkEnLb4IoaZoEnAhQQOWEiYNIgARIgATaEKCAiltECFBAxX1AAiSQJIHFAH4J4B+TdELbJBAmQAEV9wQJpE9ASUCV/kLpkQRIgAIq7gESIIFME6CAKt30RKlAJZFJRal2AipTZSq8EqlWtcvrdxRQGYHV5gdHZ1BIle4eEG8UUKXP3EePZ6/FjB5gJkqYOVzCu0y7vjyuVUvIpOU3jzlizH4RoIDKr3xyNSRAAiSgRcDHFn78fhh9N1FAFZ0ZZ5AACbgT+BOAQwA85j6FI0mgewIUUHXPkBZIICoBCqiiEuN4Esgtgblyn5QVqHKbPwZOAt4ToIAq3RSbVnzvWwxItSlz2K/vcWDjClR2679WFajsFTXzJ2O2/mXUz/23jG/xly6RYnqjgKqYeY9j1bPW4i1LpuM3Yqu8FktLJdy3tQfLFk/L97VErRtVWn7j2Au0QQLdEKCAqht6nOs7gfIQBiu9mO37Ork+EiCBxgT4/TD6zigtvv/FR4DSvtGncgYJkEBnBGqPnjXl5ft1NrfrWecBWJ5SC7+TAHwawIyuo6YBEohIYPGvX3oKJewecRqHkwAJdEqghqfPeuvEV3c6vYt5bOHXBTxObUtgQmjEtuB3vt4WHQeQAAmQgB4BCqjSZW9ES3+4D3jX14DdJ29vufdXbx+tOCWHCJvkMBWojBBKqkrte8zo+8bGLnuOH//oncD6paP2TXUqI9gy/o3t5zaOb/+XLo3ieqOAqri572Tlsx7Ari//v5hZq2FmrYTVlV5c3ImdLM/RulGl5TfLuWBsxSDAvV+MPHOVnRGQv4/4Xa0zdpxFAj4Q4Gdk9CyWWKUjOjTOIIFuCShW6XhcrlemJKASTB8A8MNueXE+CUQlIJ9tGueZlt+ofDieBOImoLj3a2xJHXc2ac8i8AkA3wp+l4pLnwz+zde5TUjAbwIizpXD/PR7tR6ujgIqnaRKK7/qwu2+++YA084e/T0scpIWfnJI1ak75wKTDgDecBiwYfV2EdYLzwB3fgHYcM/oWCOYalSBKjx2ysnbhVo6NIrnlTflipfzblY8MIQPlGo4vaeEGxf2+nndUOtGlZbfbvYD55JAHARYgSoOirThKwEKqHzNLNeVBAEfW/glwcl3mxRQ+Z5hri+TBDSEHQGItAVUmeTPoPwnoCXm0PLrf0a5wqwTUNz7FFBlfXPkM75BgKXN85k6Rk0CsRCggCoWjHpGKKDSY0/PxSVAAVVxc99u5WcPoXeCVJoCTqz0YUq78b68ryVk0vLrS964jvwS4N7Pb+4YefIEymtQrvRDHgzkQQIk0IZAeQhLS9uwYrAf1xFWcQlQQFXc3HPligQUBVTzAch/GxJefj+ANQn7oHkSaEpAS8yh5ZdbgQS0CSjufbbw006+n/4pzPMzr1wVCbgSoIDKlVRGx1FAldHEMCyvCVBA5XV6u1pcuYqHUMOyHmDZwum4rytjOZqsJebQ8puj1DBUTwmwApWnieWySIAESCBlAhRQpQw8o+4ooMpoYhiW3wQUBVRpgV0C4N8BXJ2WQ/ohAZuAlphDyy+zTwLaBLj3tTNA/zEToIAqZqA0RwIkQAJpEqCAKk3a9EUCowQooOJOEAID6zCztA2n12r4+qJ+/KLIVLSETFp+i5xrrj0bBLj3s5EHRkECJEACeSfgYws/fkZG35UUUEVnxhkk0DWBAgiongJwEABpGciDBFInoCXm0PKbOmA6JIEQAe59bgnPCJTlPqBna+JySIAESKAwBCigKkyqudAMEaCAKkPJUAploIprSiW8vjSMZX/aGcuWvw0vKoWSCbeON6rmApgXCng9gNOC1+TB1HMB/Cb4/S0AbgJwM4DLGi3U0W83jD4M4CgA5wHY4mhoEoBvj4yVKp9mLWaqvHd9sJ67zYtVYGcAi4LfB0rA5BpwKwAZM9AHPD8ETJHXagHDErC4UTzDwIx+4C7HWDkspwRYgSqniWPYqRAoD2Gw0ovZqTijExIggcwRSOH7YebW3G1AFFB1S5DzSaADAooCKvnjdnnCLfzeB+AfABzTARpOIYFYCGiJObT8xgKNRkigCwKKe58t/LrIG6eSAAmQAAmQgI8EKKDyMatcU9YJUECV9QzFG9/AvTgAEzCzBOxW6cNnxPo56zB5wTQ8Fq+n/FpzvFElAio5GomhRCxlC6iMeOqcQETUEI6j327AaguoJhtBlC2gmg5INwRUgT0A/ATAb43QqpvFcm5+CKSw9/MDg5GSQIiA/H3E72rcFiRQXAL8jIyeewqoojPjDBLomoCigEoqQh2esICqaz40QALdEtASc2j57ZYX55NAtwQU9z5brXWbPM4nARIgARIIExBxrhzmJwnljAAFVDlLGMP1ggBvynmRRqdFzF6L99R68D3UsGxCCTd+txernSYWbJDjjSpXAdWmRlWaGiF19CtTjSBr6si14hUARBi1GcARAC4B8Dqgnlt5GHcagFUApDrW7QB2C14XO1cBY1VNjgzEXUb8Je/L3+x/H1TaMhWoXmnNGwSwb4QKVJMB3DuilTqxBLzWVKCigKpgJ1iD5bICFfcACTQnQAEVdwcJuBPwsYWf++o50hCggIp7gQQUCFBApQCdLgtFQEvMoeW3UMnlYjNJQHHvU0CVyR2R+6DkIj5Lm+c+jVwACXRMgAKqjtFlYyIFVNnIA6MoFgEKqPzNd7mK96KEmZVenOnvKuNfmaOQyUVAJS3+ZNzSQETVMlhHv6ZtnrEp9ve2xFILgjaC0m7Prny1LhA+SQwirKpXHwvETyK8MvPkNWk1aKplhVv4hf2JOMuIr+oGm7XwqwH3l4Dja8BZPcA9FFDFv3fzapECqrxmjnGnQaC8BuVKPypp+KIPEsg7gfIQlpa2YcVgP67L+1oYf+cEKKDqnB1nkkDHBBQFVPNHnhKS/zZ0HHzridK+7w/BE0oJuaBZEmhPQEvMoeW3PRGOIIFkCSjufbbwSza1RbVOYV5RM891k8AoAQqocr4TKKDKeQIZfi4JUECVy7S1DXp2Fb+rAY+hhGUvbMWyfzq0XqGIhwMBRyGTCIlEIGUfdhUnESFJhSg5zohRQCWiKPm+86mg6pTdLlBa4ElcdkUqEc+JYGpLUKFKfpe2g4utylGmqpSIsqRilt1+0BZQ/S4QYcm4uwHY8+T3+tFMQBVc1z50RFD2pmHgwh7g2howjxWoHDal50MooPI8wVweCZAACaREgAKqlEBn3A0FVEoJ+vF3v4IfXb29I8D7z/0iTvrExc7RrP7xDbhtyZWYM/9G7LnfAc7zODAbBBQFVEkD+B4AeRrpW0k7on0SaEWgjZjDLlPe6iLVFdbFKXmSTp6Ik6okc5r5TkFEYuIY92Se424IzxUO77GeHnQ003SYueglA8yFNXuwXHy7wHqKsd1FMblwNtAHPD8ETDFPFcqk0uhFuh2OYWBGP3BXtwvh/OgEUtj70YPiDBLonAAFVJ2z40wSIAESUCdQruIpALurB8IASKA4BJ6u9OHVxVmunystV7EXapiJEv690oefySrnrMXbF07HfX6uONlVRRBQSSAiRgof5tqVXJuqhio6NQ3e0a9cH7JFUrbASQRUtmBKruUc1UJAdVwoGBF6Sby2QMu2H25HGElAJWIpU3kKwJPSapACqmT3cl6sO+79vCyHcZIACZAACSgR8LGFHz8jo28mCqiiM+tqxosvbMGyyz+NzU88hoEr/gm77D4Jzz29GYsu+Agm7T0ZMy+6Ei/fSf5uaH1QQNWOULbf91hAJReq/78EK1xlO7GMLjMEHAVURiBlLtbsGzxhJxeL5Ck/874RHq2wnsBruNYURCRxCageCMRhIlJqdKGuk1zGLaCabARRtoCKTxV2kprk56Sw95NfBD2QwHYCZYClzbkhSIAESCCvBKQClUY1HC2/ec0T4/aHAPd+/nM5ewgLajV8HDUsKwE3Dk7HHflfle4KHG9UubTwOxeAtNILi54aLtDRb7sKVI0qTjWqQPXNkSBEKCXx2UfYfmwVqIxYqgpcPlIR60JxKu38eK1Id79nwbvj3s9CqIyBBFInUB7CYKUXs1N3TIckQAKZIMDPyOhpoIAqOrOuZjy07hf42oePxueuvwtvnvaOMVv262986yF1kdWWZ/9cf//3D99frzS19rbl9apV+xx4EN52xLvxq7vvGKtAZURY9626vT7H2Dd2pcKVzJWf7zx9Tl2wZcYOfONaHHbSh7paFydHI6AooJI/dpcnJHA6CcD7AZwVjQZHk0D8BCIKqCQAW5gkT8MZAZV5ym9jO/GUGHEUkciFo+sBmKf0TBl2I0B6VUBkSlCtqQ8Y67d8SVDe3VSgCtsKl3qXD4Vjg7aaPxh5avCnAN4F4NSRjxfzR5NU1ZL/N0wLqmyJe1ssZipHfSeowCXvy1wZLz/N2OetalbmwpopR78egInlNPviWouy7JMB3Dvy5OKJJeC1pgIVL4rFf77EYdFx78fhKmyDLfySoEqbJEACJEACJJBjAlpiDi2/OU4VQ/eEAPd+/hI5sAZHl0r4u8p0/L1Ef/YQjnpmJ9y7/G14MX+ryWbEjjeqogioZKEyfu8mVb/rIBz9mmtJ0kZPrk/ZduVajy2gMmPl4TvpOnBVQFyu+3wm+Le8ZypmnRO08GtWgUrEVnZVK3Mtalyl9WbXioyAyjxoB2AyBVTZPAfSjspx76cdFv2RQCYI8LtaJtLAIEhAjQA/I6Ojp4AqOrOuZkjrvqHbb9mh9d7GRx7EwvNPx/GzPo1p7/5AXUD18Pp7x8YZIZSIncLvv2avferj5ZAKVuvu+OFYe7/nntpUF2zZLQIlBrEnFbDu+/kKtgLsKqOdTVYUUD0+InY4PCEBVWcwOIsEEiAQk4Dq2kDktGe47VyzkB1EJObCk6n8ZAu3zIWowyx/5gLUzUGlKCNIkgtL4QtXJ1st8iREEYGtDpVZlzaEMjdcgcouDX9L6IKY2L0OgAi9zHsinBI7Rmwm8cmTh/aFNHMRzJ5nr62OscVFsftLwPFyIcyUZ2dZ9gROlphMOuz9mDztYIat1pIiS7skQAIkUFwCcsNPDvOzuCRyunKtGwRafnOaJobtEQHu/fwkc/Y6vGt4GN8qlfCiVJuq9NWr+PBIgIDjjaqoAipzTelR6bDYKGxHvzLVXAeaGnqITq5T2QIqGWuuXcm/5XrQm0cKP10a+JfrQOYBPfOAYKsKVCKgMg8Qyjx5qE+eIv9nAHKtrH60E1DJmLXArBKwmAKqBDZwDk1G2Ps5XB1DJoHuCPC7Wnf8OLtYBHxs4VesDMazWgqo4uHobMUWL0n7PnOYClJSleq4j58/ThAlLf3C8+wWfmLDiK+kkpQRY50x91t18+GKV2JLqlG9/chjx9oIOi+AA2MhQAFVLBhphASaEogooGrWwk8uIplDKj+1bXXnICIJt+Cz2959HsBXA4emgpOp/mSqNjWrlCVPDIaf9rPbEIpZe25YQBX2I7/LBTP5ebwlzJILXXKBT2zJe3KIb7nIFRZQyZOIZtzmYPwFYTFaiwpU8wEcCuBNw8CFPcC1FFBl96R32PtJBU8BVVJki21XLuKztHmx9wBXX2wCFFDlPP9aNwi0/OY8XQzfAwLc+9lN4id/hV22bsHMSh+uMVHOXofDB6fhnuxG7UdkWmIOLb9+ZI2ryDMB7v08Z4+xJ02gvAblSj8qSfuhfRLwgUB5CEtL27BisH+sK4wPy+IaIhKggCoisG6HR6lAJb6kolQ7AZWpMhWOTapV7bH3vjsIqIzA6vEHflmfQiFVt1mNPl9RQCWCBPlvQ/SoW87470E1GhFH8CABdQKOAipbICUt5oxIyQiRZB3ymrS7mxfs8bGn4Rot0kFEEhYqdSOgkhCkolT4kCf+TOvBKwKBk4xpJaAyla1sW4aJtBC0hU+pCKhELGUqTwF4EsDrKKBSP7WaBuCw95MKni38kiJbbLsU5hU7/1w9CVBAlfM9oCXm0PKb83QxfA8IcO9nM4n1mz81zBwGfoQali6ajn/JZqR+RqUl5tDy62cWuao8EeDez1O2GCsJkAAJZJcABVTZzU2akVFAlSbtkf5HphXf566/C1Jtyhz262986yENK1DZrf9aVaCyl9TMn4x58YUtdT933bRoXIu/lJEU0p2igCop3t8PBBvfTsoB7ZJAFAKOAipbXGSbt9vZ2ZWdNgZVlKSaUsPDQUTSSQUqaZ8n7fJEvNWqAlWrNch7USpQ2bbCoq8oAqoPWsK0sJ26j3Zl2auotxS4UMayLHuUsyDdsQ57P92A6I0EuiNAAVV3/DibBEiABFQJaIk5tPyqwqZzEgDAvZ+NbVCuYlpPCa9d2IsVElF5LT6FUr1N36ZsRFisKLTEHFp+i5VdrjaLBLj3s5gVxkQCJEAC+SPgYws/fkZG34cUUEVn1tUMI1p6eP29mDP/Ruy53wFjLff2n3poveKUHCJsksNUoDJCKKkqNe3dH6i/b2y8Zq99xo1fd8cPcduSK+v2TXUqI9gy/o3tP/3+8XHt/7paHCc7E2ggoJJ2XcutylDh351tKw18BsBbATyh5J9uSWAcgZgFVGJbxD8iZJLqTiKqang4iEikd6tpeSctAW1R0zoAVwWGTQs/I+a6OWghaCpFiaAqPP5kq1KUmInSws8Wjd0SisO2G6WF37SgQpYwMzYPc23hZ6pNDQFTasCtACZTQJXdE91h72c3eEZGAjsSKAMsbc6NQQIkQAJ5JaAl5tDym9c8MW5/CHDv6+ayPIR/qNVwegnYAzUsq0zHxboR0bsQ0LpRpeWXWScBbQLc+9oZoP8sEygPYbDSi9lZjpGxkQAJJEeAn5HR2VJAFZ1ZLDOkld+PrjadATCuAlRY5CQt/OSQqlOLPvtR7HPgQXjbEe/GcnITcgAAIABJREFUr+6+Y0yE9dzTm7Hogo/gvlW318cawVSjClThsUefNjAm1IplcTTSlkADAdXjAA63BFTh39vadByQlDDrvQD+t2MMHEYCiRNIQEBlhE97Aji42QIcRSTG1nGBHVNdym7nZwRUMsSIrOTfl4TaCTazFa6iZdsx/owYS55OFYHYgVZLQPOaVNvqtALVFkt4Ju0A5QPq2KgCKgl8LTCrBCymgCrxU6djB457v2P7LSayhV8SVGmTBEiABEiABHJMQEvMoeU3x6li6J4Q4N5PP5Gzh3DaYG/9oSmpAHboyENQr6r01f/m5pERAlo3qrT8ZgQ7wygwAe79AiefS29LgN/V2iLiABLwmgA/I6OnlwKq6Mw4gwS6JqAooEpKmNU1ExoggTgJaIk5tPzGyY62SKATAop7n63WOkkY55AACZAACbQiYJ502v7EE3nlioDWDQItv7lKDoP1kgD3fjppPXsIR/XUcHoNOL1UwurXT8N7v1jCcDre6SUqAa0bVVp+o/LheBKImwD3ftxEac8nAvyu5lM2uZakCfjYwi9pZj7ap4DKx6xyTZknQAFV5lPEAHNOQEvM4eBXxB48xhO4O6iyFQeXnwA4KQ5DtBGNgMPej2bQfTQFVO6sONKdwCDA0ubuuDiSBLwjQAFVzlPa5gaBqdQ6NbRMU6W1VSVX+XyY0wxPCjcm7Pbf8h06ytFqbtP31gBH9wArh4EZPcCvAMj3bTlO7AM2VaVl2OhrKwF8M/i3VMMJHzf0jVa25eEhgRT2vofU3JY0ezX+evAw/KcZXa7iop4JWLbwEDzqZoGjtAhoiTm0/Gpxpl8SGPv/41rUv8NXpo/+5EECJLCdQHkNypV+VMiEBEigPYHyEJaWtmHFYD+uaz+aI3wlQAGVr5nlujJN4KwpEweCi4sS5/KRDo3HBy385KdcdNwVqJfi/lCwkLND42W+HFFfnw9A/tsQE6D3AzgHwLtjskczJBALAS0xh5bfWKDRCAl0QUBx77OFXxd549SmBCjM4+YggWIToIAq5/l3FFBdAeB6AKaN9r5B+2kRBMnf4uZ9Iy6yW1w3JJSCiCQrAqpDTWttW0DVB1xkwJgW3CK86gfuyvmWYvhtCKSw9wuXg3IVZ6OGmbUSDuqp4ZOD0/G/Cgch5wvWEjJp+c15uhi+BwS49z1IIpdAAiRAAhkgQAFVBpKQgRAooMpAEhhC8QicNWXi7qFV3xcIqJ4NXv81gL8FcH/w+6tC45/p8PW4YV8LYA2ABXEbpj0S6IaAlphDy283rDiXBOIgwL0fB0XayBABCqgylAyGQgIkQAJRCUQUUIl5W5i0yRJQVYN/bwzEVZtbxeIoIpkUCLeOC2ydERJymb/9p4xcDzhtpKJTHzD25OslAOYBMNWywrbCVbRuB3DsyANbqwH8AMBPrblSDco8URu2O7bMJhWopMLUYyXghBrwR1OBigKqqDvVn/GOe9+fBSe0ktlr8Z7B6fhXMV+uYl6thvWLpuPmhNzRbMIEtMQcWn4TxknzJNCWAPd+W0QcQAIkQAIk4EDAxxZ+/Ix0SHxoCAVU0ZlxBgl0TUCxhV/XsYcM/AHAwSPXdv4rbsO0RwLdENASc2j57YYV55JAHAS49+OgSBsZIlCWyv8ZioehkAAJkAAJRCAQk4BKHhYSkdOegZDpN+1CcBCRGMGTtN+7LCTcWgfgKgCHWf5MO0ERUMj4uZaAyoyXsM4DcDKAC4K58ppU0RLhlLy3pYlIrJHdca0BmwioSgBeB2CZ1bZvJQVU7XaIv+877H1/F9/lyuasxSHDPZhZrzYF3L2ob6wSfZeWOV2bgNaNKi2/2rzpnwS497kHSKA5gfIQBiu9mE1GJEACxSTAz8joeaeAKjozziCBrgl4JKDqmgUNkEASBLTEHFp+k2BImyQQhYDi3mcLvyiJ4lgSIAESIAESKACBiAKqZi38plqopEKTCJhaHg4iknALPuNb7H4ewFcDB0b0JFWijChKBFzNKmVJK0IjtjoHgF1FS96Tw54r7Qqb2XURUK0MbM4cBj7aA3wdAAVU7TaIx+877H2PVx99aZ9cgz2/0w+pbIeBNTi4NAGnoIZllT78R3RrnJFVAlo3qrT8ZjUPjKs4BLj3i5NrrjQ6AX5Xi86MM0jAJwL8jIyeTQqoojPjDBLomkADAdV8APLfhsB4+PeufdIACRSJgJaYQ8tvkXLLtWaTgOLeZ6u1bG4JRkUCJEACeSYg4lw5zM88r6WQsTsKqGyB1PoGVZ+EnbTQOzXUNq8pU4cbE2FBVDcCKoljVYNgpCWgaT14RdAeUIbFLaD6ZtC6b6waFStQFfJ0qy/aYe8XF4618tlrcFpNqk0Bxz/1Il6z/B316nA8PCWgdaNqoIqfCdJFfXinp2i5LBJoSEDrnGM6SCAPBPhdLQ9ZYoxZIeBjC7+ssM1THBRQ5SlbjNUbAg0EVHlbm1wkPQrA/8lb4Iy3GAS0xBxafouRVa4yywQU9z4FVFneGPmNbRBgafP8po+Rk0DXBCig6hqhrgFHAZUtLrIDNpWczPvmd6kWIwKozc1W53BjopMKVNcBOBKAVIZqVYGq1RrkvbCAqpldpwpUIpZaC8wqAYsDx1+ngEp332t6d9j7muGp+j7lB5iw/FRskyBmV3HbcAnLdtoNN37rr/EX1cDoPHECWmIOLb+JA6UDEmhDgHufW4QEmhMor0G50o8KGZEACbQnUB7C0tI2rBjsh/zNzKOgBCigKmjiuWxdAh4IqE4GMAfAsbok6Z0EGhPQEnNo+eU+IAFtAop7ny38tJPvp38K8/zMK1dFAq4EKKByJZXRcTELqGSVIpySi6dS3cm0xNth9Q4ikknBfBEpSUtAW9S0DsBVgVHTws+It24Oxs+1qmGFx8vf6KYtn5i5CUCzClSmxV8ju84CqiqwR1CF6lAAFFBl9HxIIyyHvZ9GGJnxMXs1/rr2snqlqZm1YXx1UX/z/29kJmgGEjsBLTGHlt/YAdIgCUQkwL0fERiHkwAJkAAJNCRAARU3hhCggIr7gAQUCHggoFoK4B4A31HAR5ck0JaAlphDy29bIBxAAgkT4N5PGDDNp02AAqq0idMfCZAACcRIIAEBlRE+7Qng4GahOopIjK3jAjumupTdzs8IqGSIEVnJvy8JtRNsZitcRcu2E65m1cju2BLXAEf3ACuHgRk9wK8CwdRKU23KvE8BVYwbOIemHPd+DlfmHvKZ6/Hflk7F/5UZ5SFcXKrhdcMTsGzRIfiFuxWO9ImAlphDy69PueNa8kmAez+feWPUJEACJJA1Aj628ONnZPRdRgFVdGacQQJdE8i5gKoHwILgwu3vu4ZBAySQAAEtMYeW3wQQ0iQJRCLAvR8JFwdnn0AZYGnz7KeJEZIACZBAYwJaYg4tv9wHJKBNoMh7f/ZavKfWg5kYxn+rTMcHtXNB/9khoHWjSstvdsgzkqIS4N4vaua5bhcC5SEMVnox22Usx5AACfhHgJ+R0XNaWvzrl55CCbtHn8oZJEACHRGo4emz3jrx1R3N5SQSIAEnAiLmcBrIQSRAArERUBIHs4VfbBmkIRIgARIgARLwg4CWmMPBb97+RlkN4LAYd0UpRls0lSECDns/Q9HGF8rZQ5jSM4xraiUs29qDZd+bhj/GZ52W8k5A60aVlt+854vx558A937+c8gVJEegqN/VkiNKyySQLwL8jIyer3oFKo0bXlp+oyPiDBKIlwD3frw8aY0EGhHQOs+0/HIXkIA2AcW9z1Zr2smnfxIgARLwj4CIc+UwP/1boecr0rpBoOXX83RyeTkgUIS9f/ZqvG7CyzCzBpz+4gQc//1D8HQOUsMQFQlo3ajS8quImq5JoE6Ae58bgQSaEyjCdzXmnwTiIuBjC7+42BTJDgVURco215oJAoo3meNYv7TvuwrA1wBsjMMgbZBAEgS0zjMtv0kwpE0SiEJAce9TQBUlURzrSmAQYGlzV1gcRwIeEqCAKudJ1bpBoOU35+li+B4QKMLen13FPQAeGC5h2aJerPAgbVxCwgS0xBxafhPGSfMk0JYA935bRBxQYALlNShX+lEpMAIunQScCZSHsLS0DSsG+3Gd8yQO9I4ABVTepZQLyjoBxZvMcaD5oDzQAeC4OIzRBgkkRUDrPNPymxRH2iUBVwKKe58t/FyTxHFRCFCYF4UWx5KAfwQooMp5TrXEHFp+c54uhu8BAd/2/tlDOGpCDTNRQnWwF9+TFH3sEez0/f3wggfp4hJSIqAl5tDymxJWuiGBpgS497k5SIAESIAE4iBAAVUcFPNvgwKq/OeQK8gZAcWbzHGQEsXtKgAL4zBGGySQFAGt80zLb1IcaZcEXAlw77uS4ricEKCAKieJYpgkQAIk0IiAlphDyy93AQloE/Bp75fX4gL04IxSDcu2TcSya6biEW2+9J9PAlpiDi2/+cwSo/aJAPe+T9nkWkiABEhAj4CPLfz4GRl9P1FAFZ0ZZ5BAVwRyfpP5bwHcx/Z9XW0BTk6BgNZ5puU3BaR0QQItCXDvc4N4RkCqbbK0uWdJ5XJIgASKQ0BLzKHltziZ5UqzSiCve79cxc6lGk5HCe8f7MNJwvfs1XjDNYdhQ1ZZM678ENC6UaXlt0lmJgH49sh7Ut3zN/aYNcDRPcDKYWBGD/ArAD8J3j+xD9hUBfYIXlsJ4JvBvw9t4OeGPuDD+dkZjDQpAhnb+0ktk3ZJoCMC5SEMVnoxu6PJMUyqn58lXBqDKZoggfwTqOFLlen170apHfyMjI6aAqrozDiDBLoiwJvMXeHjZBJwIqB1nmn5dYLCQSSQIAHFvc8WfgnmlaZJgARIgARIII8EtMQcWn7zmCPG7BeBPO79chVvAvBr1PDjYWDZNdPxv/zKClejTUDrRpWW3ya8owqoDq0BZ00HltgCqj7gImN/LTCrBCwW4VU/cJd2nuk/OwQytvezA4aRkAAA7e9q5SFcilq6ghEmngQyS4ACqsymxg6MAqpcpIlB+kRA8SazTxi5FhJoSUDrPNPyy+1AAtoEFPc+W61pJ5/+SYAESMA/AuZJwFSfCPQPo96KtG4QaPnVI03PJDBKIA97f2ANDkYPZk6YiPkLp+IPEvfH1+G135uGPzKPJJAEAS0xRwS/Im66HsBxAFZgtIrTZgBvAXATgKmh148AcCaA8wBsCcbvH1SHugrAEwDmBSwvsV6XiifrAZxmV6FqUoFKKkw9VgJOqKF+bkpVqpUUUCWxQ/2zGWHv+7d4rogE2hDQ/q7GClTcoiRgEVAQUJF/dAIUUEVnxhkk0BUBxZvM3cQ9Qf6ABdAL4MluDHEuCaRBQOs80/KbBlP6IIFWBBT3PgVU3JpJEBgE9EqbJ7Eg2iQBEohEgAKqSLiyN1jrBoGW3+xlgBEVicDAvfhAaQJuqfShlNV1l9diJUqYXOrBjdtqWHZNL36Z1VgZlz8EtMQcjn5fCUBET0sB3G2Job4TiKrkdRFXzQWwdyCamtZGQCXJE3GVjFsQCKY2RWzhJ/8feR2AZVbbPgqo/DktEl2J495PNAYaJ4GsEiivQbnSj4pWfKxApUWefjNJgAKqTKYlHBQFVLlIE4P0iYDiTeZuMP4dgLMBHN+NEc4lgbQIaJ1nWn7T4ko/JNCMgOLeZws/bsskCFCYlwRV2iSB/BCggCo/uWoYqZaQSctvztPF8HNMYGAtPthTwmdrQH+thJMX9eKHzZYz+14cXuvBMaUStvaUcOt3ExQxDQzh1J4aXjPYh4USz5whHLewt15hhwcJpEZAS8zh6FeqTMn3nU8FVacMl/Dr8vvVAM4dEULt0UZA9fNAdGW37YsqoFoZBDJzGPhoD/B1VqBKbcvm3pHj3s/9OrkAEsgjAVagymPWGHNiBCigSgxtnIbbCajskq223yODpxPM+1cEX5BljJRzXQVAntye0yzYFG60mThMrFG4tZrb9L0mpWfF74l9wCa7d7f1FIWUpg0fN/SNls3l4SGBFPZ+EtTkqaP/E5zXSdinTRKIlYDDeSZP0ZnS4sa3KSkuv5sLRL8J3jSfdzcDuKyLz7ZmF6liXb+jsVaxyGedMDIl3Osmh4ApNeDWGjBvOrCkClw+Urr9wmFgRj9wl4wJXpsxDJzSM/r+hxrEc28fcJhjnByWAwIO51wOVsEQSWCMAAVU3AwkQAIkkGMCX/rl3NobJkr3IB4kQAJpEPjPv5yGp7besqYGvFjbhvmLDh0vpJqzrmfezhNec947Jn38lVuHXxxetWnR8EvDz1842Id/jDO+chXnooZLUUK1NIxlg/34Xpz2aYsEohDQEnM4+m14zSe4r2NfC7LFUO0EVKaaVbcCqm8GrfvGqlGxhV+UnVfcsY57v7iAuHISUCTAClSK8Ok6ewQUBFT8jIy+DVwFVEYgZcq77hvcVJUvztIT27xvxEV23+yGUaVwoy0rAqpDa8BZwY1m4cXe3dH3qVczUtj7SfH6KwB/SMo47ZJAnAQczjO5ICRHIzGU/YSdCKiMeOqcQDzcNFQHv14KqADcAGCgD3jeCKiMeFhgGYGx+TyMM9e0lQ0CDns/G4EyChJwI1AG9Eqbu4XIUSRAAiRAAs0IaFWC0vLLnUAC2gTM3p89hNOGazi/BLwI4MpKH340ex3+Zpee1/3vL77tvl12eZlcFgWefOFBzPv1QS+9NOEvb190MB7sNP5yFW9CCTMrvfiK2JhzN/6q9HLs8t3peLhTm5xHAnER0LpR5eg3jgpU5rqaCJ7sdoBdCahELLUWmFUCFge5+DoFVHHtSr/tOO59vyFwdSTQhEB5CIOVXszWAkQBlRZ5+s0kAQqoMpmWcFBRBVQy3xYmSRlWI6CqBv/eGK5Y0YiE4402+cItlW+OC2ycEfxuhFyvCl6fEvTV7gNwXfCaPG4o1UVMBaqwrXAVrdsBHDvSomw1gB8A+Kk1VypwNLM7trwmFaikwtRjJeCEGvBHCqhycV4kGqTj3k80BhonAd8JOJxnrgIq+ZyTzyERWt3djpuD3/BFKvOZKqalcuN5IxWdtliftfK6LUq2x9uvm89F84eQ/RknZdmfAcb+SAq/Z0q221Un5TNUfDlVoJIgLbGwVJ2aQQFVu93i1/sOez+pBbOFX1JkaZcESIAESIAEckpAS8ik5TenaWLYnhAoV+vXXuXv68t6JuLbC6fiD4GQan4JeEVPqeeJ9+51yUEn7nXpuBV//9GPvbR687VzB/vqLboQ2KmPMXaavX72arxhwsuwpFbDNADLJrwC8797EEVTnmwpb5ahJeZw9Gvuk5hrXXLt56jg2pcIl6SalFwLk3N77+BalZxvC4J7MOZamVwni11AZXXxkPsqFFB5c1YkuxDHvZ9sELROAhkloP13Clv4ZXRjMCwdAhRQ6XCP6DUuAdW1gchpz+BLtGl51DQchxtt5ou8fBGXL/O2cGtd8GSDtP85DYBdIcS0VzLtmeRGsRkv8cjN6ZMBXBDMlddEBCbCqfCNa5lrRGKN7I67md5EQDVWbtZq27eST05E3KkeDXfY+1lb7btHzr87shYU4yGBVgQczjMXAZW5EGwuHLWF7uDXFlDJ47emVeDvgs+1JwB8B8C3R5yJMEQ+30xL19uavN7qopb5jDOVIu2LX28MfIiASg6xY18kcxVQzZSHiEc1VDgRwGcooGq7Vbwb4LD3k1ozW60lRZZ2SYAESKC4BOQ7mBzmZ3FJ5HTlWjcItPzmNE0M2xMC5WpdYCF/O1/SMxGDgYDqjFoN30AJE0ql0n+993WXHHzS68f/L/V7j3zkpdVPLf1CpRffEBSBnToVY6fN66dU+rDcE4xchocEtMQcEfzaD9HZD+g1e12yZM53GS//7dJGQGWuddn3cOrZbnIfZeyeiXmfAioPT46ElhRh7ycUAc2SQHYJaP+dQgFVdvcGI1MgoCCgUlhl7l1GFVA1a+E31SIhVSsatUQaB8vhRlu4BZ/xLXY+D+CrgUEjepIbzEYUJTecm1XKkhvEdjsmu4qWvCeHPVfaFTaz6yKgWhnYnDkMfLQH9SerKKDK/anT+QIc9n7nxuOfOTGoXCPnAdv3xc+XFhMi4HCemYs+dgThyoTms81UP2wbrYNfW0B1fPCEny3ePTP4DJUn+IyAyvi1y6DbQmXz+SjiJ/lcMr//fETQJNUhjUjLfDaKD/FpC6hEzCX+7GpU9u/1GIaAKTXg1howL2hNa6pNXSnVG6UKVQk4gAKqtlvFuwEOez+pNVNAlRTZYtuVioBqpc2LjZ6rJ4FMEKCAKhNp6DwIrRsEWn47J8WZJBAPAauFnwinzgfwdK2E+Yt68ZNyFUfu8rI9br30rf+xy24T5blb4Pcv/BqX/frgrS/ipSmLe/FQPFHQCglki4CWmEPLb7boM5oiEuDeL2LWuWZXAuU1KFf6UXEdH/c4tvCLmyjt5ZoABVS5SJ+rgMoWSK1vUPVJFiuVoE4Ntc1rCsHhRltYENWNgEriWNUgGLkpbloPmuocMixuAZXcCP8JgLFqVKxAlYvzI5EgHfZ+In47NHoKgFkATuhwPqeRgAoBh/OsXQWqcHvacxJo4ScCKtMe1nAyT/2JoElikM9fu7Wf/SSgeX3nBm0GZX0PB59xthBKPt8aCagODJ4kNC37wq0G6/G1EFCZylPjqlH1jVZxHHuy0LT5U9kUdJooAYdzLin/bOGXFNli26Uwr9j55+pJgAKqnO8BLSGTlt+cp4vhe0BA9j6Af7OFU/ayBtbgkp0n7n7hOyZ97GVba38Z/sXmJT0v1f5yfqW33g6MBwl4SUBLzKHl18skclG5IsC9n6t0MdiCEWAFqmQT/sIzwJ1fADbcM+pn0gHAu74G7D65M7//cQOwzxGdz+/Ma4FmUUCVi2S7CqhscZG9MHMj17xvft8YtBza3IyCw422TipQyY1oU0GkVQWqVmuQ98ICqmZ2nSpQiVhqLTCrBEgPcTnYuzsXp0cyQTrs/WQcd2b1f44II38N6KnTOwubs4pOwOE8ayegCldtkvFGXNQUr4PfcAWq/R2qNorfRuPM6yLSvSpov9eoApWLgKrbClQnloDXSnUqAPLV/F5p50cBVXHORIe9XxwYXKkPBCig8iGLXAMJkEBhCWgJmbT8FjbRXLg6gYEhfKBUq7f0OqRWwklScapZUGcPobcHOKZWw7ZaCbde04v71RfAAEggQQJaYg4tvwmipGkScCLAve+EiYNIQIUAK1Alh/3px4Cffg7Y7xhg2tmjfh66FbhzLvC+xcCednkchzBk7vql3QmwHNwUe4iCgIqfkdG3XNwCKolAbuiK4KhlyyOHG23Sqkha6snNYGkJaIua1gU3i8WfaX1kxFs3B+NNeyYRVIXHn2y15RMbptJIoxZ+psVfI7vOAqoqIDen5ULCoRRQRd+oPs1w2Ps+LZdrIQEVAg7nWRQBlaxBxu9tfeY0XJeDX1tAJZ8LtlDL+PgugIusdnryuSqHVEy0xVDmdfnssuObBtSf5JXKkHK4CKieDz5Xpe2fsSefu+NEY60qUIlYqgpIS78LKaBS2faqTh32vmp8dE4CEQmUKR6PSIzDSYAESCBDBLSETFp+M4SeoRSQwMAQTizV8ONKX73qPg8SIIGAgNaNKi2/TDwJaBPg3tfOAP1nmUB5CIOVXszWipECquTIr7sG2LgeOObLwE6vauzHiKw2Pzj6/jGXAW8+YXTev5wF9M0BqguBA98PPPCj7TY6EWAlt1KPLFNAlYtkJiGgMsInaWx/cDMKjjfajK3jAjumupTdzs8IqGSIEVnJvy8JtRNsZitcRcu2E65m1cju2BLXAEf3ACuHgRk9wK8CwdRK067PvE8BVS7OjcSCdNz7ifmnYRIoAgGH8yyqgMp8hjwKYE4Xn23h1nj255Zp3yfVG40YWVzZLfyavW4+F80fQubzq5G/Ri38xKfdHvD84PeLAYxVk3QQUBmxsMTNClRFONmCNTqcc0nRYAu/pMjSLgmQAAmQAAnklICWkEnLb07TxLA9IsC971EyuZTYCGiJObT8xgaOhkigQwLc+x2C47RCEND+rsYWfslsM9O6T6pMmepTYU9b/wLccyXw1+8drUYlgqtH7hytMPXC09sFVHb1KlagSiZfY1YpoEoYcDzm2wmo4vHSwIrijbbE1kTDJOBCIEd7X6rgiN5YRB08SCBXBLTOMy2/uUoOg/WSgOLeZ6s1L3cUF0UCJEACqgREnCuH+akaDJ1HJ6B1g0DLb3RCnEEC8RLg3o+XJ635QUBLzKHl14+scRV5JsC9n+fsMfakCWh/V2MFqmQy7CKgMp7tKlSTDhgvoLIrTbGFXzK5GmdVQUCVwqq8c5FlAZXcEMvTsRrAYTEGzNLXMcLMkinFm8xRMEwE8CyAfQD8McpEjiWBLBDQOs+0/GaBOWMoNgHFvU8BVbG3XlKrl8p/aqXNF/3qL1/s6em5NKnF0S4J5InA8PDwlwbe9oq0hUwUUOVpkzSI1eEGgVSjnReaut5qgW232ZZhplLrzQAua4bHwW/SZGVdDwctucO+pJLtUXZL8ipgqsf+FsBAHyBtvWGqzgJYJhXVrd+lR9sJvcD9xvhaYFYJWBx2VgPOmg4sMa9bNiYHr91rKtaGq9zaMdSAebYdy98Ndswyx2onPi4cqRLfD9xl2f1+CfiYrCM0ZyymKrDzSAv3RQA+JPOMDcNsGLjQ2Ew6qXmwn4G9nwdMjLFgBLTEHFp+C5ZeLjeDBLj3M5gUhpQZAuU1KFf6UdEKiBWokiHvIqAyY7ZsHhVNbfo1YCpMmQpUFFAlk5+mVimgShl4Z+6yLKDqbEWcRQIZJ6B4kzkKmVMBfAzAe6JM4lgSyAoBrfNMy29WuDOO4hJQ3Pts4VfcbZfkylWFeSPnk4in0haMJMmTtkmgYwIUUHWMrtATHcQcUdp5G/HUOQDubgXWwW/SeYnEOmucAAAgAElEQVQkoJJgAgHRTFsYZURKRjRki6TCwqjgvUsazB97bQ1wdA+w0p5r+5U4asCttliqkagqJGp6LCzmCmzOsFuJh18LfpcHxQaGgekSl6yzB1gbCKYeF9FYsK6y2KoB7ysBY+uxbRjRWdKJzbr9DOz9rCNifAUkoCXm0PJbwBRzyRkjwL2fsYQwHBKwCFBAldx2kJZ8G9cDx3wZ2OlVO/qR9/7lLMCIpOwKUxRQJZeXlpYpoFICH80tBVTReHE0CXRNQPEmc5TY/yZ4ylaeuORBArkjoHWeafnNXYIYsHcEuPe9S2nRF6QqoGIFqqJvP67fJqAkoGISck7AQczhKqDaFFRzkqpTLcVTgszBr4ixRCD7KQCbARwB4MygKpSYuMqqgHiGVUlKxq0K0iJVEs8L/i3jdw8qZx0J4JhQBSozT6pr3Q5gN7sCldhoIW6qC5EwWpVKrguIHzmetis/NRJQGZshYZLMHatyZW8x1wpUVhWrf5WHvcLVqRoJqOz4xGdYqGXHYeYPA6f0AJcH7w2UgMn2PHt9rEI1Sslh7+f8/yoMnwSiE9ASc2j5jU6IM0ggXgLc+/HypDUSiJMABVRx0hxvy7Tm2+8YYNrZo++JSOrOuaOiqZ12B376OWDqmcAb3gHc+QXAVKOigCq5vLS0rCCg4mdk9FxTQBWdGWeQQFcEeJO5K3ycTAJOBLTOMy2/TlA4iAQSJMC9nyBcmtYgIBUn1EqbswKVRsrpM6sEKKDKamayHZeDmMNFQCUt/mTc0iYt8XaA4OC3lYDqZAD7By0CJwH4CoCLMdpmz7QU/F0gsnoCwDetf5u2gnYFKrty1rpgrMQs4qstJvhwGz+Mtq77CYCVdvs+ESvJHLsSk/zergKVjGklWpL3XQVUxlcP8HfD20VkY6KsdhWohoG39QDXhitX2TGIUG4YuKgHWG4YWIzqTMzvNaBitxfM9lmRbHQOez/ZAGidBDJIQOtGlZbfDKaAIRWMAPd+wRLO5UYiUB7CYKUXsyNNinEwBVQxwmxgyrTp23DP9jfttnxSpaq6cPS9Nx0L/Pb2UXGVHHZ1KvndCLI2Pwgccxnw5hOSjb2Q1imgykXaKaDKRZoYpE8EeJPZp2xyLVkloHWeafnNah4YV3EIKO59tvArzjYrzEpZgaowqeZCHQhQQOUAiUN2IOAg5hChUV0QZB1SwUmqTBnh0dTgPbsSVEvaDn5dBVS2nw8DOMoSPpmqVZ8H8FUAP7cEXraAyq5uJYKp8O9jPux2etuAvzJt7aS6UrsKTnZ7PyvosfZ6jcRRYYhWZanJ4fdM2z+rfZ8MGagB0nZwXOvAYB0Xhmzca1r6NRJ7yVhLIHWo+CsB/2KLyJoJqIzAiqcgK1BxD5BAIwJaYg4tv9wFJKBNgHtfOwP0n2UCDn+nJBo+BVSJ4qXxvBGggCoXGaOAKhdpYpA+EVC8yeyKcdnIBdqfBmX6XedwHAlkioDWeablN1PwGUwhCSjufdVWa4VMNhedOAFWoEocMR3kiICSgErEuXKYnzkixlCFgMMNgnYVqG4CcMWotgby73NSaOEnIidb2GUEXSKgui6U2RUAzrIqZJn2graAqpnwalwFKrEbarknzxiH2/fJsIEgBmnnV/+9D3i+kcAKwEYjWooioLJb8oXntftdArIrUAXVplYCuMHEagvFeoH7gzlScUvW9CEzNlyFq4WA6rd9gHAu/OFwzhWeEQEUj4CWmGOgip8J7UV9eGfxqHPFRSagdc4VmTnXnh8C2t/VKKDKz15hpCkQUBBQpbAq71xQQOVdSrmgrBNQvMnsguYVI0+2PgPgDQA2uUzgGBLIIgGt80zLbxZzwJiKRUBx71NAVaytltZqBwG90uYUUKWVZvrJAwEKqPKQpezF6HCDoJ2AyrTM+01QuUnGi1Bmc6vVOvgNV6AKi5yMeWnh9+2RX0TE12e19rPdvzJoyyctBhsJqKJUoJI2gdK277fS1cFUVjLCqkZrHgZmhCtUiSjJqkj19aDdnREoiZmxdnu2TZcWfk2qS4mZsQpT4RZ+Zo6pYtWoApVl17YzLuYSMNluQxgWVGXvDEg/Ioe9n35Q9EgCygS0xBxafpVx0z0JgHufm4AEmhMor0G50o+KFiMKqLTI028mCVBAlcm0hIOigCoXaWKQPhFQvMnsgnHmyEXTMwG812Uwx5BAVglonWdafrOaB8ZVHAKKe58t/IqzzdJcqaowjy380kw1fWWdAAVUWc9QNuNzEHNEEVDJImX83lYbvYYLd/Br2gNKRat1gQBKbElVqM8AeDhoxycCqq8AuHhESCXiJlvQZWIxLfyaCajExvUALmvgS6pdjTtsgZIRRzWq2GS121smAqmwKMkSF+1ZAk4QUZURYhkhkzi2bcvvtkBJfrdFVVZLPRF4jYmwjFgrFG+9elYfsMmKtV4Ry1SlMuMtgdhYy0EDJbBdtuZda9Zj1lgDKtOBJdk8C9KNymHvpxsQvZFABghoiTm0/GYAOUMoOAHu/YJvAC4/0wQooMp0ehhc2gQooEqbeEf+KKDqCBsnkUDnBBRvMrsGLa0CVrkO5jgSyCIBrfNMy28Wc8CYikWAe79Y+S7AaimgKkCSucR8EFASUOUDDqNsSsBBzBFVQGXESI+OtKeb08yxg1+ZalryrQfwHQDTAgGVVD0SwdNxgX3Twk9+lWpS5m90ad8nNp5vU4EqPG/2SCvAN49olS4FsIOAyhIT1SsxBTGYqlRjoqUqYKozSaWqE2vA+0rAJUZcJPMsW2Pt8ywx0+TA9phoqV0Fqhrw2x5gpS3AEhthMVe4ApWMsStilYBrQ5WkLh9hcWEon+GKVvX3jejKXp/9WtFPR8e9X3RMXH/BCGiJObT8Fiy9XG4GCXDvZzApDIkEAgIUUHErkIBFQEFAxc/I6DuQAqrozDiDBLoiwJvMXeHjZBJwIqB1nmn5dYLCQSSQIAHu/QTh0rQGAak4oVbanC38NFJOn1klQAFVVjOT7bi0xBxafrOdjWxFF4ispC/iRZ1GFoiy3tWsJWGndvM8j3s/z9lj7EkR0LpRpeU3KY60SwKuBLj3XUlxXBEJlIcwWOmFPFChclBApYKdTrNKgAKqrGZmXFx1AVUuImWQJOARgbOmTCxlcDnylKk8YcqDBHJPQEvMcc39L/3s7CkT35l7gFwACUQkoHXOjYTJFn4Rc8Xh2SfAFn7J5ui5pzdj0QUfwX2rbq872ufAgzBn/o3Yc78DOnJ8+7X/iIP+5oSO53fktECTKKAqULJjXKqWmEPLb4zovDcVVK36fgn4mLQXjLpg075vGLiwH7gr6nxfx3Pv+5pZrqsbAlpiDi2/3bDiXBKIgwD3fhwUacNXAtrf1Sig8nVncV0dEaCAqiNsaU9iBaq0idNf4Qko3mRux/4mAHInaXG7gXyfBLJOQOs80/Kb9XwwPv8JKO591VZr/meWK9QgwApUyVHf+MiDWHj+6eg99mSc9ImL645W//gGLPrsR/G56+/Cm6e9I5JzmXvbkiu7EmBFcljAwUoCKhHnymF+FpB8vpesdYNAy2++s8XofSDAve9DFrmGuAloiTm0/MbNj/ZIICoB7v2oxDi+SAS0v6tRQFWk3ca1tiWgIKBqGxMH7ECAAipuChJImYDiTeZWK90JwDMA9gLwp5SR0B0JxE5A6zzT8hs7QBokgYgEFPc+BVQRc8XhTgQGAb3S5hRQOeWoo0E//u5X8NC6X2Dgin/CLrtPamjDiKwef+CX9fcHvnEtDjvpQ/V5X/vw0Xj/uV/Ej67+Io46ZRZ+vnzJmI1OBFgdLaJgkyigKljCY1qu1g0CLb8xYaMZEuiYAPd+x+g40WMCWmIOLb8ep5JLywkB7v2cJIphqhAor0G50o+KinMAFFBpkaffTBKggCqTaQkHRQFVLtLEIH0ioHiTuRXGmQDOACBt/HiQQO4JaJ1nWn5znzAuIPcEFPc+W/jlfvdkcgGqwjy28EtmT5jWfVJlylSfCnt68YUtWHb5p/GO951Rr0Ylgquh22+pV5h67qlNYwIqu3oVK1Alky9jlQKqZPn6al1LzKHl19c8cl35IcC9n59cMdL0CGiJObT8pkeWnkigMQHufe4MEsguAQqospsbRqZAgAIqBejRXVJAFZ0ZZ5BAVwQUbzJ3FTcnk0CeCGidZ1p+85QbxuonAe59P/Na4FWpCqhYgSqZnecioDKe7SpU+xx40DgBlV1pii38ksmVbVVJQJX8wughUQJaYg4tv4nCpHEScCDAve8AiUMKR0BLzKHlt3AJ5oIzR4B7P3MpYUAkMEaAAipuBhKwCCgIqPgZGX0HUkAVnRlnkEBXBHiTuSt8nEwCTgS0zjMtv05QOIgEEiTAvZ8gXJrWIFAG9EqbswJVMil3EVCZMc9s2lgXTT16XxWmwpSpQEUBVTL5aWaVAqp0efviTUvMoeXXl7xxHfklwL2f39wx8uQIaN2oSsHvhwEcBeA8AFsSIHgEgDO7tV8FdgawKIhvoARMrgG3ArhbunT3Ac8PAVPktRowT8aVgMWN1jMMzOgH7kpgrTQZI4EU9n6M0dIUCaRLoDyEwUovZqfrdbu3gSp+VgJmaPmnXxLIEoEasHJRH96ZZkz8jIxOmwKq6Mw4gwS6IpDBm8ynA3gOwI+7Whgnk0CGCGidZ1p+M4SeoRSUgOLeZwu/gu45n5dNAVVy2ZWWfA+t+wUGrvgn7LL7pB0cyXtf+/DRMCIpu8IUBVTJ5aWVZQqodLjn3auWmEPLb97zxfjzT4B7P/855AriJ6B1oyoFv0kLqGJJRgsB1WQjiLIFVNOBJeK4CuwB4CcjIq7fGqFVLAHRSOIEUtj7ia+BDkggKQLa39W0zk8tv0nlkXbzT0BrT2r5zXPGKKDKc/YYey4JKN5kbsbrBwBuQ/CHYi6hMmgSCBHQOs+0/HIDkIA2AcW9r9pqTZs7/ftJgAKq5PJqWvP1HnsyTvrExXVHIpJa9NmP1kVTu7x6Dyw8/3QcP+vTePtRx2HRBR+BqUZFAVVyeWllWUlAJeJcOcxPncXTa8cEtG4QaPntGBQnkkBMBLj3YwJJM14R0LpRFcHvWwDcBGAqgBUARBi1GYBUgLoEwOvkq3JQCWoagFUA1gO4HcBuweuSs6uAsaomRwYVnsT21UFC5W/2SwH8A4A1I3PnB3ZOA/CbBv7kOvWpVgWquQgqRAEw9l/ZxO/YHmoloAJw74hW6sQS8FpTgYoCqvyffhH2fv4XyxWQQEQC2t/VtM5PLb8R08PhGSMg+6ZUw0OD/bgu7tC4J+Mmmpw9CqiSY0vLJNCQgOJN5kbxyB+cfw7+KP4TU0YCvhDQOs+0/PqSN64jvwQU9z4FVPndNlmOfNC6CZB6nBRQJYvctOm7b5Xc+xk97LZ8UqXqR1eP6mb6TzgVa279Qf19OezqVPK7EWQ9/sAvMfCNa3HYSR9KNvgCWqeAqoBJj2HJWjcItPzGgIwmSKArAtz7XeHjZE8JaN0gc/QrpVivB7A0+Ckipb0tsdQCAEbgZIRW5wBYFwiXJGvSwu8zQfouC4RQZp68LOIsmSMt84yNmwHIWLuKlYizbH92C7+TAewfzBEb8iX9UwA+2cSvCLLqRzMBVQ24vwQcXwPO6gHuoYDKnxPQce/7s2CuhAQiECivQbnSj0qEKbEO1To/tfzGCo/GUidQHsLS0jasoIAqdfSZckgBVabSwWCKQEDxJnMjvIcCkD9GLywCe66xOAS0zjMtv8XJLFeaVQKKe58t/LK6KfIdl6owjwKqfG8eRh8vAQqo4uVZFGtaYg4tv0XJK9eZXQLc+9nNDSPTI6B109bRry1GkqpTpmLUuRhtYSeCKrsi1ZlWRSgjcBIh1OJA3CQiKVMVSkRZm4IKVGJPRE22ffldBFzfHsmO/D3fzN/nAXw1EHmJfXMY8Zf4D/sdG9eiApVUwJLr4W8aBi7sAa6tAfNYgUrvXInLs+Pej8sd7ZAACUQgoHV+avmNgIZDM0iAAqoMJkUhJBcBlV0m1YQo5VrlKQQ5pByr+TIsv4efKGi4LMUbbSYeWdfDwVMW4Rh36OXdrP+16ZUNYFkfcJH1O0rACb3A/cb4WmBWafQPi3GHPPFgvqTLG5aNycHAelnZPmBTo97cjV6TeZa/G8I9u6vA5Y1EM6YHuBXH90vAx2QdoTljMVl/kNQfuTY2DDP5Y6QfGH1smwcysPeZBRLwnoDDeZbHz7YdPpscEmlflBp7Ei+YF77oVH+5xUUmuRA10Ac8b3/uyJxGn23254FDnByScwIO51zOV8jwC0aAAqqCJZzLzS4BJQFVdoEwMicCWmKOgSp+tqgP73QKkoNIwCMCWuecRwi5FA8JaN20dfQrIihbJBUWNNmCqfC1qLCA6rhQ+s4YvbQ0Vi3KCLRM9Sj5vZW/ZgIt48Zcy2rkV6pqtby2JWIpU3kKwJPSlYECKj9OQMe978diuQoSyAmBWQ9g1yUH4lmt81PLb07SwzCbEPCxhR/Phejb3VVAJZZF1R8+wk8P2CVd7ScDdpiYgRttkQRUsoBAQDTTFkYZkZIRDdkiqbAwKnjvkgbzx15bAxzdA6y059p+JY5wadlGAqqQqOmxsJgrsDnDCLOs9Y29FozZR26YDwPTJS5ZZ09dm4VFAB4X0ViwrrLYqgHvKwFj67FtyE336FvUvxkZ2Pv+QeWKSCBEwOE8k8+AvH22aQuoJpvPuiafO/LU4E8A/DYs2uUG9Z9Ag3MuXBmKlaL83wY+rVC+16qVNmcFKp+2EtfSLQEKqLolWMz5WmIOLb/FzDJXnSUC3PtZygZjyQoBrRtVjn7bVaBqVHFKWvZtCVr1yftyr+ibI7zlb/3wA3ut7IcrUsm1pEb+WlWgMtWrwn7H0t+ihV+92pT9oHjoPgyvbWXlJIoYh+Pej2iVw0nADwLlIQxWejE7rdXM+XfsvW0rzi+V8OdKL76kdX5q+U2LM/3kj4DWntTym78MbY84TgGVlGYVlb8pn9qSi8PN7fAXbbv/tdi+Chj7H7482WCeMJBxqwLng0F5WTN+96By1pEAjglVoDLzpLrW7QB2s0rT1s21EDfVRUcYFQiJsEj8yPG0fRO5kYDK2AwJk2RuvcpHGKJrBSqritW/joT+HvtJCrHZSEBlxydjwkItOxYzfxg4pWe0mlU95hIw2Z5nr49VqEYhOez9tP6fIhXDjgXwsbQc0g8JpEXA4TxzFVDF/dkmCIzYeCqAFaGy6JfI028AVgefQdOCz7TwZ1P4c1A+10S4bITNwf/G8fcA5o38Yi5omZLq8geTfEbuG/7cblGBSqoi1qsPloDXhj8jmlVqTCvn9KNLoME5F67gk1RFHwqzdFNP7wkQoIAqAag0mVsCFFDlNnWqgWuJObT8qsKmcxIAwL3PbUACOxLQulHl6NdUcZJ2e3JPRa6R7W1dh7IFTXb18nXBPRlZsAiqPhOsXO4H2Q/Wy7U0u+KUee+KwJ/9gKBc92om2ArbN51QTm3it20LP3OPxO4AQgGVH2ew4973Y7FcBQlEJNDtd7WBNRjYeeLul27Z9vTer5yw+xPPv/T0lxb11++FjztEOFXbivNrqP83f8LLMH/hwXhC6/zU8hsxPRxeIAJae1LLb55TG5eASm7Oyhdt86W7LROHm9utBFQnA9g/uOkrX+K/AuDioGe2+SL9u+AL/RPB0xAiuJJ/m0padgUq+wt++A8BebKifoRvDgPYOai2sdJu3ydfxGW8XYlJfm9XgUrGtBItyfuuAirjqwf4u+HRP2jkGBNltatANQy8TXqAhytX2THIzfph4KIeYDmAOgOL0bjfa0DFblPYdoN4PMBh76e1esmbCOy+l5ZD+iGBtAg4nGcuAqokPtvaXaRaEAh9zRN5NwE4B0Cri1QiADbzBLGZIxeOwi38whfFRHBsxFfms04+28wfQLYw9v4ScLxcWDLlzlnmPK0dnX0/igKqpIRZ2YfOCL0lQAGVt6nlwjogoCSgkht+cpifHUTOKZoEur1B0GnsWn47jZfzSCAuAtz7cZGkHZ8IaN2oiuC31cN9tqBJ0mI/sC4P5L155DbGpUG+Gj3k3qgClXyveiZ4ID78MGEzAZW4sO3/v/beB1qyqr7z/dZFojjaaaMik47TRnCij+Rp4NKYBJ8oecs/g2TiGOVhu2SEbhxBGVnkdVYcGxrHjEwILBxQaYTA0LLASXSiPg1JiO2IT8WGjOtlQnyC2hoyYCC26AMU+tarX929y9/d91TVqXvr1D7n1OesBX3r1Dn799uf/Tv33HP2d/9+8f2VXxxox/jF9ePebfUzUNlBsZIIAqp2XHkTxH47OkwvIDABgfX8rWbiqWc8afMlb/n5PRuOesoJuvuHt+nab2596IFH958fRVTDhFPRxVzXZy67EwwNh9aQQBtL+NUQc+1dKiug6guC3OYzXdhErWXRKPxjdRiBEpPbZQVU3sSwmtwx5evnXaYqL6Dy2a18KtqYmnZgw5fTOygdHsvaWXalcRmcfHk/5/SgvF6ROCrl51dHpN/FP/bT7CFdycoOrigd6NPUunb6mUUWpQeKxF52nBNIHW/2OtInvIhsmIAqCqxqf0XMwMESsT8DL/riv4eC6NAypbFBoFUESlxndg+ow73Nl8K1NOHml93LHnRp0YvSpF/jMkfFF0cmYrZVflFIbCIsL6CKwmI7zsRV/ryxq/R6mRkvlXR8Tyx95JK0w0S2CKhaddmsqzMIqNaFj5PrR8Ay9M0stXnafQRU9QsIPMpHAAFVPvZNtryeCYL19DuX3fX4zLkQmAYBYn8aFGmjbQRyTdrmsjtm/NJ5nrYNN/2pAYGaxn4NyOACBKTtt2v77i3avRYW5/7Vxr8756hPbjLxVNxMRHXF3a+598cLB056/DFt78SMUz/WpR/61X4ikxVbruszl921cOac+hDYfodu6BzULVdt0Z5pe0VMTptode2VFVCZBzFzk/fGp1/dl2S9GOl1icntUQIqEzn5ye8o6LJJ5zSgbUXDGS5DVpwk9gKqYcKrVQKqpOTeq3rCoLR8n/V7W+j8IIOHleMrElhJui+KliYRUPlJ6/S8cZ/NN5+BKmSb2ivpxpilygvFjpXuCufErCRW+q1/bJqFa4SA6p7FZVHA3G8lYn9WjI5bXmzDBoH2EShxnY3LQGXiYEstPu17mwl2vUjKC5xMQOVX3Q27N9n92ARUr0hGzlbcmb8+TbpvPy1HOJGAyu47MfOUpPut1CACqvZdO2vt0W+cs7P7J1cMNIm7wmrUTojHuDLV9vusHtPaT4aQtQ4c5w0jkDWzGQIqAhMCPyGAgIpoWAuBXGKOXHbXwohzIDBNAsT+NGnSVlsI5Jogy2V3zLghoGpLYNe4HzWN/RoTw7V5JLD9Dl2lrrb3+76ks6Koatz+q46112Qrt7PusNe+/W3/IY/rX33wxbpjaDtfWX4f3CtTNOwdrs+K6A2lyVxiKVg7JmZHtEWQby0azwy/F6wfrw7ZE9Pytd7FWKXE9AortBfp/H5MhrIknWiJXKyROL+/JP3WgvQ+STZnn25fXpRePI9xvt4+I6BaL8F2nD8NAZXPdJFODA+lVGJyO/3DOp1Ijm37yeFFV9rP2y6aJF5rBiqb4P5Ub5L7HsvCETMrRWFVUYfjL7Y0q5PLSHVxKH+3omySia7S9sqU8BuSXcqaGmSYSkv4xXNiFquiDFSuXd/OsFJP/XS4qaCqHZfN+npRIvbXZ4CzIQABlbjOxgmoZnVvSzNQDUtb7rMj2h/Vl/SG2R44LMuU39J759QyUEWxlL/HkOaciy0SyJiBikGAQBUEEFBVQZU2IbAGApkEVGvwlFPqRCCXmCOX3Tqxx5f5JEDsz+e40+vRBDJM2vYdymWXeIBAbgLEfu4RwH5bCYzKQPWDhQMnHeIzUD1Bl37oRWvKQJWKjeKc/nNCtQ6bl48L3j/ixFO+JOyqIZjx74VUFDVVAVVBApR+cherKGUdjxoFP1/T1pisul9tLOE342uh6iGaSfvTFlCZ0zYpvalX03pV9ibfoxKT2/GXy9mS7gyKTWvC2j1f0jdCOT77pfReSe8K5cj8pHf0JZbwi2WLop++Dfula5PSqS2btF6x+cnjKI4qytjkyu3dZAKpVJTkxEVHdKRXWaanol9yvm1zpCt9ZlgGKldSzwRe26IIK4q1En8Hv2Cdr/2MWDErVTzeCcQGJQcjlNC2qZbjedfH/sQ+dvvi4uX64vO+lYj9qhH9Ey2L81bLxqu2TPsQmBGBEtfZJAKqad7b4h/Sdj+y+46/Zx6TZKCKxxbdm+w+aJt95++X9gfzsAxUJrbyYmSzd5ukuJKj32BaBrYjbfb3HV9KFgHVjAK6AWYQUDVgkHBxEgL2d+2aUptPYmTYsWSgmgZF2mgLAQRUbRnJ2fYjl5gjl93Z0sUaBFYTIPaJCggUXBfjs21Ugo0Jskqw0mgDCBD7DRgkXGwkgW23a9sznrT5krf8/J4NVsbPyvdd+82tDz3w6P7zr96ifhWmt/53bTr4uM4blPJLhFQlrs8isVHMMGVzFzbnkVYMsblsm+t4cBjYEnbjqWkGLD9f4qthRcGWza9e1vvvp0MDR0v6G0lvCJ8tK9YHJV0fqpzYPJC3Yd+bOKx0BiprN87FpAlS7DsEVM24vCaIyal2KJfdqXZixo1VIaCKE77fGpY2z/pYYnLbDosl+b4q6QOSbLLXBFSW9ch+4cTyRf6XWfylauenv8yGCajsWH/eWb1SgEeF8jOrBFROTNTPxBTGLGalGoiW3CS0Zao6uSud0pF2RnGR/6Xm1aN+cjq0PRAtjctA1ZXuWZD2pirTVMxV9AvWZ8TqSNf7CfMhWa3SjFY7zF+fStCXPIzpBWcc47UzVzL2q/TbrqvXS/qNKo3QNgQqJmC1wnY6Gys+l7jOJhVQTeaCsTcAACAASURBVPPe5v9Y9qsk7D7kM1CNujfZd/ZHut2vbLPyffEP8VECqrh6w86zP9QfkvQn4Y/1fkPjBFR2TLxfIKCqOMob1DwCqgYNFq7WngACqtoPEQ7OkAACqhnCbpGpXGKOXHZbNHR0paEEiP2GDhxuV0og10RVLruVwqRxCJQgQOyXgMQhEFgjARNRPfnQjRc8cvDApsMO2Xjvw48d2BXFU77JYUKqEtdnWQGVCZJMF3BEECul1TlW9LCEXTu+aMG7zdPYPOrz3XzNPwsirj8O1UFsbsZK5JloyvwYlYHqY2EuJ2bUsnZtYbvNb5Up4XeqpPtDUgzTJNjiejJQrTGec55WMian7mIuu1PvyAwbLCOgqsSdEpPbldil0fIEgmhKlj2r/FkrjwyT7Cf5bFhrbast59Ug9v8olKG8ri1M6cdcEkjLK634nOs6y2V3LiOATteKQEHsm5DP17VPP9fKf5yBQJ0IIKCq02jgS24CmQRU8f7l72O5UWB/AgK5xBy57E6AhkMhUAkBYr8SrDTacAK5Jqpy2W34cOF+CwgQ+y0YRLrQGgJv/b+16eBP6bxORw/tPla7SlyfZUv4vdBBWiU+SgGWsGunmFjqyjGCLJ+FyuxeklTNskQsowRU+5IShOmxA9fTJCouGcofSPqoLWjvSP8cAVV1l0sbS/hVR6u9LSOgau/Yrrtn4Rf1dR3pdCsvOGmDsXzfkrSD7FM/oZdZYGHl+yxzmP1R8P1Jx5TjIVAjAgioajQYuAKBzPc2BgAC0yZgGfpihr9ptz22vQ/f9dhnO8srydggMPcEutLeM19w6MtmDAIB1YyBT9tcLjFHxXZ9Ke5VmdKHMIwv5mP29njYihLeI/jbRME3QqbbscMU3wH1Vmnf4xfRpRnR3Wf5DO1mwGVGX2FvRJb1zeHAQYb0cZnbj5OujY07ezemC/+GZGJfkXW96L2Z47A3Lkh0WX5PM9s+c7s7/nhJgwz0TVqQWHHsj409DoBAHQmUnLSduuu57E69IzQIgQkJEPsTAuNwCMyAwFv+Vk+99vn6QYnrMy2hZ95ZZaqY3Sl+b/ttn1XYsYokI59rSti19uw567eHCKhilSwTTVmVLKsAYmX3cgioYuapFdmoFpfLG1LCb4rxvP0O3dA5qFuu2qI9U2y231TJmJy2WdpbAwEEVGuAxikQWA8BJpnXQ49zG0jgUEmPBb8PSfw/uI79j0t6Qjjf2jFBVfysq//60ce3/eKTOrPmxfU9a+LYqwsBYr8uI4EfUyKQinSn1Gy5ZiwDlR257egnzjT7TS675ahw1DwSyBiTCKgaHnC5xBwV212PgMrKQtiLftvi5MPZvoz3kCGfSEBlbQTR0aleGBVFSlE05EVSqTAqfLez4PzBvtully5Ie5Ny4u+T1LdrfnSlz3Sli6JYqkhUlYiaBsKlyMKt9j45Tkyk+8LnZ0fxlROHmbDr4iigCv3a3kN0clc6pSMN+uPbCGU8+uU4OtIzrR9L0pvrviix4thv+G8k3J9XArkmyHLZnddxpt/1IUDs12cs8AQCKYES12dRCT/fTPp9/HxfEEA9WES9hF07zZJNWDm9VIx1WJJl6slTEFBZ+T97NltLBqrB84Eke9YYLCCxThQ9IxGJayOAgGpt3Np2FgKqto0o/ak9gYJJZnsp6evcpp9r3ycchEDvj8fn9f5Y/Xog8R8k/XLYd0Nvn5+E+nfhmH+/zv0XSDLhVGzHJrt3Seq3/xvn7DzkT664CAEVoQmBGRFAQDUj0JiZFQEEVLMijR0IjCCQUUDFuDScQC4xR0m7fnX1Le6Fv724t5XNz5L0pV7G6HdKOia8zLfV138maUPYbyN0mcuWGF/2W9vvD8Nn97K3917O/6fwviEKqOzrVIwVV1bbd3Gl96I0WHG7NUwWxMkFO86yNZqPK7JhjRA39UVBkh6WdLWkjcHPAz7zU5GAKrZpAqyFfpKq/vm2bVtcbm/FVjYDlRM7fbo35/BqL7iyBosEVN4/O8YLtRLxlH3dF1A5oVbf5460OZ7XkT4h6VO9Ehz9bFWT9rUul2rJ2K+Lu/gBgZkQKDlpO3VfctmdekdoEAITEiD2JwTG4RCYIYES1+ekAqr4TGMZguKzyqoelbBr56RiJp+RyjJd2TOQ7XtleD5aSwm/j4Xnt+eEtp4fnvNWlSEcUcKvv6jDZclFQFVRDLexhF/Ja6Eios1sFgFVM8cNrxtMoGCSeWQpsil29SmSLHX/fw3Ckyk2TVNzQsD+wDOh1J+H/p5nWSfDvg9JslXMtr1Fkqn/TVAVRVXTRkQJv2kTpT0IrIMAAqp1wOPUOhKwe9vuXI7lEo3kspuLM3brT4CYrP8Y1dXDXGKOEnbjy3lbZGLlH2zx1CYnlrqyoEyFPWPdmax+Pj+wt4VY9kI/nme7bw7PZSaYivZ8Bio7xiYobJHLOZLs5b35YZMCtnLbfrbNzvEZqKI46x29571vB3/uTRaDmejoGUEQ1C/jJ8lWag8EQn5CwIz4TEz2eVwGKjsmzS6VxmFZAVW0tSC9bmlZDGbbQJQ1LgPVknT0gnR9zJZldnsCtN+U9HHzscf2piCgikz6Iilf4q8jXV8kwopiLp+5KmbBquN1VyL26+g2PkGgUgK5Jqpy2a0UJo1DoAQBYr8EJA6BQCYCJa7PtQio4rPOEb05zxcVda2E3XhaWkLQL1Cx56sXhoUm90v6pqTflfR74WS/qMSen6y0oC2UsQQAtujk98Ozny+vbvttrs2e2XxyDZUQUMVnCzM/yJRLBqpMwT2h2QlicsKWRx+ey+5UOzHjxhBQzRg45iCQUUBlSuzXSfqXjAIERhCwF/gmkrL/4sreN4Wfv9sT4X0xvNS3Jk7pKfzvDiKpWKZvVnARUM2KNHYgUIIAAqoSkDgEAiUJ5BKN5LJbEguHzSEBYnIOB31KXc4l5ihh1wuXTKzkRUn2ItwLmUwYZc9h8YV8/Gwv2K9xWaViaQkTZT0QMlCZyOlrJQVUabkLE1I9t0BAlWatSv0bjJ4v43dQOtzK7SXl+/rl6+yEVAzly/u5cBiU1ysSR6VhU5AJanBILPuXZoXqLpf/W1E60K3u9iYGK72LxF52oLM/LQHVCr+mdJlMtZkSsT9VezQGgSYQyDVRlctuE8YEH9tNgNhv9/jSu2YTyHV95rLb7NHC+yoJ5IrJXHarZFl12wioqiZM+xBICGQUUFl9XUsPfz2DMvcEDnciKRNKvSsQsZfY17rMUWeE/aawt0xSq8ojZCSJgCojfExDICWAgIqYgMBUCDxV0g9yiUZy2Z0KORppJYGMMenLT7eSbds7lUvMUcKuiY68SMpWIV/RGw+LORNQecHUMMFSFFBZdmm/2YKpfaEtyyxlwqhhGai8H/aM58sBWpuxlITPQOXL/EW7vgThwJekDJ09Y6bl++xYy05l24pyfEUl8kJ24/7q6kkEVL4kX3reuM/mmM9AFbJN7ZV0Y8xS5YVix0p3RQAVCKiuiQK0ul67JWK/rq7jFwQqI9CfqOr0s0+wQQACsyLQ1a7dx/X/rmKDAARqRCCXeKOkXZtnqtP2uKQnTMmhzpTamatm2ljCb64GcEqdRUA1JZA0A4GyBH7jnJ3dP7niooPh+H8fUjnajcz+uP93vZWeh/Qy2e8Kn+2wuN9+tuP9C307vsx+K9/3f0q6RNJDZX3luMYT2OKEUkeFetDWqcWwMjlmj4ppQn+6t8L5+w3ptb3M9+lNV3zOJebIZbchY4abLSZA7Ld4cOeza5ZK+6wZdt2yP1pZ3B/Y33m5RCO57M6QM6YaRiBjTCKgalispO7mEnOUsDsuA1VRxqmiDFT2XG9xalmm/Ja2P0xA5cVZr5X0EpfpalQGqpiZamSEJGX8juwJqPql66KwqujkogxVJkpyGakuDuXvrCTgCtFV2l6ZEn5DsktZU4MMU2kJv3hOzGI1QQaqFT53pM0x81ZneZHboMShF59tkT43zEbdLtESsV83l/EHAhCAAAQgAAEIQGBGBEoKmabuTS67U+8IDc6UwPY7dEPnoG65aov2TNswMTltotW1h4CqOra0DIFCAlf/9aPdbb/4JK8gNkWxCahMOGVbVBhHkVXcH9tb635GpL0ELEPUyUEsZUIpq9Fs22ZJ73MZpaysw1xsucQcuezOxaDSyVoTIPZrPTw4NzmBNMvhpC1s27hx4wUHDhzYtHHjxnsPHDhgwvg42evbisIpE09dGv67N5doJJfdSeFy/PwQyBiTCKgaHma5xBwl7EZBkz2XfSRko7J7gYmkjkkyUHnx050hS5SNjB17fhgiW1BioqmbJZ0dSvhZ/I7KQOWP/0LvWdGLqUzoY37ZfmvbZ6Dy5QZNuGXfRd8fSUPGC5SiOKooY1OarSkVDDkx1hFW9s9EVVFkFIVMZtu3bZ/T0oBeVOVES/fEbFJ2ThRrJf72s2f57FcxI1bMSpVmh0r75Nrebm2F866P/Qm+P9t8CaUE+8eZzeDT4HNdL80SsV9X1/ELAhCAAAQgAAEIQKBiArlEI7nsVoyT5ismgICqYsANaR4BVUMGCjfbQyBjCb/2QJyvnjxJ0qOhyz8bspNZ2T0TSv1c2P9PQvYyK7Nn/31+vhCt7m0uMUcuu/M+3vQ/PwFiP/8Y4MFUCaxHQLVt8+bNl+zZs2fDCSecoNtuu01bt259aP/+/TbZHUVUhcKp2INcopFcdqc6cjTWKgLEZKuGc6adySXmKGk3CphsEYwvgWdl9XwGKmNm+24L8Cwzoj0DxnJQvuyele8z4dOwDFRpuT9bcGMiKduiUMuOMX8+2MvCZGX3TKhl2als1W1s3/tTWL4vDrTLNtXP6BT2W6alFaKlfVLMzmSZqk7uSqd0pJ1RXGTnubYG5fOcSMkWDdm2P54zLgNVV7pnQdrrBVjWQEHpPVuMNBBQ2TE+I1ZHuj4VahW1E5kUicrsO8fgNN8Pt98O27YoWbnFWm4lY7+WvuMUBCAAAQhAAAIQgEC1BHIJmXLZrZYmrVdNoI0l/LgWJo8aBFSTM+MMCKyLAAKqdeFr68mWZcxehscSDIdK+nTYZ5OsJpB6LHTeXpybSMrK7327rUDW269cYo5cdtfLi/MhsF4CxP56CXJ+zQhYpofda/Fp48aNf/fJT35yk4mn4mYiqte85jWWieokSdb2ioxTqZ1copFcdtfCmXPmgwAxOR/jXEUvc4k5ctmtgiFtliMQRFGy8oLlzih/VMy+tSTtsHJ+5c+c/ZHE/uyZYxECEIAABCAAAQg0hUAu8UYuu00ZF/ycPYFcMZnL7uwJT89iNgHVh+967LNnvuDQl02vK7QEgWYQKJhkvkjSTud9+rkZHcPLMgRsVa1lj/pv+snq0f837DNRlK1u/fvQ0CuDUMpW6LJNSCCXmIN724QDxeGtIZDrmmsNQDpSVwJXBcGT+WcC5iiqGrm/27UEViu3TseqNfc3Ez9bRo87JBW2U0I04rOXeEMxo0j8/vdDRhI7JmYNMZtvLQJewu60x8n8fHUoS1Xkc7QXs6PEklIDP9IsIzG7hy+nFPaduCT91sJyaWPL8JFuX16UXjztDtLe+ghkiMn1OczZtSGQS8yRy25twM+hI+E+dF1HOt3KC04TQch2ZeLrWmefsj4T+9McedqCAAQgAAEIQAAC7SKQS7yRy267Ro/eTJNArpjMZXea7GbdVjYBFRNtsx5q7NWFALFfl5GozI9/FjJHmVDqTy0Ff7D0t5KeGERRvy3pq2G/TRiaeGqpMo/msOFc11kuu3M4xHS5ZgSI/ZoNCO5kIzCjDFSp2OiwIEJ6Tu9vijdKeoakm3sZLKOAKoqnRpZbmrFYJRVFTVVAJWlQ5ikKqKw01KL0gAVHLAeVlm/KFjgYLiQw45j0PlwYPsR/GaGGEcgl5shlt2HDg7stJEDst3BQ6RIEIAABCEAAAhCYEoFc4o1cdqeEjWYyEWhjCb9MKBttFgFVo4cP55tIgEnmJo5aoc8vCZmjTCj1RyGThB14m6THgyjqJkm3hrNNPPWj1vS+5h3JdZ3lslvz4cC9OSBA7M/BINPFsgS2bd68+ZI9e/ZssDJ+Vr5v69atD+3fv/98SVeHRqw8r5XxKyzlV0I0MirDlGWhMpFQFFDtCz/fF8RVDw7rSAm78dQ0A1bMfGXfv1uSZVO1LQq2Hg4Cr58O+4+W9DeS3hA+W1asD0q63om+vA373sRhpTNQWbtRHIWAqmzo1u+4CWJy2s4joJo20Rm3l0vMkcvujPFiDgKrCBD7BAUEIAABCEAAAhCAwDACuYRMuewSCc0msP0O3dA5qFuu2qI90+4JMTltotW1h4CqOra0DIFCAkwyNy4w3uSEUjaxZ1mlbPu4pAOS7g5iqY82rmctdjjXdZbLbouHkq41hACx35CBws1ZEdi2cePGCw4cOLBp48aN9x44cGCXE095HwqFVCVEI2UFVPZ3yyskHRHESl8bBaCEXTs9Zo66IZQHNMGUZbiyzFfPl2R/N71TkmXkNBHXH0u6JAiorESeiabMj1EZqD6WZNSydk2gbiWv3+P7MKSE36mS7l/WUOlkSSZeszLJZKCa1RUwJTslY3JK1lY0g4CqCqozbDOXmCOX3RmixRQECgkQ+wQGBCAAAQhAAAIQgMAwArlEI7nsEgnNJoCAqtnjNy3vEVBNiyTtQKAkASaZS4KazWGWCeH7wZRNAFo2KfvvA5JsYtC23ZL+PoikrNTe7bNxDSvrIZDrOstldz2sOBcC0yBA7E+DIm3MMYEopPpBj8GFJUQjZUv4vdAxXSU+SnmXsGunmFjqyjGCLJ+FyuxGAZWdb+KqR8YIqGLWrFiCMBVbDVwfIqAysdQfSPqoZaHqSP8cAVUzr66SMdnMzuF1pQRyiTly2a0UJo1DoAQBYr8EJA6BAAQgAAEIQAACc0ogl5Apl905HebWdLuNJfy4FiYPTwRUkzPjDAisiwCTzOvCt5aTnxxEUV8NJ9uk3y+FfTYxd2nY/14nkjKh1HfXYoxz6kEg13WWy249qOPFPBMg9ud59On7FAk8VdIPSohG0hJ65oL9nROzO8Xvbb/te30oq+dL7a1yu4RdO8cyTf32EAGVfWfprU00ZWL0j4SyezkEVDHz1IpsVIvL5Q1NDf/SBWlvLPM3xTGkqSkSKBmTU7RIU20hkEvMkctuW8aNfjSXALHf3LHDcwhAAAIQgAAEIFA1ARNvHP+Uxy6o2g7tQ6AJBL78w0N37T5OMfP5TFxGQDU5ZgRUkzPjDAisiwCTzOvCN+zkQ4Mg6ihJnwgHWbmcf92bwDs8iKR+N+w/05Xdu7cSb2g0O4Fc11kuu9mB48DcEyD25z4EADBFAiVEI0Ul/LwH6ffx831BAPVgkbsl7NpploHKyumlYqzDQtk9O8ayTJmAfb0CKiv/ZyX71pKB6uSO9Myu9BlJmyV9mRJ+UwzSGTVVMiZn5A1mmkQgl5gjl90mjQ2+tpMAsd/OcaVXEIAABCAAAQhAYBoEcok3ctmdBjPaaCeBXDGZy26TRxEBVZNHD98bSYBJ5nUNWyyxZ/9eHlo6J/xsWaM+L2lb2P+/h4xS31qXRU5uJIFc11kuu40cJJxuFQFiv1XDSWcyEyghGplUQGU9itmhtgZh06pelrBr56RiJp+RyjJdmcDK9r3SZaOaNAPVx4IY6zmhrecH0daqMoQjSvidbNmm9knv65UM3IGAKnNQr9F8yZhcY+sjT4srAWe6IrCKjsxrm7nEHLnszus40+/6ECD26zMWeAIBCEAAAhCAAATqRiCXeCOX3brxx5/JCLSxhN9kBDjaCCCgIg4gMGMCTDKPBW6TZVEoZRmlzgtnWAkaK7N3dxBGvT3st2NNPMUGgQGBXNdZLrsMPQRyEyD2c48A9ttEoIRoZC0Cqih8OkLSi4p4lbAbT0tLCMZsVH6/lRS8X9I3JVkW0N8LJ1t2qkfCz+8OpQVvkWSp3K+SZOWVLXNV9PcVYb/9ffiFkJFq4H4JAdUzJH0qnNAXVdnPlPBrxhUzQUxOu0MIqKZNdMbt5RJz5LI7Y7yYg8AqAsQ+QQEBCEAAAhCAAAQgMIxALiFTLrtEQrMJbL9DN3QO6partmjPtHtCTE6baHXtIaCqji0tQ6CQAJPMAywnJkKp14ZvXi7pXUEUZcKoPwj7rUzfY4QVBMoQyHWd5bJbhgnHQKBKAsR+lXRpe94I5BKN5LI7b+NLf8sTyBiTCKjKD1Mtj8wl5shlt5aDgFNzRYDYn6vhprMQgAAEIAABCEBgIgK5RCO57E4Eh4NrRwABVe2GJItDZQRUcWWwd9BWFFs2GNveL+kdkr4WPseVx3+crhD2DbRsos36bC9ZrZSYbVeEz5FJ7HpcSf2esIK6v3/YCuivSG/pSNcsSSdukT4XP0u60cqULUoPx4ZdeYoVgRTPHXZcVzrjOOla+z60v7MjvepY6a5h+2y/s3fxovQ7sf24ClzS5iSiV/gcbJ0Uyq09OawMPz6cM2hznxRXjdt3+6Nv/nzPIctVNKHRK/f9Y/fsxZ/pTHhakw//3yRZ9gDLJvXzkraEzvySpH/rhFL2O4MNAlMhkOsek8tuATS73xTei+I9x+4PC9L/SDNzuN+7eyVZ2SXL3BF/P3tTNy4ul2lig4BqFPuMBgQaTyCXaKSk3W7NAD8u6QlT8mme/j6fErJqmykZk9U6QeuNJJBLzLFtnz579aJe1khoOA2BdRDIdc2tw2VOhQAEIAABCEAAAhCYEYFcQqZcdmeEFTMVEWhjCT+uhcmDpayAylo20U+6mXDIC6iieOpsLxAqcqtlE23rElC5yep7ojBqn2SioqslHdnTK52sZbGUfT7NC4ki2yBosow+g9IUfp87v9+ela9wYqebTARVVkCViJq+7G2mZTTMv4LSGn1RVFfabeIt72dHemZX+syS9GYTjYXvnh2EVjsl9fuYHjd56Oc745Sz3939xJXvuVSS/XdvPk+mYvlpkr4XWnpByBxlJfWeKem5Yf8/lXRmEEpZ+b19U7FMIxAYQSDXPSaX3QIUkwqojo+CWi+g8gLZVNRLAELAE6hR7DMwEGg8gVyikVx2Gz9gdKAyAsRkZWhb33AuMUcuu60fUDpYewLEfu2HCAchAAEIQAACEIBANgK5xBu57GYDjeHaE8gVk7ns1n5ARjg4TQHVA71yXB8JQqsvjINSYqItipJuD0KTmPUqZnWyrBex/mT8zoQ5b5L0TkmPSLI2zpD0Pkm/J+lOSW+T9EJJW4PA4yJJt/TEHdbeg5IOk3SZpLNCH04IYrDoz/eT7/429Nsy7Fg7b5dkbVpGKvPVt3eVpOcUMQpCoVNjhqV0AtuJnT7dS1r16q50UcwcZX4WCai8IOqgdPiCtDfNSOXHqayAKmYv6fXt4h7nHb7NIgFV2pciO9GPIZlP9tokfpI15StBUGanrsjGNS72cn9/yd5vdc8/8TkmnjovxPYwIdW2jRs3XnDgwIFNGzduvPfAgQO7XJ9n2Y2nhuxRfxWM2nX2X0P5vSdK2hj22+p/E/hZ2T37z34nsEEgC4ES95hK/CppN2YjjPeNeP+JImS7R/n70q8l9zY73gSKlh3K7lcmxLT7jm0mNI377T6W3jsHWQ+TDFSDLH9d6R9C1qn+794ICgFVJSHTmkZLxn5r+ktHIFAlgVyikVx2q2RJ280mQEw2e/xyep9LzJHLbk7W2IaAESD2iQMIQAACEIAABCAAgWEEcok3ctklEiDAtdD8GJiWgMombq3U3w1BTDSWTImJtrQUoE0YvySIo44J9uKks9m27QNJyaJYWuhjYZLZjjFxlZ1/WxBRxe8+H3yPbVnGLZu0vtKVK7xZ0u+74zaF9v5Zr+FhJfysvXhctBtFWQNOaRk/LxZy5ft2LkivW1rug20D4VCJDFTnx+xNln2qaIDKCqicrdN7grDreu0OJtlLZqAyQVs/q1Rafi9O0FsmlAXpi5aNKorF0rbDsdt9BqyxgVeDA1zsW1yYiKpISLVt8+bNl+zZs2fDCSecoNtuu01bt259aP/+/TaOlols2tuTgkjKskd93DX+d5Isy5QJoux6+P/Cd3YtWjap/zltR2gPAtMgUOIeMw0zq9ooYTeKau1+aWLjKIay+5eJkON9NL13eHFwKqDy97Z4z7Lf85OU8LOyRc+SdJMr24eAqpIoaWejJWK/nR2nVxCogEAu0UguuxUgpMmWEMgYk/Zsb1v8tyVE56cbucQcuezOz8jS07oSIPbrOjL4BQEIQAACEIAABPITyCVkymU3P3E8WA+BNpbwWw+PeT23rIAqZraInHxWJhMVWbYM2yyrk00Aj91KTLSl5QGHliNyE9AmerJJ578M2aYsY881kr4dBFRRJOVL7lnWKTvnG5L+NMmi5Se6bTLalyv0GUGGCaii3ThRnk6cDzilZfxCFpF+uTpXfs+O39aVLFPVzpitynYGUdOOBPygvF6RwCodpCheKhi8/cMyY6XtukxZm307rjRULE3Y74sXULnMVn17dkAJAdUKDmMDrwYHFMR+KqTavXHjxls/+clPbjLxVNxMRPWa17zGMlH93Dq68XwnlPpDSQdCW38ffjah1LmSvhX2m9DtO+uwx6kQyEKgxD2mEr9K2E3vP9GPdL+/B6bZFVMBVby3+fvkpAKqvcGRU62E6sJyhkEEVJVESTsbLRH77ew4vYJABQRyiUZy2a0AIU22hEDGmERA1fAYyiXmyGW34cOF+y0gQOy3YBDpAgQgAAEIQAACEKiIQC4hUy67FWGk2RkR2H6Hbugc1C1XbRlUQZuaZWJyaigrb6isgMocMXFSusUsUZaVaZ8kE1OdHbJqjHS+xERbOpnsJ4ajMCmW2TNbVrYoZo16uaSPhvJ9FwRHrMxRFDKNE1BZWSW/mTDM+hezTJnoqoyAKi1rOFRAZcaGZXZKE2XMYgAAIABJREFUMy8NKZNnWZ36gqsl6Wgr1yfpxihSmkBAtUKQlGalSjNjpZ+9b53lTCaWLem0WOYvFYpFAZUXXkWx1bh+N7WcVIj9/yHp6BBkvyjJPh8bMqNZNih1u91V11CnY0liFI+3n/+6oJ1R+62cl2WVsuxRVgLTSiGyQaB1BErcYyrpcwm7du8w0W7MoBj9SPf7e944AVW8t61XQGWl/z4laZCNihJ+lYRJKxstEfut7DedgkAVBHKJRnLZrYIhbbaDQMaYREDV8BDKJebIZbfhw4X7LSBA7LdgEOkCBCAAAQhAAAIQqIhALtFILrsVYaTZGRFAQDUj0DU3Mw0BVZqVqWhieBWGEhNtaQYq/3nRlfN7JMlAZRPI75X0NUnfDRmlUuHSKAFVYckjSek5ZQRUpTNQGSCXgckyf+xwoiMTR6XZpeyUoRmmYkaqKEZKhU5FcTmuhF9X2h8FUQXn98VaHWlzUdYoSfcVZdMyAZUTVR0v6eI4Ye/297OgDCtr6DNx1fx667uXOQNVExDhIwTWTaDEPWbdNooaKGF3GhmoYqlZEzx5cfC6BFT2ezbJRDj4fWx9bapotZKBptG1/F0HNQhAoCSBXKKRXHZLYuGwOSRATM7hoE+py7nEHLnsTgkbzUBgzQSI/TWj40QIQAACEIAABCDQegK5hEy57LZ+QFvewTaW8ONamDxopy2gMg9sYtdKkr2zJ/oxcVPhVnKS2TJaWXYrKwto2TpeEtp9rfvZSsLZ919wWbLMh38l6Q1BSFVWQGXtxIlpy2YVM2xZVi3LJjVpBioTcXm/jwkZhmIJxBVsEiFRXxwVDrCMIPf4knfpRPaIUnqpcOlIa3dResBlfbrJTZwPzUBlvpg4SlL/+Oh8sG1lBVeV3bNjUjFX6qsrPzjImJW0bWXkYunC7dH/wGDwefLwz3OGi/20dN+lvX7eG7zatnnz5kv27Nmzwcr4Wfm+rVu3PrR///7zg4gtj/NYhUBDCJS4x1TSkxJ2TeRk9xq7x9h9K94j7LOVnLVsUvFeFO+ldu+4MtzTYmZDO3fqAqphglaDhYCqkpBpTaMlYr81faUjEKiaQC7RSC67VfOk/eYSICabO3a5Pc8l5shlNzdv7EOA2CcGIAABCEAAAhCAAASGEcgl3shll0iAANdC82OgCgFVnBz+Vi/r0FuHISox0RazdHxfkpXqu8WVPIo2rNSe7f9gLxuTiXeiaMtnhzIR1yQCqnhsLA9o5ftsMntUBqoo4rLuvl3SRb0fTGxlAirf3lWSHpL0J8PKHDoxUT/zR8y6FDNJRZ6p+KmoRJ/LJOKzOqXZrAbfjctAtST9Ske6JmbGir54HxekL/oMVHaMm5A/wkRWoZ2+UKsr/UMoGWXZp/zW92ufZGz7ZQAl7Y/Zptx+O2dbLAXYhEvykr3f6p5/4nNMLHWeJPvXC6d8F7Zt3LjxggMHDmzauHHjvQcOHNiFeKoJI4yPdSBQ4h5TiZsl7UZx7guTe9uw/eariXvt3mL3PPvvKWMEVDED4oudmLjfZ5/Nb2G5fKiJdPuZ/vz3PiOg7UdAVUnItKbRkrHfmv7SEQhUSSCXaCSX3SpZ0nazCRCTzR6/nN7nEnPkspuTNbYhYASIfeIAAhCAAAQgAAEIQGAYgVxCplx2iQQIcC00PwbKCKgq6WWJibZhZY7K+GMTzd8Iwqcyx3PMDAlEQdWStGOL9Lm1mJ5GG2uxO41zTjn73d1PXPmeUcKpaZihDQjMNYES95hK+OSyW0lnaBQCExAg9ieAxaEQGEMgl2gkl10CAgLDCGSMSVsMZVv8l0FqGIFcYo5cdhs2PLjbQgLEfgsHlS5BAAIQgAAEIACBKRHIJWTKZXdK2GgmE4E2lvDLhLLRZtsmoIrZnmxQRpYQbPSotcD5kMnkpLVmj1rv+TkRXrnvH7tnL/5MJ6cP2IZA2wnkEnPkstv28aR/9SdA7Nd/jPCwOQRMNLKwsHBBczzGUwhUR2BpaWnXtqOfOGshEwKq6oZ0Ji3nEnNUbDeW/p70XZfP4G780+zuV/R2xgzqw8bH2ihz3NjxHZZlPc126zKq35i+N3KZ21fYS7Olp8f5zO7jMrAfK90VG08zxcf9LjP85qTjK3z276+0nGXdMgDHLOyDrPAF7fks7KuyyYcMxVd3pVuPk64dC7/CAyqO/Qo9p2kIQAACEIAABCAAgaoJlBAypc8s0aWdkt4TqnNY5Sl7Jnowqfx0wrCKTyXsVt11a39UwpdVz3iuotM9/jkorUrlPitWboqdcc9SK/o3otJVfJ75cq+o1MmL0gOx/a50UXzWKNpnBtb77Bbava4jnW7PYclz3MCnpGKV4vPftBOubL9DN3QO6partmjPtAOkJjE57W61sr06C6haCZxOQYBJZmIAAtUTyHWd5bJbPVEsQGA0AWKfCIHA9AjkyrqTy+70yNFS2whkjEkEVA0PplxijortrkVAFScibnAZ2q2dN4XJBxvpMsKoqQmoiiYE3IvwI+2FvaSHJV0t6TRJAxFRDMvwQv3E+HLf9vt97vx+e34CQNJNVrq8rIDK+WuCp8HLe7NZZlIhnt+VdtvEg/ezIz2zK31mSXqzZWcP4rLr0wkQx+c7sex6Mjmy3bPIcfla7HelSw/5sS790K/q3hw+YBMCEIAABCAAAQhAoJ4ESohG4nPLF4JgKu2IiZCigMqeFS6TdJakraMqUZWwOwtgEwmo3LPNqf65YMSCE6XCqDLPOkULW8KzSt+u+WHPKuMEVImoaeJnN3tWC3afbYKxJem4BWmviaMW+tqs/nNh/zko9Kv/7NOVTulIOyMj38bi8vPkmrdZCqhqEqNrZtXmExFQtXl06VstCTDJXMthwamWEch1neWy27LhozsNJEDsN3DQcLm2BHKJRnLZre1A4Fh2AsRk9iForAMVC5mGcilp9xck3SzphUk2KJsQsBXWz5L0pZBV/RhJt0n6qqQ/k7Qh7Dcf4qSB/RxXXVvb7w8OdnvvvC2b4UWS3iHpa2F/nJz4j5JeHyYerP03SHogTEC8Ihxr/lzibNlxb5b0bySZKMsmOFJxlU0QmE3b4orxFcz8i/mwwvgZISvTXnsx7lZTf1rSq/1Le2uoSEDlJwkOSofHl+4mTCoasDKTCnZenFjorXK/WNIOn+WqSEDlBFf9vhTZif4MOXaVGCoVYfn+DFsFPuuLNwqoOtJ5fSHVE3Tph160Wki17XZte/KhGy945OCBTYcdsvHehx87sOvqLf1JETYIQAACEIAABCAAgZYSKCESmURA9bbwvDFSPGUoS9i1w+wZyhZRnROyW9lzmS04scy/tvnnLm/TjrNnNduuSo7fGJ6v7Dnt5ZK+4YRe8bz0Ge+ROPwjxE39RSRuwYjZse2Az1ZV9AwS20yESXbutiLBUZnFInbyep/drI1UqOUvg/jstyT91oJkWXn7Pnekzf48379hz4BlL69ZlvAbFqNvu11HPPGnnr770YMP9Z/Nn3TIhlt+9OMHt39gi+4r2w9/XMlrYS1Nt/YcBFStHVo6VlcCTDLXdWTwq00Ecl1nuey2aezoSzMJEPvNHDe8rieBXKKRXHbrOQp4VQcCxGQdRqGZPpQUMk29cyXsphmhTGy0yYmlrgwv2k3sFIVWZ0u6M7y4N5/tRf75wXkrZ2Ev4ON5ttvEWXaOiZsOcy/8i0pbePHTt8Oxnw8v96MYy8RXJqyKmaricUUCKhNC+cmGXZKuceKtvtvphED6sju+8F+QXrf0k4mLwYv9EhmojM+KDFXpYJcVUDlbp0u6rtduXxhl7ZWZVBi1EjquIo8rxoeVHCwo7VdUxmJVdqqpB/iIBmPsv/W/a9PBx3VekZDKxFPPeNLmS97y83s2HPWUE3T3D2/Ttd/c+tADj+4/HxHVLEcLWxCAAAQgAAEIQGC2BEqIN8oKqKwc+aXDFmqkvSph104ZJaB6raTnhqxY5uN7Jb2r92xkzz22cMWeleLzkWVhjYtP7Gd7VrPNZ6Aa9Yw3EFClWXtdGfAVC05soYkZ8JmY7PO4Zx07ZpRoqeyzjre11me3JenoBWlVFl7vgz3bLkm/syD9l/g8li5GGbXoZLbRPtpaGpPDYvSdf/W0r7/8WeceddLh5/YbvPW7l+sv77/87st++XvPW0t/Sl4La2m6tecgoGrt0NKxuhJgkrmuI4NfbSKQ6zrLZbdNY0dfmkmA2G/muOF1PQnkEo3kslvPUcCrOhAgJuswCs30oYSQqZKOlbCbvpz3IiV7CW8v163E3oNBGBXFSPYyPa6EthfxJkqyf71IygRNJnSKL/Jjxinrq18dbZ+jmGpUaT7/3VoEVIMJgBR2wYSAZapKV1Pbadu6kpWQGJRmsJ2p0Ci070VFtjK5jIDKOKbboOxEwUv5Fe0WCJv6bTlB1JNDyYl+X/zKbpfZqm+vK/2Dz8LlS3R0pCMjA3fcPdZmcD5mcCpcPV5JsCeNprGfCqkOHqrdT13aeOs5R31yk4mn4mYiqivufs29l//ygZ+bhZ/YgAAEIAABCEAAAhCYPYES4o0ooIqZcM3JmCXXnmt8ltv0u6EdKmHXzi0roPJ20vLq8VntdyX9nqS4KMXO8QIqn93KP+PZIpkVz08+a2+aYdcLpMLzx4pSe/FZIgEzeM4pk8V22LPOqOedtTy7DcvY60up2/NVR/qEf14aJqDyC15mH+njLZYRUJ11u7b+wsaTrnjn8/7ip32Ll33917//tQO3nnPVFu0Zb2nlESWvhUmbbfXxCKhaPbx0ro4EmGSu46jgU9sI5LrOctlt2/jRn+YRIPabN2Z4XF8CuUQjuezWdyTwLDeBjDFp6ftti//mRoH9CQmUEDJN2GK5w0vYtRfmXiTlRUo+e5O9PB/2Uj4KqPzkgjlo5ST2hbiN5SeKHB+WWcomJlKhlS/tVyYDlbVhfscXukPLagzL7JS+zB9SJm8gZAorlvdKujGKlIoyVKUgxq3KttKCaWas9LP3rSPdFMRSp8Uyf6lQLAqo/GREFFul/o2a1PD9c+U7jrRyHovLIrqZbxb7vRi8e/ei+iuiz7hDRx3S1deDIz9SV19SRy+96lg7bOV21h0dHezoee74Ye2wfxkdHODgry/igXggHlbfd7guuC64Lmp2XZh4oyv9TKejt4e/BAuv0x8d0D9e/+v9EuEr/p4M+3/GMk8tnq0vHfOv++XNbeXCPbuP01EFf3/22y9r9+EH9MM9r9RzbCHLC35Lb3jJjv7f9vHvrv9sJQM3PFs69ePLOx/7oe7/wxP7pdfl93cf17eufrEsS9YNZ9yh++Pft+H4I+xZ6fBf0r/4l3+o/8POPfgj/d01v6b/y7IMn3GHNvm/h89c1JlWlvxvXqs33va7+ogd3zmob247Xr9ozx3/8L/oqR//z3qN7X/yA/rB1lfqk/Y89ME79LOxnYUf69vbflWvtGxT/3iUDvzRTf0y8rL9Z/6qupbB6kN36L8V/R2++616xb4z9ad+vOwZ5XvP0Z9/9I/6WZSHtvNTP9R3rwh8PvUiXfWJD8vKlOsJj+ret5zQP/fGj92k//DAUfp/bP9T/16Pn3aK/ld7BvPPERu+I536m8vPeX9+iY7+5omWzHh5XLYv6ldMUHXfi/TV2P5T7tejp/0LfWxRemPyPLLm+8LKJ5f1f+rHZEcv7Swv+LGHqL2drj63+zhd2Bc5dXSB7X/Nz16ok/9p/8fB9qn/uUufvPdCO7Z/rj9eXe2yNkbtX7/389UCAqr5Gm96WwMCTDLXYBBwofUEcl1nuey2fkDpYO0JEPu1HyIcbBCBXKKRXHYbNDS4OmMCGWMSAdWMx3ra5koImaZtst9eCbvjMlAVZZyKq5F9BiorDWFx6rNMmQtFq6df7spH2DGxrJ9lrPpbV5rPhDf2Yj5mtiqbgcoLsrw/3o5lylqxuQxMF/dWW+9woiMTR+0oGKChGaZiRqooRkqFTkWDPU5A1ZX2R0FUwfn9l/gdabMvfeGEUfeZmMmJm6yJfnYov5K6NxYXx3KAqY01CKgGNioJ7jGNjstA9YRDtfunyECVY2iwCQEIQAACEIAABLITKJH9pmwJv5itN2akGrpgo/98ZoIUSVFYMgRE+gyVLmSJp/nno0VX2s83W/QMtNYMVLbA5lO9EumWedYWS/TL97nnqFXdic9U6bOOy0jVf/7YJw3NlBsbnaBc+bqe3Yqey1zG4aLS5f3nnvRZLM1IlT3ohziQKwNVXXnU2S8EVHUeHXxrJQEmmVs5rHSqZgRyXWe57NYMP+7MIQFifw4HnS5XRiCXaCSX3cpA0nDjCWSMSQRUDY+eEkKmSnpYwm6cGDDxkomV7GW6rcA1kdQxvZfjXkAVjzVB052SLgtO27Hnh5/tO3vhf7Oks0MJP4vfmIHKtxFFTCbEulLSG8LxMbNUKqCyiYPfLjju28GXe4PYyh/nJxJs8mBXKDeYCr0sVVacEDheUv/FeOhTnCQYlKPz5ey2SJ9LM0yNEC4NsjK5Y26ySYNxAirzxcRRkvrHx4DxpTTiMbZy+zjpWvucirlSX91kwCBjVjgv8uhPjHj/lqRfKSjh1z/OTX58Z5gYq5JgTxqNsZ+W7jvkCbr0Qy+SxYq23a5tz3jS5kve8vN7NlgZPyvfd+03tz70wKP7z796i2IZwlm4iw0IQAACEIAABCAAgRkSKCFkmlRAFY+3XkRR1aoelbBr5/jnqaLnrm+EZzez+d5eAqp39Rah2N/uvnR6fK6LJfzseS8+f3kB1ahnvFUl0H3p8mTBiZU5f5VlbLIOjHvWcc9eR8TzohDLZ8Qd96yTZOCNJfX6pcVjtt1Jn91iRuHYv7TUeeyj9TO0bdmsTg7nXR/7E/vY7evllp/N6riVEVCZ3+/8q6d9/eXPOveokw4/t9+NW797uf7y/svvvuyXv9fP+MtWPQEEVNUzxgIEVhBgkpmAgED1BHJdZ7nsVk8UCxAYTYDYJ0IgMD0CuUQjuexOjxwttY0AMdm2EZ1df0oImSpxpqTd+ILeyidYeYf4wj9mmIoZp8xHX1LvrF5pPCtPEfP4m6DK9tkWV16nq6ftu/iSPpb8i2X5TNQUV0i/OAilTAAVy+9Z2ybqspf/cSIhHmftmmjL+nCepC29HSbciuKq1K9C3m5CoL8Suuglvp2YTggUlehLV1XbeX7CITgwyPg0TkAVREvXxBf5sQPexwXpiz4DVbAZhVD9yYkh4icTjfltRf/jF26SJK4QPy18NxBfjcpUVUmQD2nUYr8rXdqRzrN/vXDKn2IiqicfuvGCRw4e2HTYIRvvffixA7sQT81ypLAFAQhAAAIQgAAEZk+ghJBpUgGVdSKWDt+ZZNwddLCE3XhsbMuelT4QnoPsucz+DreFL/FZ6gQnjPLPavG57uGw2GSYgMrsDXvGWyWgcmKikQtO3KKK/gKSrnRKXIARBUiurVXPEpI2BxD7oyBpXAaqrnSPlRhMS5JP+uzWka73z1QFz3DmWpqNuJ/1yj+rlclCPPvIX22xrIDqbbfriCf+1NN3P3rwoX7sPemQDbf86McPbv/AFlm2Y7YZEEBANQPImICAJ8AkM/EAgeoJ5LrOctmtnigWIDCaALFPhEBgegRyiUZy2Z0eOVpqGwFism0jOrv+lBQyTd2hXHan3hEanBqBuBJ6Sdph2bOm1nBoKEwUWBnEkxclyyKWZYsCqkN+rEs/9KvLGafYIAABCEAAAhCAAAQgYAQmEDJNFVguu1PtxBw0FkRTWk9G3bBA5iSfDauO6MoKqOro+7z5lE1A9eG7HvvsmS849GXzBpz+QoBJZmIAAtUTyHWdcW+rfmyxUE8Cua65etLAKwisj0Au0Uguu+ujxdltJkBMtnl0q+1bLiFTLrvV0qT19RKo6mV+XGnelW7NXaaC2F9vlHA+BCAAAQhAAAIQaC+BXEKmXHbbO5LV9CxkrbquI53uS/aVtVb1opWyfpQ5jpgsQ6kex2QTUDHRVo8AwIvZEyD2Z88ci/NHINd1lsvu/I0wPa4bAWK/biOCP00mkEs0kstuk8cK36slkDEmrRSZbfHfajtK61MnkEvMkcvu1AHSIAQmJEDsTwiMwyEAAQhAAAIQgMAcEcglGslld46Glq5OSICYnBBYxsMRUGWEj+n5JMAk83yOO72eLYFc11kuu7OlizUIrCZA7BMVEJgegVyikVx2p0eOltpGIGNMIqBqeDDlEnPkstvw4cL9FhAg9lswiHQBAhCAAAQgAAEIVEQgl2gkl92KMNJsCwgQk80ZRARUzRkrPG0JASaZWzKQdKPWBHJdZ7ns1nowcG4uCBD7czHMdHJGBHKJRnLZnRFWzDSQQMaYREDVwHjxLucSc+Sy2/Dhwv0WECD2WzCIdAECEIAABCAAAQhURCCXaCSX3Yow0mwLCBCTzRlEBFTNGSs8bQkBJplbMpB0o9YEcl1nuezWejBwbi4IEPtzMcx0ckYEcolGctmdEVbMNJAAMdnAQauJy7nEHLns1gQ7bswxAWJ/jgefrkMAAhCAAAQgAIExBHKJRnLZJSAgMIwAMdmc2EBA1ZyxwtOWEGCSuSUDSTdqTSDXdZbLbq0HA+fmggCxPxfDTCdnRKCEaOTpkj4i6RWJSzslvUfSuyX9mqQ3SnpQ0mGSLpN0lqQTJH2hqCsl7M6CgPn+jdC/1J715yWS3inpEftyn/QMSZ+SdI+kbYvSw7b/DukFXekzkm5alH7HfVZHetWx0l2x8a9Ib+lI16TGutIZx0nXxv2ujc1h35d7Lpy8KD0Qv+tKF8VzivbZec7ejd7n0J/39fq2I/VlSTpxi/Q517frOtLp1o99kj9n4NM+6cmSrpZ0mp0X24jMlqQdsc1ZDOxabNQkJtfiOudkJpBLzJHLbmbcmIeAiH2CAAIQgAAEIAABCEBgGIFcopFcdokECNTtWmBEJieAgGpyZpwBgXURYJJ5Xfg4GQKlCOS6znLZLQWFgyBQIQFiv0K4ND13BEqIRqKAyoRQJphKNy+gMkFRFE9tHSJM6p9fwu4sxmIiAZU5FAREp3phVBQpRdGQF0mlwqjw3c6C8wf7bpdeuiDt9ed6u+aHCbbGCagSUdP+VMwV2jwxCrNc/wb7wjHPNvHVknSc+WX9XOhrs/qCqe+YaCz0a7u11ZVO6UiD/vg2ouhsFoM7qY2CmKS03qQQ5/T4XGKOXHbndJjpdo0IEPs1GgxcgQAEIAABCEAAAjUjkEvIlMtuzfDjTo0IEJM1GowxriCgas5Y4WlLCDDJ3JKBpBu1JpDrOstlt9aDgXNzQYDYn4thppMzIlBCyDSJgOptki6SNFI8ZV0rYdcO+4Xe/0zEck7IbmWZrt4UskLZ91GsZT97m3bcbQHhVcnxGyW9IWTHenmSgSqe91VJfyZpg89AZe2NEDf1RUdazkplwiKzY9sBn/mpSEAV20yESXbuIMuVD4eyGahcFqtP91x/tRdcWXtFAirvnx2TCrW8H/H8Jem3FpYzU/V97kib/Xm+f3XOQjWBgOqIpz/96bsfeuihfla2DRs23PLggw+aeOy+NV62CLXWCK4up+USc+SyWxfu+DG/BIj9+R17eg4BCEAAAhCAAATGEcglGslldxwPvp9fAsRkc8YeAVVzxgpPW0KASeaWDCTdqDWBXNdZLru1HgycmwsCxP5cDDOdnBGBEkKmsgKqW3pakkt71dtiab+RPShh184fJaB6raTnhqxY5uN7Jb1Ly2X23i/pHZK+HURW90q6xP0cM2n5DFRm62ZJZ0u6MxxrPgxK+NmHtIyflkvXWVm/vb58n4mV7Hifick+j8tAZceMEi3Z92UFVNHWgvS6peV+2DYQZY3LQLUkHb0gXZ9mrvI+WInGJel3FqT/Ehk4Rn0m8XNX2u3LFM4oxEubKSugetrTnvb1c88996hzzz233/bll19u/939ve9973mlja08EAHVGsHV5bRcYo5cduvCHT/mlwCxP79jT88hAAEIQAACEIDAOAK5RCO57I7jwffzS4CYbM7YI6BqzljhaUsIMMnckoGkG7UmkOs6y2W31oOBc3NBgNifi2GmkzMiUELIFAVU/Ww7YbMMTZbF6WuSTITUFwsVfDe0FyXs2rllBVTezhslvcQJn2LWqt+V9HuSPu9KC3oBlc9u9Yik9PPAhi+nd1A6PJa1s+xK4zI4+fJ+zulBeb0icVQK0WWW2px+F8v+ufJ9dsi2rmRlB1eUDgz92JG08eVY0q9I7GXHOoHU8WavI33Ci8iGCaiiwGpGoT2xmZICqq0nnXTSFX/xF3/x097Ar//6r3//1ltvtUxpeyY2vJxlzbb47xqa4JScBHKJOXLZzcka2xAwAsQ+cQABCEAAAhCAAAQgMIxALtFILrtEAgTqdi0wIpMTaKuAKn1JX4ZM0USEnXeCreIt0YB/2T/28HSl9OJyaYnB6mVJN/kV0/ZdutJ4yMt+WyF9hl9JXPBCf/ASvuxqabPv7N2Ylq8Y8rJfVvYiloUItq7rSKcfK91lbaYv88M+WzVuZTZOs8++DT85IGkwsRF8O2lYWY2xAzLDA5hkniFsTM0tgVzXWcV213JvmyQGhk5MT9JIOkEcywaFe2k/y4a/94T72zVFNvzv/0l84NjZE6g49mffISxCICOBEkKmMhmoTEBlmac+GrI4fSnN3JR2sYRdO2WUgMpETl68FZ+j7P6VilgsO9YZ4fgb3POWf6YaJrxakYHKnEpK7r2qJwxKy/fZYdtCn+05o//Z7klFAqtQ+u3kRemBSQRUviRfet64z+E5yMru9X0P2ab2Sho8e3mhmHue8s9O/WPTLFwjBFT3LErGuZabxeRV573xpftu+SNjYpvx+FzvBxM22X8X2M4LL7xQF1zQ/3Gw7dq1y/bbsfHcwfG9R+td4fz+6bGdZH8tmeBUOQK5xBz2gr6X1g3hXbn5gAGfAAAb/0lEQVRh4qgWEch1zbUIIV2BAAQgAAEIQAACrSWQS8iUy25rB5KOrZsAMbluhDNrAAHVT1DHiQgrHxEFU75sxDgR1UQCKjNb9AI8ipTipLEXSaXCqHHlJuylepxM8Od6u+ZHWpKiaJLATYibqGkgXIr4xpWbsMmHcMyz42RFIuy62ARj1l7o13abOOhKp/iV2b6NMCnUn2DoSM+0fixJb46CrZldRRMaYpJ5QmAcDoE1EMh1nVVst2oB1RpIrz5lhIBqc7y3DbnPWIknK7l0TxPEsFOB1aJGKo79FpGiKxAYT6CEkKmMgMpEsXbfeNCJmra6TE+rHClh185JBVTD7k3m4xW9E0xIsOhK+3m7h4WyfMMEVJNkoPL3kCNjZqX4LFREPXneGmSCcs9f/eeT9L4WF774NsssShm24ETSYHFL+kwVz4nPckXPf65d304UVZmb26KYOQq8ihaxjI/M2R+RMQPV7DuLxakSQMwxVZw0BoGxBLjmxiLiAAhAAAIQgAAEIDC3BHKJRnLZnduBpuNjCRCTYxHV5oC6C6iigOmFkmyVcpwEsJfptqL6WZLiaupjJN0mycpX/JmkDWGVtcG+TNJZgXpcCW1tvz/s6/YmF94u6T9J8gIq+zqdFPArqGOpDJsUiKuq48SE+Wj+2HZV0YrvEeKmdMX0xtDOAT+pXPQCPVl9/ZWQyclO76+wTiOvzMt+O8eJnT7dW+T9ar+62r4vElCNKpdRkBWrcILCv+xPS1FM2te6XHVMMtdlJPCjzQRyXWcl7c7y3mbpGP7tcnIOXRrukbHEU3ovtSwlr3f3q6IsInGyO72nDsJplIAqThJH0au/lwzLzNjmOG1T30rGfpu6TF8gUBmBEkKmSQVU8fj4bGOiqlVbCbt2jl9gcmd4zrL9lhXqfEnfCCIts/leSe/qCalM3GTPXe9wJQY3SYol/IYJqPwCl9SWZbtasXmBUhRHFS1Ycc8h/Yy/6TOVux8dETMAr3dRinuOWSESThfPpM9Uztf7fFaq2D8nEFu1wMUvSgnZrK6P/Yl97Eq9ZDm6trJgXmfDJQVUetrTnvb1c88996hzzz23b/Hyyy+3/+7+3ve+97x1usDpDSWAmKOhA4fbjSXANdfYocNxCEAAAhCAAAQgUDmBXKKRXHYrB4qBxhIgJpszdHUWUMUX5vZC/SNh5bS9aLeX8yaWulJSnAQe9yLfRsSEUTZZHM+zfTdLOjtknCrKQBUnCWzl9Dm9snrPD3741dyxbZ+BKoqzbJLg22Fi4d7gwyA60snitNRCQYmjwcpoa2RcBio7Js0ulYZmWQFVtLUgvW5peQxsG4iyxmWgSl/am93eRP5vSvq4+RhLFo4oL7G3I13v+5P67icJLONVXS9DJpnrOjL41SYCua6zEnZnfW+L98c/DvcgLwpO76U+08drXbYQn23kbSFO0nvq12L8DBNQdaW7OtIrLYvGgvTF9P6EgKrZV2CJ2G92B/EeAjMkUELINKmAyryPi0BsEYr9Dl+1lbAbz4lt2WKSD4RnM3s+sKxH9tz2inCgL4XuF5fEhTG2uMMWugwTUFkz/jwT7x4Vyq2tElA5MVE/E1PwYVVmQ3efskxVqzLe2nmurUH5vIIFIAPR0rhnqq50z4K0d0Sp9b6Ya8SiFCt1e3H6PDQkq1Wa0WqH9cmXxfULUeqcvbesgErSEU9/+tN3P/TQQ/3Y27Bhwy0PPvigZTQ24RnbHBJAzDGHg06XsxLgmsuKH+MQgAAEIAABCECg1gRyiUZy2a31YOBcVgLEZFb8Exmvs4AqLQ/hRUm2itkESz4j1Ztc1ow4CWyTA/ayOWaV8mUiTGDjV0KXEVClq7XN/nND+15AlWatSstPDAbJr4o+KB1uL9aLyknYCelksy/v50Z95Iv8NDoKJgIGh8QX/OlkeFc61ZfVsxPGvbwvEnvZeekK8CkIqFaIzCa6GmZ0MJPMMwKNmbkmkOs6K2F31vc2f+80kZMvqTTsXlqUEcTiKb1PFpVesvtBYdmgkAHr+N5E+ZFL0o6FZVHsRTHzBQKqZl+yJWK/2R3EewjMkMAEQqapepXL7lQ7MQeNhecuq4vYL3++li08m51U95K5Ewio1oKBc1pMADFHiweXrtWSANdcLYcFpyAAAQhAAAIQgEAtCOQSjeSyWwvoOFFLAsRkLYel0Kk6C6hMdORFUumkrxdMDRMsRQFVXAUdIViZvX29DzGzlAmjhgmovB9xlXQsXWTtxVXcqYAqlvSLNn0JwsFgJGXoXiUpLd9nx24LJ1wd/u1nfioqkRdW2Z5sGZiKVkKnUTButbRNbKfHFJ3jV0uHbFN7JQ1WbBeVzzBfKhBQXeNXV9fxUmSSuY6jgk9tI5DrOithd9b3tlSwNepeOkx8HMMj3ieL7qmWcaS/jchAdVHMPCXpfivDi4CqPVdeidhvT2fpCQQqJpBLyJTLbsU4W9d8eH66riOdfqx016QdjIJlEzPXOfuU9YuYnHR0OT4S2LZPn+0sv1thgwAEZkCgK+29elEvm4EpTEAAAhCAAAQgAAEINIxAXzTS0QUNcxt3IVANga527T6ur09hqzGBOguoxmXpKMo4ZaUjrJyDnwS+pMffAnFQXiiMR9Gksk0Ax2xVcdi8OMtKGr3EZboalYEqZqYaOfxJxg0rI7HXVhO7shGrzi/KUGUvz11GqotDCYgVWUBMdJU2VkZANSS7lDWVlofoi79MvBXPiVmsJshAVZi5xCbZO9InJFkZjhWMhvGo63XHJHNdRwa/2kQg13VWwu6s721pBqo0m2PRvXRUBqorhtxTB+EzSkBlolx/T/GljMhA1ewrsETsN7uDeA+BGRLIJRrJZXeGaDHVMALEZMMGDHchAAEIQAACEIAABCAAAQhAAAIQgAAEINBwAnUWUMVMFzdIMmGTZXjaFMRLx0jyk74+e9Sdki4L42KCqvPDzyaMsonjmyWdLclK+I3LQOWP/0IoGRgFVCb0Mb9sv7XtM1ClE9bedxN4rdj8ZHIUAxVlbEqzNaWiJDf5fERHepWJqqIQK5mkfp+Wy/BZxqtVpQG9qMqJlu7xJR6iWCvxdyCgcr7eZ6KqmJUqzQ6V9sn8CW1vd+ddH/sTuDzbfAmlBPvHmWjLn2ef63ptMslc15HBrzYRyHWdlbA763tbvI/9frhneVFwei/15WbTe2csefv6IfdUuxf2t3ECKl86FgFVe666ErHfns7SEwhUTCCXaCSX3Ypx0nyDCRCTDR48XIcABCAAAQhAAAIQgAAEIAABCEAAAhCAQAMJ1FlAZTjjxO8LJfkSeH6SNwqSbN9tYQysxN5RPW1QTAlogqpYds/K95nwaVgGqrQ00QlBJGVN+/JF5s8He1mYTIRkQi3LTmVl+2L73p/C8n0xXly2qX5Gp7DfMi2tEC25SWnLVHVyVzqlI+2M4iI7z7U1KJ/nJ6tD2/vjOeMyUHWlexakvX6S29ooKL1noqyBgMqO8RmxOtL1XekzvlxTUTuRSZGozL5zDE6TNOhHOmFflG2rLtcnk8x1GQn8aDOBXNdZSbuzvLfFe933w31w1L3U31stPPy9M94LD0v2x3veIJzGCaj8/QEBVXuuwpKx354O0xMIVEggl2gkl90KUdJ0wwkQkw0fQNyHAAQgAAEIQAACEIAABCAAAQhAAAIQgEDDCNRdQNUwnLg7ikAQRcnKC06bVMy+tSTt2CJ9btrtT7M9JpmnSZO2IFBMINd1lsvuiDhIxcKEDAQqIVDD2K+knzQKgVkQyCUayWV3Fkyx0UwCxGQzxw2vIQABCEAAAhCAAAQgAAEIQAACEIAABCDQVAIIqJo6cg30O2Stuq4jnW7lBafZhZDt6iRfZnCa7U+zLSaZp0mTtiBQTCDXdZbL7og4QEDFRTITAjWM/Zn0GyMQqIJALtFILrtVMKTNdhAgJtsxjvQCAhCAAAQgAAEIQAACEIAABCAAAQhAAAJNIYCAqikjhZ+tIcAkc2uGko7UmECu6yyX3RoPBa7NCQFif04Gmm7OhEAu0UguuzOBipFGEiAmGzlsOA0BCEAAAhCAAAQgAAEIQAACEIAABCAAgcYSQEDV2KHD8aYSYJK5qSOH300ikOs6y2W3SWODr+0kQOy3c1zpVR4CuUQjuezmoYzVJhAgJpswSvgIAQhAAAIQgAAEIAABCEAAAhCAAAQgAIH2EEBA1Z6xpCcNIcAkc0MGCjcbTSDXdZbLbqMHC+dbQYDYb8Uw0omaEMglGslltybYcaOGBIjJGg4KLkEAAhCAAAQgAAEIQAACEIAABCAAAQhAoMUEEFC1eHDpWj0JMMlcz3HBq3YRyHWd5bLbrtGjN00kQOw3cdTwua4EcolGctmt6zjgV34CxGT+McADCEAAAhCAAAQgAAEIQAACEIAABCAAAQjMEwEEVPM02vS1FgSYZK7FMOBEywnkus5y2W35cNK9BhAg9hswSLjYGAK5RCO57DZmYHB05gSIyZkjxyAEIAABCEAAAhCAAAQgAAEIQAACEIAABOaaAAKquR5+Op+DAJPMOahjc94I5LrOctmdt/Glv/UjQOzXb0zwqLkEcolGctlt7kjhedUEiMmqCdM+BCAAAQhAAAIQgAAEIAABCEAAAhCAAAQg4AkgoCIeIDBjAkwyzxg45uaSQK7rLJfduRxkOl0rAsR+rYYDZxpOIJdoJJfdhg8X7ldIgJisEC5NQwACEIAABCAAAQhAAAIQgAAEIAABCEAAAqsIIKAiKCAwYwJMMs8YOObmkkCu6yyX3bkcZDpdKwLEfq2GA2caTiCXaCSX3YYPF+5XSICYrBAuTUMAAhCAAAQgAAEIQAACEIAABCAAAQhAAAKrCCCgIiggMGMCTDLPGDjm5pJArussl925HGQ6XSsCxH6thgNnGk4gl2gkl92GDxfuV0iAmKwQLk1DAAIQgAAEIAABCEAAAhCAAAQgAAEIQAACqwhkE1B9+K7HPnvmCw59GWMCgXkjwCTzvI04/c1BwO4xHenEHLaxCYF5JNCV9vJ33TyOPH2ugoCJRhYWFi6oom3ahEDTCCwtLe3advQTL2ya3/gLAQhAAAIQgAAEIAABCEAAAhCAAAQgAAEINI9ANgEVIpLmBQseT4cAsT8djrQCAQhAAAIQgAAEIAABCEAAAhCAAAQgAAEIQAACEIAABCAAAQhAAAIQgAAEpkEAAdU0KNIGBCYggIBqAlgcCgEIQAACEIAABCAAAQhAAAIQgAAEIAABCEAAAhCAAAQgAAEIQAACEIAABComgICqYsA0D4GUAAIqYgICEIAABCAAAQhAAAIQgAAEIAABCEAAAhCAAAQgAAEIQAACEIAABCAAAQjUhwACqvqMBZ7MCQEEVHMy0HQTAhCAAAQgAAEIQAACEIAABCAAAQhAAAIQgAAEIAABCEAAAhCAAAQgAIFGEEBA1Yhhwsk2EUBA1abRpC8QgAAEIAABCEAAAhCAAAQgAAEIQAACEIAABCAAAQhAAAIQgAAEIAABCDSdAAKqpo8g/jeOAAKqxg0ZDkMAAhCAAAQgAAEIQAACEIAABCAAAQhAAAIQgAAEIAABCEAAAhCAAAQg0GICCKhaPLh0rZ4EEFDVc1zwCgIQgAAEIAABCEAAAhCAAAQgAAEIQAACEIAABCAAAQhAAAIQgAAEIACB+SSAgGo+x51eZySAgCojfExDAAIQgAAEIAABCEAAAhCAAAQgAAEIQAACEIAABCAAAQhAAAIQgAAEIACBhAACKkICAjMmgIBqxsAxBwEIQAACEIAABCAAAQhAAAIQgAAEIAABCEAAAhCAAAQgAAEIQAACEIAABEYQaKuA6o2SXiLpnZIemSACni7pI5JeEc65RZK19aAk++6K3v4LJX1tRJtljxvr1u3SSxekvV3pjOOka+MJX5He0pGuWZJO3CJ9Ln6WdKOkbYvSw/HYfdL7egx2pMbiucOO8zZD+zs70quOle6yc4r22X5n7+JF6Xdi+3dIL+hKn5G0OfFlhc+h3ZOsH5KeLOlTko4P5wzaLGhvf/SvoM8XS7pI0tVd6VbPcuwgVHAAAqoKoNIkBCAAAQhAAAIQgAAEIAABCEAAAhCAAAQgAAEIQAACEIAABCAAAQhAAAIQWCMBBFQ/ARfFUzcEEZV9Y+KpN4V/7fNMBVT7pGcEAdE9URi1b1lUdLWkI3t6pZO1LJayz6dJGoiIYreCmOhEO3ZResD2+33u/H57dowTJ91kIqiyAirnrwmevuxtxja70kVRwJTui+d3pd12jPezIz3TBFhL0ptNNBbEZdd7UVfoW+TzHS/gsu9CP7Z7v9Z43azrNARU68LHyRCAAAQgAAEIQAACEIAABCAAAQhAAAIQgAAEIAABCEAAAhCAAAQgAAEIQGCqBOouoPoFSTdLeqEknw3q1yTtlPQsSV8KmaaOkXSbpK9K+jNJG8J+A3aZpLMCuRMkfUGStf3+sK8r6YKQpegdLsNUFFX9R0mvD21Y+2/QshjJZ6syfy5xtuy4N0v6Nz2xk4myzGaanerdwaa5Yee/Jx3dICI61WVXiqKqvSYQcmKnT0t6tRcoWVtFAioviDooHW5ZrtKMVN6PsgKqmDFLkmV82uHbLBJQOcFVvy/DslqFfqzo9zAxVCrC8v0o8mGqV1PJxhBQlQTFYRCAAAQgAAEIQAACEIAABCAAAQhAAAIQgAAEIAABCEAAAhCAAAQgAAEIQGAGBOosoEozQpnYaJMTS10ZhExWTi8Krc6WdGcQMRk+K+F3fuBo4iQTXsXzbLeJs+wcEzcd5sRPUWTlh8CLn74djv18EFFFMZaJr0xYFTNVxeOKBFQmCLLsVuajbbskXZOWB0zL+MXPSfm+nQvS65Z+0tagjF+JDFTGZ0WGqjTuygqonK3TJV3Xa7cvjLL2SmagsnKDz07LENr5sUxhLC2YlumL+wtK+w0yYbnsXauyU83gWhuYQEA1S9rYggAEIAABCEAAAhCAAAQgAAEIQAACEIAABCAAAQhAAAIQgAAEIAABCEAAAqMJ1FlAZaKkC3uCpHMkPegyRplIycRHJqiyEnv2nQmjohjpEffZRFMmSrJ/vUjKBE0mdLIMVD7jlNGytiyTVdyimCrNHuXJ+u/WIqAynwu3tIxfyFTVFzy58nt27rauZJmqdvqydqnQKBjxoiITLZURUBnHdBuUDEyzSaXCrQJhU78tJ4iKpff6fVlcLk3Y31xmq769rvQPobShz1x1jYnKOtKRkYE7rl8CMTRn5Q5X2ZjlLwoEVLOkjS0IQAACEIAABCAAAQhAAAIQgAAEIAABCEAAAhCAAAQgAAEIQAACEIAABCAwmkCdBVQmZPIiKS9S8tmbTHxkQqqXhGxORQKqVyQYti5Xt1sh0CoiNSyzlGW9SoVWvrRfmQxU1ob5vScYNp+sJOCqbVhmpzSr05AyeQOB1JJ0tJXrk3RjFCkVZahKHSiTgSrNjJV+9r51pJt62cRMyHRazKSVCsWigMoLr6LYKvVvVGk+3z8nODvSBGiLyyK6mW8IqGaOHIMQgAAEIAABCEAAAhCAAAQgAAEIQAACEIAABCAAAQhAAAIQgAAEIAABCEBgKIE6C6jGZaAqyjhl5fBSAdUlvd5bJisTLPktbd8EUS8P2aricbGsn2Ws+ltXms+ENyZ2ipmtymag8oIs74+3Y5myVmwuA9PFvf7tcKIjE0ftKBjdoRmmYkaqKEZKhU5FkTJOQNWV9kdBVMH5fbFWR9rclT7TlS46TrrWCaPuK8qmZQIqJ6o6vldi8eJYDjC1sQYBlTWxIsvVLH9HIKCaJW1sQQACEIAABCAAAQhAAAIQgAAEIAABCEAAAhCAAAQgAAEIQAACEIAABCAAgdEE6iygMlGSiZRMvGT/WjaqTSHL1DFJyb54rAma7pR0Wei2CarODz/bdyZgulnS2aGEny8R6NuIIiYTVV0p6Q3h+JhZKhVQWSap3y447tvBl3uD2MoftyjpuWG/Cah2hXKDqdDLUmVZxq1PSTIhUV8cFfpk+/rl6WLGpiB26pez2yJ9bkQpvVS4NMjK5MRNN5loaZyAynwxcZSk/vEx5IJtKyv4qnhMFFDZ51TMlfrqyg8OMmaF8yIPX8KvX7pwSfqVghJ+/eP2SbFM4HeGibFm8QsDAdUsKGMDAhCAAAQgAAEIQAACEIAABCAAAQhAAAIQgAAEIAABCEAAAhCAAAQgAAEIlCNQZwGV9SAKnl4o6ZZQ8u7BUD7PZ6CyY31JvbN6pfGO6ul6LggYTFBl+2yLpfLSDFT2XRRRxZJ/sSyfiZpilqgXB6GUCaBi+T1r20RdJvaKAq54nLVroi3rw3mStvR2mHAriqtSvwpHzomJ+pmYYuaotKxdKn4qKtEXRVY+q5NrP9ofZHwaJ6AKoqWBaCs24H1ckL7oM1DZMU4YdsQI8ZOJxvy2ov/xCycYiyKp08J3A/HVqExV5S6X6RyFgGo6HGkFAhCAAAQgAAEIQAACEIAABCAAAQhAAAIQgAAEIAABCEAAAhCAAAQgAAEITINA3QVU0+gjbTSEQBRULUk7LHvWtN0Ogi4rg3jyomRZxLJsCKiyYMcoBCAAAQhAAAIQgAAEIAABCEAAAhCAAAQgAAEIQAACEIAABCAAAQhAAAIQKCSAgIrAqBWBkO3qJF+WcBoOxvJ9XenW46Rrp9HmWttAQLVWcpwHAQhAAAIQgAAEIAABCEAAAhCAAAQgAAEIQAACEIAABCAAAQhAAAIQgAAEpk8AAdX0mdIiBEYSQEBFgEAAAhCAAAQgAAEIQAACEIAABCAAAQhAAAIQgAAEIAABCEAAAhCAAAQgAIH6EEBAVZ+xwJM5IYCAak4Gmm5CAAIQgAAEIAABCEAAAhCAAAQgAAEIQAACEIAABCAAAQhAAAIQgAAEINAIAgioGjFMONkmAgio2jSa9AUCEIAABCAAAQhAAAIQgAAEIAABCEAAAhCAAAQgAAEIQAACEIAABCAAgaYTQEDV9BHE/8YRQEDVuCHDYQhAAAIQgAAEIAABCEAAAhCAAAQgAAEIQAACEIAABCAAAQhAAAIQgAAEWkwAAVWLB5eu1ZMAAqp6jgteQQACEIAABCAAAQhAAAIQgAAEIAABCEAAAhCAAAQgAAEIQAACEIAABCAwnwQQUM3nuNPrjAQQUGWEj2kIQAACEIAABCAAAQhAAAIQgAAEIAABCEAAAhCAAAQgAAEIQAACEIAABCCQEEBARUhAYMYEEFDNGDjmIAABCEAAAhCAAAQgAAEIQAACEIAABCAAAQhAAAIQgAAEIAABCEAAAhCAwAgCCKgIDwjMmAACqhkDxxwEIAABCEAAAhCAAAQgAAEIQAACEIAABCAAAQhAAAIQgAAEIAABCEAAAhAYQQABFeEBgRkTQEA1Y+CYgwAEIAABCEAAAhCAAAQgAAEIQAACEIAABCAAAQhAAAIQgAAEIAABCEAAAiMIdD5812Of7UgnQgkCEJgNga6098wXHPqy2VjDCgQgAAEIQAACEIAABCAAAQhAAAIQgAAEIAABCEAAAhCAAAQgAAEIQAACEIDAKAL/P/6z6+JViCCo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2193"/>
            <a:ext cx="149675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5,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시현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210" y="1751529"/>
            <a:ext cx="1100635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도메인</a:t>
            </a:r>
            <a:r>
              <a:rPr lang="ko-KR" altLang="en-US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br>
              <a:rPr lang="en-US" altLang="ko-KR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2"/>
              </a:rPr>
              <a:t>www.onedayseed.store</a:t>
            </a:r>
            <a:endParaRPr lang="en-US" altLang="ko-KR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5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br>
              <a:rPr lang="en-US" altLang="ko-KR" sz="4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36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3"/>
              </a:rPr>
              <a:t>https://github.com/areum1111/onedaySeed.git</a:t>
            </a:r>
            <a:endParaRPr lang="en-US" altLang="ko-KR" sz="3600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53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8D38E2-9E50-443A-873E-41D668A89244}"/>
              </a:ext>
            </a:extLst>
          </p:cNvPr>
          <p:cNvSpPr txBox="1"/>
          <p:nvPr/>
        </p:nvSpPr>
        <p:spPr>
          <a:xfrm>
            <a:off x="3739425" y="2828835"/>
            <a:ext cx="47131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6EFF09-AA02-49F4-B5EF-E1D7E44E2317}"/>
              </a:ext>
            </a:extLst>
          </p:cNvPr>
          <p:cNvSpPr txBox="1"/>
          <p:nvPr/>
        </p:nvSpPr>
        <p:spPr>
          <a:xfrm>
            <a:off x="3522961" y="2857410"/>
            <a:ext cx="5001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spc="3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48070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190615" y="848490"/>
            <a:ext cx="9810770" cy="5363746"/>
            <a:chOff x="1378161" y="831865"/>
            <a:chExt cx="9810770" cy="536374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5317" y="3943406"/>
              <a:ext cx="1903614" cy="190361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970" y="3944081"/>
              <a:ext cx="1902939" cy="1902939"/>
            </a:xfrm>
            <a:prstGeom prst="rect">
              <a:avLst/>
            </a:prstGeom>
          </p:spPr>
        </p:pic>
        <p:cxnSp>
          <p:nvCxnSpPr>
            <p:cNvPr id="8" name="직선 화살표 연결선 7"/>
            <p:cNvCxnSpPr/>
            <p:nvPr/>
          </p:nvCxnSpPr>
          <p:spPr>
            <a:xfrm flipV="1">
              <a:off x="3059084" y="2589020"/>
              <a:ext cx="1111398" cy="1111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H="1" flipV="1">
              <a:off x="8057540" y="2589020"/>
              <a:ext cx="1111398" cy="1111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860" y="831865"/>
              <a:ext cx="2355260" cy="235526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663309" y="2669903"/>
              <a:ext cx="1546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클래스 구매</a:t>
              </a:r>
              <a:endPara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563A166-236A-4FFE-AEB4-3B280FEB4F17}"/>
                </a:ext>
              </a:extLst>
            </p:cNvPr>
            <p:cNvGrpSpPr/>
            <p:nvPr/>
          </p:nvGrpSpPr>
          <p:grpSpPr>
            <a:xfrm>
              <a:off x="1378161" y="2025325"/>
              <a:ext cx="1933203" cy="1127389"/>
              <a:chOff x="1075667" y="1896401"/>
              <a:chExt cx="1933203" cy="1127389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98A0F4BA-1665-4477-90C9-CB3868ECA34C}"/>
                  </a:ext>
                </a:extLst>
              </p:cNvPr>
              <p:cNvSpPr/>
              <p:nvPr/>
            </p:nvSpPr>
            <p:spPr>
              <a:xfrm>
                <a:off x="1075667" y="2137277"/>
                <a:ext cx="1902939" cy="886513"/>
              </a:xfrm>
              <a:prstGeom prst="round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D8A22F0F-A041-482A-B24C-CB3A368273B8}"/>
                  </a:ext>
                </a:extLst>
              </p:cNvPr>
              <p:cNvSpPr/>
              <p:nvPr/>
            </p:nvSpPr>
            <p:spPr>
              <a:xfrm>
                <a:off x="1376665" y="1896401"/>
                <a:ext cx="1300941" cy="448057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327476" y="1932064"/>
                <a:ext cx="14835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클래스 등록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5F5133-F1A6-4377-8C91-F8591D0C5FEA}"/>
                  </a:ext>
                </a:extLst>
              </p:cNvPr>
              <p:cNvSpPr txBox="1"/>
              <p:nvPr/>
            </p:nvSpPr>
            <p:spPr>
              <a:xfrm>
                <a:off x="1105930" y="2360393"/>
                <a:ext cx="19029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장소</a:t>
                </a:r>
                <a:r>
                  <a:rPr lang="en-US" altLang="ko-KR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장비</a:t>
                </a:r>
                <a:r>
                  <a:rPr lang="en-US" altLang="ko-KR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기술</a:t>
                </a:r>
                <a:r>
                  <a:rPr lang="en-US" altLang="ko-KR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            </a:t>
                </a:r>
                <a:r>
                  <a:rPr lang="ko-KR" altLang="en-US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제공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E266CA-2035-4FE3-825A-5BB0EEF6DBEF}"/>
                </a:ext>
              </a:extLst>
            </p:cNvPr>
            <p:cNvSpPr txBox="1"/>
            <p:nvPr/>
          </p:nvSpPr>
          <p:spPr>
            <a:xfrm>
              <a:off x="3563644" y="3055185"/>
              <a:ext cx="5064713" cy="132343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spc="-150" dirty="0" err="1">
                  <a:solidFill>
                    <a:srgbClr val="85BD5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Oneday</a:t>
              </a:r>
              <a:r>
                <a:rPr lang="en-US" altLang="ko-KR" sz="4000" spc="-150" dirty="0">
                  <a:solidFill>
                    <a:srgbClr val="85BD5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Seed</a:t>
              </a:r>
            </a:p>
            <a:p>
              <a:pPr algn="ctr"/>
              <a:r>
                <a:rPr lang="ko-KR" altLang="en-US" sz="4000" spc="-150" dirty="0">
                  <a:solidFill>
                    <a:srgbClr val="85BD5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홈페이지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DD3790-B0BC-48B9-B17B-2682BAB1F22E}"/>
                </a:ext>
              </a:extLst>
            </p:cNvPr>
            <p:cNvSpPr txBox="1"/>
            <p:nvPr/>
          </p:nvSpPr>
          <p:spPr>
            <a:xfrm>
              <a:off x="9827882" y="5826279"/>
              <a:ext cx="818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44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dist"/>
              <a:r>
                <a:rPr lang="en-US" altLang="ko-KR" sz="1800" b="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USER</a:t>
              </a:r>
              <a:endParaRPr lang="ko-KR" altLang="en-US" sz="18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DD3790-B0BC-48B9-B17B-2682BAB1F22E}"/>
                </a:ext>
              </a:extLst>
            </p:cNvPr>
            <p:cNvSpPr txBox="1"/>
            <p:nvPr/>
          </p:nvSpPr>
          <p:spPr>
            <a:xfrm>
              <a:off x="2172197" y="5743073"/>
              <a:ext cx="818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44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dist"/>
              <a:r>
                <a:rPr lang="en-US" altLang="ko-KR" sz="1800" b="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HOST</a:t>
              </a:r>
              <a:endParaRPr lang="ko-KR" altLang="en-US" sz="18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3948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3053"/>
            <a:ext cx="38347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</a:t>
            </a:r>
            <a:r>
              <a:rPr lang="en-US" altLang="ko-KR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</a:t>
            </a:r>
            <a:r>
              <a:rPr lang="en-US" altLang="ko-KR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란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C721289-9B5E-7A8D-DC16-6BC8A8248647}"/>
              </a:ext>
            </a:extLst>
          </p:cNvPr>
          <p:cNvSpPr txBox="1"/>
          <p:nvPr/>
        </p:nvSpPr>
        <p:spPr>
          <a:xfrm>
            <a:off x="604628" y="1443671"/>
            <a:ext cx="985077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 err="1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원데이</a:t>
            </a:r>
            <a:r>
              <a:rPr lang="ko-KR" altLang="en-US" sz="2800" dirty="0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클래스란</a:t>
            </a:r>
            <a:r>
              <a:rPr lang="en-US" altLang="ko-KR" sz="2800" dirty="0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일일강좌를 의미하며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취미를 가질 시간과 경제적 여유가 없는 직장인들이 짧은 시간 동안 평소 관심 있던 분야를 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경험할 수 있습니다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클래스는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 수업을 일컫는 말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(Host)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클래스를 등록하고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(User)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클래스를 신청하는 구조</a:t>
            </a:r>
          </a:p>
        </p:txBody>
      </p:sp>
    </p:spTree>
    <p:extLst>
      <p:ext uri="{BB962C8B-B14F-4D97-AF65-F5344CB8AC3E}">
        <p14:creationId xmlns:p14="http://schemas.microsoft.com/office/powerpoint/2010/main" val="137405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3053"/>
            <a:ext cx="3693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HOST</a:t>
            </a:r>
            <a:r>
              <a:rPr lang="en-US" altLang="ko-KR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</a:t>
            </a:r>
            <a:r>
              <a:rPr lang="en-US" altLang="ko-KR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란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953DC1-DA24-0471-8033-1A0E6A389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303" y="4498998"/>
            <a:ext cx="4066638" cy="214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26A972-AA42-C71F-2EF9-35E91700A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70" y="4855656"/>
            <a:ext cx="5925986" cy="14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F5513E-0529-0811-9D3F-92B2FE860C8A}"/>
              </a:ext>
            </a:extLst>
          </p:cNvPr>
          <p:cNvSpPr txBox="1"/>
          <p:nvPr/>
        </p:nvSpPr>
        <p:spPr>
          <a:xfrm>
            <a:off x="1392870" y="2109923"/>
            <a:ext cx="6987810" cy="1458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고객에게 클래스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수업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판매 및 양질의 콘텐츠를 제공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누구나 재능을 가지고 있으면 호스트가 될 수 있음</a:t>
            </a:r>
          </a:p>
        </p:txBody>
      </p:sp>
    </p:spTree>
    <p:extLst>
      <p:ext uri="{BB962C8B-B14F-4D97-AF65-F5344CB8AC3E}">
        <p14:creationId xmlns:p14="http://schemas.microsoft.com/office/powerpoint/2010/main" val="201936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3053"/>
            <a:ext cx="3222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</a:t>
            </a:r>
            <a:r>
              <a:rPr lang="en-US" altLang="ko-KR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</a:t>
            </a:r>
            <a:r>
              <a:rPr lang="en-US" altLang="ko-KR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란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E5DBAB8-5887-380B-A5CD-47B9F523F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178" y="3994947"/>
            <a:ext cx="4330558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829F94-B76C-BA2A-5440-C9C3F80EC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473"/>
          <a:stretch/>
        </p:blipFill>
        <p:spPr>
          <a:xfrm>
            <a:off x="5036698" y="3994947"/>
            <a:ext cx="2615305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61E850-C00C-93AB-EB67-FA863ACA4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39" y="3994947"/>
            <a:ext cx="4437659" cy="25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D14F97-D924-F11A-C146-6A408EF8C9CB}"/>
              </a:ext>
            </a:extLst>
          </p:cNvPr>
          <p:cNvSpPr txBox="1"/>
          <p:nvPr/>
        </p:nvSpPr>
        <p:spPr>
          <a:xfrm>
            <a:off x="1392870" y="1823050"/>
            <a:ext cx="6901248" cy="1458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부담없이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수업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통해 다양한 콘텐츠를 접함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누구나 손쉽게 취미를 즐길 수 있음</a:t>
            </a:r>
          </a:p>
        </p:txBody>
      </p:sp>
    </p:spTree>
    <p:extLst>
      <p:ext uri="{BB962C8B-B14F-4D97-AF65-F5344CB8AC3E}">
        <p14:creationId xmlns:p14="http://schemas.microsoft.com/office/powerpoint/2010/main" val="308321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GREENGRAY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34AF27"/>
      </a:accent1>
      <a:accent2>
        <a:srgbClr val="5D7F60"/>
      </a:accent2>
      <a:accent3>
        <a:srgbClr val="E8C7A0"/>
      </a:accent3>
      <a:accent4>
        <a:srgbClr val="9299A2"/>
      </a:accent4>
      <a:accent5>
        <a:srgbClr val="C8BDB4"/>
      </a:accent5>
      <a:accent6>
        <a:srgbClr val="7F766A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1967</Words>
  <Application>Microsoft Office PowerPoint</Application>
  <PresentationFormat>와이드스크린</PresentationFormat>
  <Paragraphs>519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4" baseType="lpstr">
      <vt:lpstr>Arial Black</vt:lpstr>
      <vt:lpstr>Arial Nova</vt:lpstr>
      <vt:lpstr>나눔스퀘어 Bold</vt:lpstr>
      <vt:lpstr>맑은 고딕</vt:lpstr>
      <vt:lpstr>Bernard MT Condensed</vt:lpstr>
      <vt:lpstr>나눔고딕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9665</cp:lastModifiedBy>
  <cp:revision>453</cp:revision>
  <dcterms:created xsi:type="dcterms:W3CDTF">2020-04-13T00:08:17Z</dcterms:created>
  <dcterms:modified xsi:type="dcterms:W3CDTF">2024-02-15T04:44:05Z</dcterms:modified>
  <cp:version/>
</cp:coreProperties>
</file>